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 snapToObjects="1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6:26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24575,'-13'60'0,"9"10"0,-2-24 0,-1 3-982,6 7 1,2-3 981,-1-13 0,0-1 0,0 6 0,0 1 0,0 1 0,0-2 0,0-5 0,0-2 633,0 36-633,0-30 324,0-11-324,0-18 0,0 5 0,0-12 1006,0 0-1006,-4-4 0,2-1 0,-2-3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19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45 24575,'-9'-9'0,"0"1"0,0 3 0,1 1 0,3 0 0,-3 3 0,3-3 0,0 0 0,-3 3 0,3-3 0,-4 4 0,0 0 0,1 0 0,-1 4 0,0 1 0,0 3 0,0 5 0,-2 10 0,2-3 0,-1 7 0,5 0 0,1 2 0,4 10 0,0-10 0,0-2 0,7-10 0,-1 1 0,7-4 0,0-6 0,-4 0 0,4-7 0,-4 3 0,0-4 0,-1-4 0,1-1 0,0-4 0,0 0 0,-1 1 0,1-1 0,-4 0 0,3-4 0,-2-10 0,0 7 0,-1-10 0,-5 12 0,0 0 0,0 2 0,0-1 0,4 3 0,1 9 0,6 16 0,-2 5 0,3 16 0,-2-16 0,0 3 0,-1-10 0,0-8 0,-1 3 0,1-7 0,0 2 0,0-3 0,-4-4 0,2 4 0,-6-8 0,7 7 0,-7-7 0,7 7 0,-3-7 0,0 7 0,-1-3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5:53.2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5:53.2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0,2-1 0,1 1 0,-1-2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0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2154 111 24575,'-98'2'0,"0"1"0,-1 0 0,1 0 0,0-1 0,-1 1 0,1 0 0,0 0 0,-1 0 0,1-1 0,-9-1 0,-6-4 0,-1-1 0,2 0 0,8 2 0,13 4 0,16 5 0,21 7 0,-7 48 0,46-42 0,-11 1 0,19-11 0,-3-9 0,9 9 0,-9-9 0,9 9 0,-9-9 0,4 9 0,-6-9 0,1 9 0,5-4 0,-4 1 0,4 2 0,-6-2 0,1 4 0,0 0 0,0 5 0,-1-4 0,1 9 0,0-8 0,-1 8 0,1-9 0,5 9 0,-4-8 0,4 8 0,-8 8 0,2-4 0,-1 10 0,1-13 0,6 0 0,1 12 0,0-8 0,4 8 0,-4 0 0,0-9 0,4 10 0,-4-18 0,5 4 0,0-4 0,0 1 0,0 3 0,0-9 0,0 4 0,0 0 0,5-3 0,-4 3 0,4-5 0,0 0 0,-4 0 0,4 0 0,0 0 0,1 1 0,0 4 0,4-4 0,-9 4 0,9-5 0,-8 0 0,7 1 0,-7-1 0,8 0 0,-4 0 0,5 5 0,-5-3 0,4 3 0,-4-5 0,5 0 0,5 0 0,-3 0 0,3 0 0,-5 1 0,5-6 0,2 9 0,-1-8 0,16 11 0,-13-6 0,14 2 0,-11-3 0,11 2 0,-9-1 0,21 4 0,-20-5 0,20 5 0,-9-2 0,0 0 0,9 2 0,-9-2 0,13 2 0,-13-2 0,-3-5 0,-12 0 0,13 0 0,-10-2 0,45 11 0,-26-7 0,29 2 0,1 6 0,5-5 0,1 1 0,-30-3 0,-2-1 0,7-8 0,19 15 0,-25-16 0,-12 5 0,-3-7 0,1 8 0,-10-7 0,9 7 0,0-8 0,4 7 0,35-5 0,7 5 0,-12-7 0,2 0 0,-33 0 0,12 0 0,-11 0 0,8 0 0,-9 0 0,12 0 0,0 0 0,49 0 0,-36 0-327,-2 0 0,2 0 327,18 0 0,-29 0 0,2 0 0,0 0 0,-2 0 0,29 0 0,-19 0 0,10 0 0,-28 0 0,31 0 0,-25 0 0,0 0 654,0 0-654,0 0 0,-12 0 0,9 0 0,-20 0 0,20-7 0,-21 5 0,4-5 0,-8 7 0,-8 0 0,3 0 0,0 0 0,-4 0 0,5-5 0,11 3 0,-13-8 0,18 9 0,-21-9 0,9 4 0,-8-1 0,3-3 0,0 4 0,-4-5 0,9 0 0,9-3 0,-5-3 0,4 3 0,-8 2 0,-8 2 0,3 4 0,-5-5 0,0 4 0,0-3 0,0 4 0,0-5 0,1 0 0,-1-1 0,0 1 0,0-5 0,-5 3 0,4-3 0,-9 5 0,9 0 0,-9-1 0,9 1 0,-8-5 0,3 3 0,0-8 0,-4 4 0,9-1 0,-9-3 0,4 9 0,0-10 0,-4 5 0,4-5 0,-5 4 0,5-3 0,-4 3 0,4-4 0,-5 0 0,0 4 0,0-3 0,0 8 0,0-8 0,0 9 0,0-9 0,0 8 0,0-20 0,0 17 0,0-17 0,-5 21 0,-3-21 0,1 12 0,-1-8 0,3 13 0,4 4 0,-9-4 0,9 4 0,-9-4 0,4-1 0,-1 0 0,-3-1 0,9-3 0,-9 9 0,4-5 0,-5 1 0,-1 4 0,6-9 0,-4 8 0,4-8 0,-5 8 0,-1-3 0,1 0 0,0 3 0,-1-8 0,1 9 0,-5-5 0,-2 1 0,-4-1 0,0-1 0,-1 2 0,-11-5 0,9 8 0,-22-11 0,22 13 0,-5-3 0,9 8 0,9-4 0,-9 4 0,8-6 0,-8 1 0,3 5 0,-4-4 0,5 3 0,-5 1 0,10-4 0,-9 4 0,3 0 0,1-4 0,-4 8 0,3-8 0,-16 2 0,8 1 0,-8-5 0,0 10 0,-4-10 0,-11 3 0,0 0 0,0-6 0,11 8 0,-8-1 0,9-4 0,-12 10 0,-1-13 0,1 13 0,0-12 0,0 5 0,-1 0 0,1-6 0,0 13 0,12-5 0,2 2 0,1 4 0,8-4 0,-8 5 0,12 0 0,4 0 0,-3 0 0,9 0 0,-10 0 0,10 0 0,-9 0 0,8 0 0,-8 0 0,9 0 0,-5 0 0,6 0 0,0 0 0,-1 0 0,1 5 0,0-4 0,0 4 0,4 0 0,-3-4 0,4 4 0,0 0 0,-4-4 0,9 9 0,-9-9 0,3 4 0,1 0 0,-4-4 0,9 9 0,-9-9 0,9 9 0,-9-8 0,8 3 0,-3-5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1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1 622 24575,'4'-16'0,"5"-14"0,-2 5 0,5-9 0,-11-1 0,9 10 0,-9-4 0,4 12 0,0 6 0,-4 0 0,4 0 0,-5-1 0,0 1 0,0 0 0,5 5 0,-3-5 0,3 5 0,-5-5 0,4 0 0,-2-1 0,3 1 0,-5 0 0,5 0 0,-4-1 0,4 1 0,0 5 0,-4-4 0,4 4 0,5-1 0,-3-3 0,14 9 0,-8-9 0,8 9 0,-9-4 0,4 5 0,-5 0 0,1 0 0,-1 0 0,0 0 0,-5-5 0,4 3 0,-4-3 0,5 5 0,0 0 0,1 0 0,-1 0 0,0 0 0,0 0 0,0 0 0,0 0 0,1 0 0,-1 0 0,0 0 0,0 0 0,0 0 0,0 0 0,0 0 0,1 0 0,-1 0 0,0 0 0,0 0 0,0 0 0,0 0 0,0 0 0,1 0 0,-1 0 0,-5-5 0,-6-1 0,-6-5 0,-6 0 0,1-1 0,0 1 0,5 0 0,-5 0 0,10-1 0,-9 1 0,4 0 0,-5 5 0,4-5 0,-3 5 0,9-5 0,-9 5 0,9-4 0,1 18 0,11-5 0,1 18 0,9-9 0,-8 4 0,-2-5 0,-1 1 0,-4-1 0,5-5 0,-5 9 0,4-8 0,-3 9 0,4-5 0,-5 1 0,4-1 0,-9 0 0,9-5 0,-9 4 0,4-4 0,-5 5 0,-5 5 0,4-3 0,-9 8 0,4-9 0,-1 4 0,-3-4 0,9-1 0,-4-5 0,5-1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1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24575,'0'11'0,"0"5"0,0 2 0,0 4 0,0 0 0,5 1 0,-4 11 0,9-9 0,-9 9 0,9-16 0,-9 3 0,9-4 0,-9 5 0,9-4 0,-8-2 0,8-5 0,-9 0 0,4 0 0,0 0 0,-4 1 0,9-1 0,-9 0 0,4 0 0,0-5 0,-4 4 0,4-4 0,0 1 0,1-3 0,5 1 0,6-3 0,0 8 0,5-9 0,0 4 0,1-5 0,-1 0 0,0 0 0,1 0 0,-1 0 0,0 0 0,1 0 0,-1 0 0,0 0 0,0 0 0,-4 0 0,-2-5 0,-5 4 0,0-4 0,0 5 0,0-6 0,1 5 0,-1-4 0,0 5 0,0 0 0,0 0 0,0 0 0,0 0 0,1 0 0,-1 0 0,0-5 0,5 4 0,-4-4 0,4 5 0,1 0 0,-5 0 0,4 0 0,-5 0 0,0-5 0,1 4 0,-1-4 0,5 5 0,-4 0 0,9 0 0,-8 0 0,3 0 0,-5 0 0,0 0 0,0 0 0,0 0 0,0 0 0,1 0 0,-1 0 0,0 0 0,0 0 0,0 0 0,0 0 0,0 0 0,1 0 0,-1 0 0,0 0 0,0 0 0,0 0 0,0 0 0,0 0 0,1 0 0,-1 0 0,0 0 0,0 0 0,0 0 0,0 0 0,0 0 0,1 0 0,-1 0 0,0 0 0,0 0 0,0 0 0,-5-5 0,-6-2 0,-6-9 0,-5 4 0,0-9 0,-1 8 0,1-3 0,0 5 0,-1-1 0,6 1 0,-4 5 0,9-4 0,-9 8 0,9-8 0,-9 9 0,13-4 0,4 10 0,10 1 0,0 5 0,-1 1 0,-5-6 0,1 4 0,-1-4 0,0 5 0,0-5 0,0 4 0,0-4 0,0 5 0,1-4 0,-6 3 0,4-9 0,-4 4 0,0 0 0,-6 1 0,-1 5 0,-9-5 0,9 4 0,-4-4 0,0 1 0,3 2 0,-8-2 0,4-1 0,0 4 0,-4-4 0,8 5 0,-8 0 0,4 0 0,-5 1 0,5-1 0,-4 0 0,8 0 0,-8-5 0,9 4 0,-9-9 0,9 9 0,-9-9 0,9 9 0,-9-3 0,8 4 0,-8-5 0,9-1 0,-4-5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5:53.21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21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980 170 24575,'-5'-12'0,"-1"3"0,-11 9 0,0 0 0,0 0 0,-5 0 0,10 0 0,-4 0 0,-13 0 0,9 0 0,-26 0 0,-16 0 0,7-14 0,-43 10 0,42-10 0,-6 14 0,33 0 0,8 0 0,8 0 0,-3 0 0,5 0 0,0 0 0,-1 0 0,1 0 0,0 0 0,-1 0 0,1 10 0,0-8 0,0 17 0,-1-17 0,1 17 0,0-16 0,0 15 0,-1-6 0,-4 9 0,4-9 0,-5 7 0,6-7 0,0 9 0,0 0 0,4 0 0,-3 0 0,4 10 0,-5-8 0,-1 8 0,6-1 0,-4-6 0,9 6 0,-9 1 0,9-8 0,-9 17 0,8-7 0,-8 10 0,9-1 0,-9 0 0,9 0 0,-4-9 0,5-2 0,-5-1 0,4-6 0,-4 6 0,5 1 0,0-7 0,0 15 0,0-15 0,0 7 0,0-1 0,0-6 0,5 6 0,-4-9 0,4 0 0,0-9 0,-4 7 0,9-7 0,-4 18 0,5-6 0,0 6 0,0 1 0,1-8 0,-1 8 0,0-19 0,5 6 0,-4-6 0,5 9 0,-1-9 0,1 7 0,5-7 0,12-1 0,4 13 0,-1-12 0,33 4 0,-2 16-357,-17-18 0,2-1 357,-1 1 0,0 0 0,0-3 0,1-1 0,11 5 0,0-3 0,-9-10 0,0 3-745,21 22 0,1-1 745,-10-21 0,1-3 0,11 12 0,1-1 0,-13-13 0,0 0 0,11 13 0,-3 1 0,-18-11 0,-4 0 0,1 11 0,-3-1 0,22-13 0,-24 0 0,0 0 659,25 22-659,-19-17 1545,19 17-1545,-25-22 0,24 0 0,7 0 0,-28 0 0,0 0 0,28 0 0,18 0 0,-43 0 0,7 0 0,-28 0 0,0 0 0,-9 0 0,22 0 0,14 0 0,-6 0 0,5 0 0,3 0 0,23 0 0,-34 0 0,0 0 0,21 0 0,-24 0 0,0 0 0,1 0 0,48 0 0,-37 0-497,11 0 1,3 0 496,10 0 0,-10 0 0,3 0-849,-11 0 1,1 0 848,11 0 0,1 0 0,-13 0 0,1 0 0,9 2 0,-2-4 0,-19-8 0,-1-2 0,22 10 0,-1-1-512,9-19 512,-21 20 0,-5 4 0,-16-2 0,52 0 881,-64-10-881,40 8 1731,-46-8-1731,10 1 590,-13-3-590,0 0 0,-5-7 0,5 7 0,-10-9 0,4 9 0,0-16 0,1 13 0,6-15 0,-1 8 0,0 10 0,-4-7 0,-2 17 0,-5-17 0,0 17 0,0-17 0,0 7 0,0-10 0,1 1 0,-6 0 0,-1-1 0,0-9 0,-4-2 0,4-9 0,-5-1 0,0 1 0,0-24 0,-5 18 0,-4-39 0,-12 16 0,0 0 0,-11-17 0,-3 31 0,5-10 0,0 25 0,9 2 0,9 25 0,-4-13 0,-1 16 0,0-9 0,-6-1 0,1 1 0,0 0 0,-13-5 0,-2-1 0,-10 5 0,-4 0-1088,-35-21 1088,12 14 0,-5-1-1032,0-1 1,-1 3 1031,-2 11 0,-1 0 0,-10-14 0,2 5-712,23 21 0,1 3 712,-10-12 0,1 1 0,21 13 0,0 0 0,-22-13 0,1-1-399,20 11 0,2 0 399,-11-11 0,1 1 0,11 11 0,2 4 0,-1-1 0,-1-2 187,1-10 0,0 0-187,0 8 0,0 0 0,1-8 0,-2 0 0,-11 10 0,-1 2 195,-1-1 0,-3 0-195,-9 0 0,-3 0 0,2 0 0,-1 0 0,1 2 0,-1-4 0,0-11 0,1 0 0,-1 9 0,1 1 0,11-11 0,1 1 0,-12 11 0,5 4 1232,-12-2-1232,-12 0 0,24 0 0,19 0 903,-19 0-903,1 0 0,-7 0 0,28 0 0,0 0 0,-28 0 0,-18 0 0,42 0 551,-17 0-551,23 0 1699,-23 0-1699,29 0 224,-26 0-224,44 0 0,-20 0 0,21 0 0,-10 0 0,18 0 0,1 0 0,4 0 0,6 0 0,1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2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24575,'34'0'0,"-9"0"0,9-4 0,-16 3 0,3-3 0,-4 4 0,5 0 0,1 0 0,11 0 0,28 0 0,17 0 0,1 0 0,18 0 0,-18 0 0,-1 0 0,19 0 0,-54 0 0,51 0 0,-64 0 0,28 0 0,-25 0 0,-9 0 0,9 0 0,-11 0 0,11 0 0,-9 0 0,21 0 0,-8 6 0,11-5 0,24 4 0,7-5-588,-17 0 1,2 0 587,-9 0 0,-1 0 0,9 0 0,0 0 0,-10 4 0,-4 1-218,30-3 218,18 6 0,-43-2 0,43-5 0,-18 13 0,0-7 0,18 3 0,-43 0 0,43 0 0,-19 6 0,1 0-481,-19-6 1,1 0 480,23 6 0,-9 0 0,1 1 0,-21-6 0,-2 0 0,13 5 0,-5-1 0,6-1 0,2 1 0,-44-7 1103,3-1-1103,-13 0 221,-10-3-221,4 1 1030,-4 2-1030,0-2 0,4 3 0,-1 12 0,7-5 0,1 19 0,0-16 0,-1 16 0,-9-16 0,5 7 0,-6-9 0,7 9 0,-1-6 0,-3 6 0,3 0 0,-5-7 0,1 3 0,2-5 0,-9-7 0,9 6 0,-9-6 0,4 3 0,0-4 0,-4 0 0,9 0 0,-8 0 0,3 1 0,-5-1 0,4 0 0,-2 0 0,3 0 0,-5 0 0,0 0 0,5 0 0,-4 1 0,4 2 0,0-2 0,-4 3 0,4-4 0,-5 0 0,0 0 0,5 1 0,-4-1 0,4 0 0,-5 0 0,5 0 0,-4 0 0,4 0 0,-5 1 0,0-1 0,-10-7 0,-39-7 0,18-4 0,-28-3 0,37 9 0,-1-4 0,-11 2 0,9-2 0,-10-2 0,13 1 0,-1 1 0,6 0 0,1 3 0,0-2 0,3 6 0,2-6 0,1 6 0,18 1 0,-5 5 0,13 3 0,-5-4 0,5 3 0,-3-2 0,8 3 0,-9 0 0,9 0 0,8 2 0,-8-1 0,7-3 0,-17 1 0,0-6 0,0 3 0,0-1 0,5-2 0,-3 6 0,3-2 0,-5-1 0,0 0 0,-5 0 0,4-4 0,-4 8 0,6-7 0,-1 6 0,0-6 0,0 2 0,0-3 0,0 0 0,5-7 0,2-2 0,-1-7 0,4-1 0,-3 1 0,-1 3 0,4 1 0,-4 1 0,1-2 0,-2 0 0,-5 1 0,0 4 0,0 0 0,-5 0 0,4 3 0,-9-2 0,9 6 0,-8-3 0,3 4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3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0 676 24575,'53'7'0,"34"-5"0,-33 1 0,2 1-1144,8 0 1,1-1 1143,-1-2 0,0 0 0,3 3 0,1-1-960,10-2 1,3-2 959,9 1 0,3 0-589,-23 0 1,2 0 0,0 0 588,2 0 0,-1 0 0,0 0 0,0 0 0,-2 0 0,-1 0-721,24 0 1,-4 0 720,-10 0 0,-1 0 0,2 0 0,-3 0 280,-21 0 0,-4 0-280,45 0 1634,-49 0-1634,-12 0 2869,-2 0-2869,-18 0 1998,-1 0-1998,0 0 351,1 0-351,6 0 0,-1 0 0,12-4 0,28 2 0,18-2 0,-1 4-547,19 0 547,-18 0 0,0 0 0,18 0 0,-43 0 0,18 0 0,-23 0 0,23 0 0,7 0 0,-1 0-519,19 0 519,-18 0 0,0 0 0,-19 0 0,-14 0 533,-22-3-533,9 2 0,0-2 0,-13 0 533,7 2-533,-17-2 0,0 0 0,0 2 0,0-2 0,0 0 0,0 3 0,1-4 0,-1 4 0,-5-3 0,4 0 0,-4-1 0,5-2 0,0 5 0,1-5 0,-1 2 0,0-3 0,0 0 0,0 0 0,-5 0 0,9-2 0,-12-2 0,11-3 0,-7 1 0,4-1 0,-5 0 0,6-7 0,-10 6 0,5-6 0,-7 10 0,0-2 0,0 6 0,0-3 0,0 3 0,0 0 0,0 0 0,0 0 0,0 0 0,0 0 0,0 0 0,0-2 0,0 1 0,0-2 0,0 3 0,5 0 0,-4 0 0,4 0 0,-5 1 0,0-4 0,0 2 0,5-2 0,-3 0 0,3 3 0,-5-6 0,5 5 0,-4-2 0,4 3 0,-5 0 0,0 1 0,0-1 0,0 0 0,5 0 0,-4 0 0,4 0 0,-5 0 0,0 0 0,0 0 0,0 1 0,0-1 0,0 0 0,0 0 0,0 0 0,0 0 0,0 0 0,0 0 0,0 1 0,0-1 0,0 0 0,0 0 0,0 0 0,0 0 0,0 0 0,0 0 0,-5 4 0,-18 0 0,-34 10 0,13-6 0,-9 9 0,36-9 0,6 2 0,5 0 0,-4-2 0,4 2 0,-1 0 0,-3-2 0,14 2 0,2-6 0,12-4 0,-1 2 0,4-4 0,-9 5 0,4 1 0,1-4 0,-5 4 0,9-1 0,-9-2 0,4 5 0,-4-5 0,-1 5 0,-5-5 0,4 5 0,-4-2 0,5 0 0,0 2 0,-4-5 0,2 5 0,-2-2 0,4 3 0,-5-3 0,4 2 0,-4-2 0,5 0 0,0 3 0,0-3 0,1 3 0,-6-4 0,-1 7 0,0 0 0,-4 8 0,9 0 0,-9-2 0,9-2 0,-9 0 0,9 0 0,-9 0 0,9 0 0,-3-1 0,-1 1 0,4 0 0,-9 0 0,9 0 0,-9-1 0,4-2 0,-5-1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3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24575,'22'0'0,"0"0"0,-4 0 0,3 0 0,-4 0 0,5 0 0,-4 0 0,3 0 0,-4 0 0,0 0 0,4 0 0,-8 0 0,20 0 0,-13 0 0,9 0 0,-8 0 0,-8 0 0,8 0 0,-9 0 0,4 0 0,-5 0 0,1 0 0,-1 0 0,0 0 0,0 0 0,0 0 0,5 0 0,-3 0 0,3 0 0,-5 0 0,5 0 0,-4 0 0,4 0 0,1 0 0,-5 0 0,9 0 0,-4 0 0,18 0 0,-10 0 0,21 0 0,16 0 0,-19 0 0,28 0 0,-34 0 0,12 0 0,-12 0 0,9 0 0,-21 0 0,22 0 0,-22 0 0,9 0 0,-12 0 0,13 0 0,2 0 0,12 0 0,-12 0 0,9 0 0,-21 0 0,10 0 0,-1 0 0,-9 0 0,9 0 0,-11 0 0,-1 0 0,0 0 0,13 0 0,2 0 0,12 0 0,-12 0 0,34 0 0,-28 0 0,19 0 0,-16 0 0,-21 0 0,21 0 0,-21 0 0,10 0 0,-13 0 0,12 0 0,3 0 0,1 0 0,8 0 0,-9 0 0,0 0 0,9 0 0,-21 0 0,22 0 0,-22 0 0,21 0 0,-9 0 0,12 0 0,0 0 0,1 0 0,-1 0 0,0 0 0,0 0 0,-12 0 0,9 0 0,-20 0 0,20 0 0,-9 0 0,36 0 0,-17 0 0,17 0 0,-24 0 0,0 0 0,-11 0 0,8 0 0,-21 0 0,9 0 0,1 0 0,-10 0 0,9 0 0,-12 0 0,1 0 0,-6 0 0,4 0 0,-9 0 0,9 0 0,-8 0 0,3 0 0,-5 0 0,5 0 0,-3 0 0,3 0 0,-5 0 0,0 0 0,0 0 0,0 0 0,0 0 0,1 0 0,-1 0 0,17 0 0,-8 0 0,14 0 0,-11 0 0,-1 0 0,-5 0 0,-1 0 0,-5 0 0,1 0 0,-1 0 0,5 0 0,-4 0 0,4 0 0,-5 0 0,1 0 0,4 0 0,-4-5 0,4 4 0,-5-4 0,0 5 0,1-5 0,-1 4 0,0-5 0,0 6 0,0-5 0,0 4 0,0-4 0,-4 5 0,-2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9:43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 24575,'6'-5'0,"4"4"0,1-14 0,7 8 0,-1-5 0,4 2 0,-4 4 0,6-5 0,-1 0 0,0-1 0,13-1 0,2-1 0,0 0 0,9-2 0,-21 4 0,10-2 0,-13 8 0,12-6 0,-9 10 0,10-10 0,-13 10 0,0-8 0,12 9 0,4-4 0,11 5 0,0 0 0,24 0 0,7 0-584,-29 0 1,2 0 583,11 0 0,1 0 0,-11 0 0,2 0 0,19 0 0,3 0-989,1 0 1,1 0 988,2 0 0,1 0 0,-2 0 0,-3 0-406,-12 0 1,-4 0 405,-9 0 0,-1 0 0,0 0 0,0 0 0,1 0 0,-2 0 0,29 0 0,-7 0 0,1 0 999,-19 0-999,18 0 1998,-23 7-1998,-1-5 958,-12 5-958,-3-7 0,-12 0 0,13 8 0,-15-7 0,13 7 0,-16-8 0,17 7 0,-8-5 0,20 5 0,-21-2 0,21-4 0,-9 4 0,1 0 0,-4-4 0,-12 4 0,0-5 0,-4 0 0,-2 0 0,0 5 0,-4-4 0,4 4 0,-4-5 0,-1 0 0,0 0 0,0 0 0,17 8 0,4-7 0,42 7 0,6-8 0,-13 0 0,28 0 0,-51 0 0,17 0 0,-26 0 0,-13 0 0,0 0 0,-5 0 0,0 0 0,-16-5 0,-3-2 0,-14-4 0,4 5 0,0-4 0,2 9 0,9-9 0,-14 8 0,8-8 0,-4 4 0,-4 0 0,7-4 0,-8 4 0,5-6 0,-1 6 0,6-4 0,-4 9 0,14-4 0,-3 10 0,10 1 0,5 5 0,-3 0 0,3 0 0,-5 0 0,5 1 0,-4-1 0,4 0 0,-4-5 0,-6 4 0,4-9 0,-4 9 0,5-9 0,-5 9 0,-1-4 0,-10 6 0,-6 4 0,-2-4 0,-3 4 0,5-10 0,0 4 0,-1-3 0,1 4 0,0-5 0,5 4 0,1-4 0,0 0 0,3-1 0,-3-5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9:46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1137 24575,'11'0'0,"0"5"0,1-3 0,4 3 0,-4-5 0,9 0 0,-8 0 0,3 0 0,0 0 0,1 0 0,5 0 0,13 0 0,-10 0 0,21 0 0,-21 0 0,21-8 0,-20 6 0,20-12 0,-9 12 0,0-10 0,-3 11 0,1-12 0,-10 6 0,9-1 0,-12 3 0,1 0 0,-1 4 0,-5-4 0,16-3 0,-12 6 0,13-5 0,0 0 0,3-2 0,12 0 0,-11-4 0,8 12 0,-21-9 0,21 9 0,-21-9 0,10 4 0,-13-6 0,12 6 0,3-6 0,12 3 0,25-1 0,6-8 0,-28 10 0,0 1 0,16-12 0,2 6 0,-45 3 0,22 1 0,-22-3 0,9 4 0,-12-2 0,1 3 0,11 1 0,3-6 0,12 3 0,25-12 0,-31 6 0,28 2 0,-34 1 0,12 3 0,0-8 0,-12 3 0,9-2 0,-8 2 0,11-2 0,-12 2 0,9 5 0,-21-1 0,10 4 0,-13-6 0,0 6 0,-5-4 0,5 4 0,-5 0 0,5-4 0,0 3 0,1 1 0,-1-4 0,0 4 0,13-8 0,-10 7 0,9-5 0,-12 6 0,1 0 0,11-7 0,-9 6 0,9-6 0,-11 7 0,11-7 0,3 4 0,0-5 0,9-2 0,-8 9 0,-1-5 0,-3 11 0,-12-9 0,1 9 0,-6-9 0,4 3 0,-4-4 0,6 5 0,11-6 0,-14 10 0,13-11 0,-21 12 0,5-9 0,-1 9 0,-4-9 0,4 9 0,0-9 0,2 3 0,4-4 0,-5 5 0,-1-4 0,0 9 0,-3-4 0,3 5 0,-10-6 0,4 5 0,-4-4 0,5 0 0,5 4 0,-3-9 0,3 9 0,0-9 0,-4 3 0,5 1 0,-6-4 0,0 9 0,0-9 0,0 9 0,0-4 0,0 5 0,1-5 0,-1 3 0,0-8 0,0 9 0,0-9 0,-10 4 0,-7-5 0,-11-1 0,-6 1 0,-11-3 0,8 3 0,-8-3 0,17 3 0,0 5 0,16 1 0,7 5 0,12-5 0,-1 3 0,4-3 0,-4 5 0,1 0 0,-2 0 0,-5 0 0,0 0 0,0 0 0,5 0 0,-3 5 0,8-4 0,-9 4 0,4-5 0,-10 5 0,4-3 0,-3 3 0,9-5 0,-4 4 0,4-2 0,-5 3 0,0-5 0,-4 5 0,3-4 0,-4 9 0,0-4 0,-1 5 0,-5 0 0,0 0 0,0 1 0,0-1 0,-5 5 0,-1-4 0,-6 4 0,1-5 0,-5 1 0,3-6 0,-3 4 0,5-4 0,0 10 0,-1-9 0,-4 13 0,9-12 0,-8 3 0,13-6 0,-3-5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9:49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24575,'53'0'0,"1"0"0,-4 0 0,5 0 0,8 0 0,8 0 0,2 0-2249,5 0 0,2 0 0,1 0 2249,1 0 0,1 0 0,2 0 0,12 0 0,2 0 0,-1 0 0,-7 0 0,-1 0 0,-2 0 0,-6 0 0,0 0 0,-2 0 0,1 0 0,-2 0 0,0 0-214,-6 0 0,-2 0 0,-1 0 214,26 0 0,-3 0 148,1 0 0,-4 0-148,-20 0 0,-6 0 0,29 0 0,-23 0 2961,-45 0-2961,22 0 2378,-10 0-2378,0 0 1754,-3 0-1754,0 0 0,-8 5 0,3-4 0,-8 4 0,-9-5 0,9 5 0,-3-4 0,-1 4 0,16-5 0,-13 5 0,10-4 0,-9 9 0,8-1 0,8-3 0,0 7 0,10-5 0,-10 6 0,0-5 0,-8 3 0,-8-10 0,-8 7 0,8-7 0,-9 8 0,4-9 0,-5 9 0,0-4 0,1 0 0,-6 4 0,4-9 0,-4 9 0,5-4 0,0 6 0,0-6 0,0 4 0,1-4 0,-1 0 0,0 4 0,5-4 0,-4 0 0,4 4 0,1-4 0,-5 6 0,9-6 0,-9 4 0,5-4 0,-1 5 0,-4-5 0,9 4 0,-9-4 0,10 0 0,-10 4 0,9-3 0,-9-1 0,4 4 0,-4-9 0,-1 9 0,5-9 0,-9 9 0,8-9 0,-9 4 0,1-15 0,-3 3 0,-9-14 0,4 8 0,-9-3 0,9 5 0,-9 4 0,9-3 0,-9 9 0,8-9 0,-8 4 0,4-6 0,0 1 0,-4 5 0,9-4 0,-4 4 0,5 4 0,5 4 0,1 14 0,5-4 0,0 4 0,0 0 0,0-3 0,0 3 0,-4-5 0,3 0 0,-4 0 0,0 0 0,4-5 0,-9 4 0,9-8 0,-9 8 0,4-4 0,0 0 0,-4 4 0,4-4 0,0 0 0,-3 4 0,2-4 0,1 5 0,-3 1 0,8-1 0,-9 0 0,-1-5 0,-6 4 0,-11-4 0,5 0 0,-4 4 0,4-8 0,1 7 0,5-7 0,1 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9:52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0 482 24575,'19'5'0,"43"10"0,-11-6 0,34 13 0,-28-20 0,0 6 0,0-8 0,0 0 0,0 0 0,56 0-956,-13 0 956,-27 0 0,3 0 0,-14 0 0,-3 0 0,33 0-520,22 0 520,-22 0 0,-31 0 0,-1 0 0,18 0 0,4 0 0,-53 0 0,25 0 0,-25 0 930,5 0-930,-9 0 546,-5 0-546,6 0 0,13 0 0,-9 0 0,23-8 0,-10 6 0,0-12 0,11 12 0,-11-12 0,14 12 0,-14-12 0,-3 12 0,-14-10 0,0 11 0,-1-5 0,15-2 0,-11 6 0,25-7 0,-11 9 0,0 0 0,11-8 0,-25 6 0,24-7 0,-23 9 0,9 0 0,1 0 0,-11 0 0,25 0 0,-11 0 0,14-8 0,0 6 0,0-7 0,-14 9 0,11 0 0,-25-6 0,24 5 0,-29-11 0,14 11 0,-4-5 0,38-7 0,-22 3 0,32-13 0,-39 7 0,0-1 0,-9 7 0,-10-1 0,-9 9 0,3-9 0,-5 9 0,0-9 0,0 9 0,0-10 0,6 11 0,1-11 0,0 5 0,4 0 0,-9-5 0,3 11 0,-5-5 0,0 0 0,0 5 0,0-11 0,0 11 0,0-11 0,0 11 0,0-11 0,6 11 0,-5-11 0,5 10 0,-7-9 0,1 9 0,-11-9 0,-4 4 0,-11-1 0,0-3 0,0 3 0,0 1 0,0-4 0,0 9 0,0-10 0,0 11 0,5-11 0,-3 11 0,4-5 0,-1 0 0,-3 5 0,9-11 0,-9 11 0,15-5 0,3 12 0,7 1 0,11 0 0,-11 5 0,5-11 0,-6 5 0,0-1 0,0-3 0,0 4 0,-6-1 0,4-3 0,-4 4 0,1-1 0,3-3 0,-4 4 0,6-6 0,-6 5 0,5-3 0,-5 3 0,6 1 0,0-4 0,0 3 0,0-5 0,-6 6 0,4-4 0,-3 3 0,5-5 0,-1 0 0,1 0 0,-5 6 0,-3 1 0,-16 6 0,-4 6 0,-11-5 0,0 11 0,0-11 0,-14 16 0,11-9 0,-11 5 0,14-2 0,12-10 0,-4-1 0,17-1 0,-11-11 0,11 5 0,-5-6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01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24575,'5'-6'0,"18"-6"0,-3 10 0,14-5 0,-11 7 0,-1 0 0,-5 0 0,4 0 0,-8 0 0,8 0 0,-9 5 0,21-4 0,-1 11 0,6-10 0,8 5 0,-9 0 0,0-5 0,9 5 0,-20-2 0,8-3 0,-12 3 0,0 0 0,-4-4 0,-2 4 0,-5-5 0,0 0 0,0 5 0,0-4 0,1 4 0,-1 0 0,5 1 0,13 7 0,-4-1 0,21 4 0,-20-4 0,20-4 0,-21 2 0,4-9 0,-12 9 0,-6-9 0,0 4 0,-5 0 0,4-3 0,-4 2 0,0 1 0,4-3 0,-4 8 0,10-4 0,-3 5 0,3 0 0,-5-5 0,5 4 0,-3-4 0,3 1 0,-10 2 0,4-2 0,-4-1 0,5 4 0,0-9 0,0 9 0,1-4 0,-1 5 0,5 0 0,-4 1 0,9-1 0,-3 5 0,-1-9 0,4 8 0,-14-9 0,8 0 0,-8-1 0,-1 0 0,4-3 0,-9 8 0,9-9 0,-4 9 0,5-4 0,-5 5 0,4-5 0,-9 4 0,9-4 0,-8 5 0,3-4 0,-5-2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02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0 203 24575,'11'0'0,"0"0"0,1 0 0,-1 0 0,5 5 0,-4-4 0,9 4 0,-8-5 0,8 0 0,-4 0 0,0 0 0,0 0 0,-6 0 0,0 0 0,0 0 0,0-5 0,-5-6 0,9-2 0,-12-8 0,11 3 0,-7-4 0,-1 0 0,4 4 0,-9-3 0,9 8 0,-9-3 0,4 5 0,-5 0 0,0 4 0,0 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05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0 943 24575,'23'-5'0,"11"-3"0,-9-4 0,4 3 0,-13-1 0,1 4 0,0 0 0,0-4 0,16 1 0,-12 3 0,13-7 0,-12 7 0,0-5 0,1-1 0,-1 1 0,12-10 0,3 5 0,1-5 0,-4 7 0,0 1 0,-9 1 0,4-2 0,-7 3 0,-5 0 0,5 0 0,-4-1 0,3 1 0,-4 5 0,0-4 0,4-1 0,-8-2 0,8-3 0,-9 5 0,4-1 0,0 1 0,-3 0 0,3 0 0,0-6 0,-4 5 0,4-4 0,-4 4 0,-1 1 0,-5 0 0,4-1 0,-4 1 0,5-5 0,0 3 0,0-8 0,1 9 0,-1-4 0,-5 4 0,4-4 0,-4 4 0,5-10 0,0 10 0,0-9 0,-4 3 0,3-4 0,-4 4 0,0 2 0,4 5 0,-4-5 0,0 3 0,4-3 0,-9 5 0,4-1 0,0 6 0,-3-4 0,2 4 0,1-5 0,-3-1 0,-2 6 0,-7 1 0,-4 5 0,0 0 0,0 0 0,-1 0 0,1 0 0,0 0 0,-1 0 0,1 0 0,5 5 0,-4-4 0,14 4 0,-3-10 0,10 4 0,0-4 0,0 0 0,0 4 0,1-4 0,-1 5 0,0-5 0,0 3 0,0-8 0,0 9 0,0-4 0,1 5 0,-1-5 0,0 4 0,0-4 0,-5 15 0,-1 14 0,-5 13 0,0 0 0,0-7 0,0-9 0,0-4 0,0 0 0,0 0 0,0-6 0,0 0 0,5-5 0,-4 4 0,4-9 0,-5 4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0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24575,'-8'35'0,"7"-10"0,-7 4 0,8-8 0,0-8 0,0 3 0,0 0 0,0-4 0,0 4 0,0-5 0,0 1 0,0-1 0,0 0 0,0 0 0,0 0 0,5 0 0,-4 0 0,4 1 0,-5-1 0,0 0 0,0 0 0,5-5 0,-3 4 0,3-4 0,-5 5 0,0 1 0,0-1 0,0 0 0,5-5 0,-4 4 0,4-9 0,-5 4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08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24575,'12'0'0,"-1"0"0,0 0 0,0 0 0,0 0 0,0 0 0,0 0 0,1 0 0,-1 0 0,0 0 0,0 0 0,0 0 0,0 0 0,0 0 0,1 0 0,-1 0 0,0 0 0,0 0 0,0 0 0,0 0 0,1 0 0,-1 0 0,0 0 0,0 0 0,0 0 0,0 0 0,0 0 0,1 0 0,-6 0 0,-1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11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12 24575,'-11'0'0,"-1"0"0,6-5 0,-4 3 0,-1-3 0,-2 5 0,-3 0 0,5 0 0,0 0 0,-1 0 0,1 0 0,0 0 0,0 0 0,-1 0 0,1 0 0,0 0 0,0 0 0,-1 0 0,1 0 0,0 0 0,-1 0 0,6 5 0,-4-3 0,4 3 0,0 0 0,-4-4 0,3 4 0,1 0 0,-4-4 0,9 9 0,-9-9 0,4 9 0,-1-4 0,-3 0 0,9 4 0,-9-8 0,9 7 0,-9-7 0,9 8 0,-9-4 0,8 5 0,-8-5 0,9 4 0,-9-9 0,9 9 0,-4-4 0,0 6 0,3-1 0,-3 0 0,0-5 0,4 9 0,-4-8 0,5 9 0,-5-4 0,4-1 0,-4 0 0,5 0 0,0 0 0,0 0 0,0 0 0,0 1 0,0-1 0,0 0 0,5 0 0,-4 0 0,4 0 0,-5 0 0,5 1 0,-4-1 0,4 0 0,0 0 0,-4 0 0,9 0 0,-8 0 0,7 1 0,-7-1 0,3 0 0,0-5 0,-4 4 0,4-4 0,0 0 0,-4 4 0,9-3 0,-9 4 0,9-5 0,-9 4 0,9-9 0,-9 9 0,9-4 0,-3 0 0,-1 4 0,4-4 0,-4 6 0,0-1 0,4-5 0,-4 4 0,0-4 0,4 0 0,-4 4 0,6-9 0,-6 9 0,4-9 0,-9 9 0,9-8 0,-4 3 0,0 0 0,4-4 0,-4 4 0,0 0 0,4-4 0,-3 4 0,4-5 0,0 0 0,0 0 0,0 0 0,0 0 0,0 0 0,1 0 0,-1 0 0,0 0 0,0 0 0,0 0 0,0 0 0,0-5 0,1 4 0,-1-9 0,0 3 0,0 1 0,0-4 0,0 4 0,1-5 0,4-1 0,-4 1 0,4 5 0,-10-4 0,4 8 0,-4-3 0,6 0 0,-1-1 0,0-5 0,0 0 0,0 4 0,-5-3 0,4 4 0,-4-5 0,1 0 0,3-1 0,-9 1 0,9 0 0,-9-1 0,4 1 0,0-5 0,-4 3 0,4-8 0,-5 9 0,0-9 0,0 8 0,0-3 0,0 5 0,0-6 0,0 5 0,-5-9 0,4 8 0,-4-3 0,5 5 0,-5-1 0,3 1 0,-3 0 0,0 0 0,4-1 0,-4 1 0,0 0 0,4 0 0,-9 4 0,9-3 0,-9 4 0,8-5 0,-8 4 0,9-3 0,-9 9 0,9-9 0,-9 9 0,9-9 0,-9 9 0,8-9 0,-8 8 0,9-8 0,-9 9 0,9-9 0,-9 4 0,4-5 0,-6-1 0,1 6 0,5-4 0,-4 9 0,3-4 0,1 0 0,-4 4 0,4-4 0,0 5 0,1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1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24575,'16'0'0,"-4"0"0,9 0 0,-4 0 0,6 0 0,-6 0 0,4 0 0,-3 0 0,4 0 0,0 0 0,0 0 0,1 0 0,-1 0 0,-5 0 0,-1 0 0,-4 0 0,-1 0 0,5 0 0,-4 0 0,9 0 0,-8 0 0,3 0 0,-5 0 0,0 0 0,0 0 0,0 0 0,0 0 0,1 0 0,-1 0 0,0 0 0,5 0 0,-4 0 0,5 0 0,-1 0 0,-4 0 0,4 0 0,0 0 0,-3 0 0,3 0 0,-5 0 0,0 0 0,0 0 0,0 0 0,0 0 0,1 0 0,-1 0 0,0 0 0,0 0 0,0 0 0,0 0 0,-10-10 0,-19-7 0,-2-1 0,-10-3 0,9 9 0,9 1 0,-4 0 0,4 0 0,1 4 0,5-3 0,-4 9 0,3-9 0,-4 4 0,0-5 0,15 9 0,-2 3 0,19 11 0,-9-6 0,10 4 0,-10-4 0,4 0 0,0 4 0,-4-4 0,5 0 0,-6-1 0,-5 0 0,4-4 0,-4 4 0,0 0 0,-1 2 0,-10 9 0,4-4 0,-9 9 0,9-8 0,-9 8 0,3-9 0,1 4 0,-4 0 0,9-3 0,-9 3 0,9-5 0,-9 0 0,8 0 0,-3 0 0,0-5 0,4 4 0,-4-8 0,5 3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1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276 284 24575,'-5'-6'0,"-2"1"0,-4 5 0,0 5 0,-5 1 0,3 0 0,-8 4 0,8-4 0,-3 5 0,5 1 0,0-1 0,-6 0 0,5 0 0,-4 0 0,9 5 0,-3-3 0,4 3 0,0-5 0,-4 0 0,9 0 0,-9 0 0,8 5 0,-8-3 0,9 3 0,-4 0 0,-2 13 0,5-3 0,-5 3 0,7-8 0,-5-9 0,3 9 0,-3-3 0,5-1 0,0-1 0,0 0 0,0-3 0,0 8 0,0-9 0,0 9 0,0-8 0,0 8 0,0-9 0,0 9 0,5-9 0,-3 9 0,3-8 0,-1 3 0,-2-5 0,8 0 0,-9 0 0,4 1 0,0-1 0,-4 0 0,4 0 0,0 0 0,1 0 0,0 0 0,4 1 0,-4-1 0,6 0 0,-6 0 0,4-5 0,-9 4 0,9-9 0,-4 9 0,5 1 0,5 2 0,14 12 0,-5-11 0,9 7 0,0-8 0,-9-1 0,22 4 0,-22-5 0,9 3 0,-12-8 0,13 6 0,-10-5 0,21 9 0,16-10 0,17 13-206,-27-12 1,0 1 205,28 13 0,18-7 0,-43 0 0,7-12 0,9 17 0,-40-16 0,40 15 0,-51-16 0,8 5 411,-12-7-411,-4 0 0,5 0 0,-6 0 0,0 0 0,5 0 0,-4 0 0,4 0 0,0 0 0,-3 0 0,8 0 0,8 0 0,8 0 0,13 0 0,-1 0 0,24 0 0,7 0 0,-28-5 0,0-1 0,28 3 0,18-9 0,-43 12 0,7 0 0,-16 0 0,-9-7 0,0 5 0,9-12 0,-9 12 0,13-6 0,47-6-618,-11 11 618,-33-8 0,-2 0 0,23 10 0,-25-7 0,-12 8 0,-3-5 0,-16 4 0,-2-4 0,-5 5 618,0-5-618,0 4 0,0-4 0,1 0 0,4-2 0,-4-4 0,4 0 0,-5 0 0,0-1 0,1-4 0,4-1 0,-4-1 0,4-3 0,-5 9 0,0-5 0,1 6 0,-6 0 0,4-1 0,-4 1 0,0-5 0,4 3 0,-9-3 0,4 0 0,0 4 0,-4-10 0,4 5 0,-5-6 0,0 6 0,0-4 0,0 8 0,0-8 0,0 4 0,-5-1 0,4-15 0,-9 13 0,4-15 0,-5 13 0,-1 4 0,1-3 0,0 9 0,-1-9 0,-4 3 0,-1-4 0,-6-1 0,-11-4 0,9 4 0,-22-9 0,-14-5 0,5 10 0,-17-13 0,-1 6 0,19 6 0,7 10 0,-3-1 0,-28-14 0,-1 8-779,20-1 0,-3-1 779,9 12 0,-2 2 0,-10-8 0,-3-2 0,-7 0 0,-1 1 0,10 5 0,0 1 0,-13 0 0,0 0 0,11 2 0,4 2 0,10 11 0,6-1 0,-13-9 0,27 11 0,13 0 0,0 0 0,-1 0 1558,1 0-1558,-1 0 0,6 0 0,-4 0 0,-9 7 0,5-5 0,-21 5 0,20-2 0,-8-4 0,11 9 0,6-9 0,1 4 0,5 0 0,-6-3 0,5 8 0,-4-9 0,4 9 0,1-4 0,0 0 0,0 4 0,-1-9 0,1 9 0,0-4 0,-1 0 0,1 4 0,0-8 0,0 3 0,-1 0 0,1-4 0,0 9 0,0-9 0,-1 9 0,1-4 0,0 5 0,-1-5 0,6 4 0,-4-8 0,4 2 0,0 1 0,-4-3 0,3 8 0,-4-9 0,0 9 0,0-9 0,-1 4 0,6 0 0,-4-4 0,4 4 0,0 0 0,-5-4 0,5 4 0,0 0 0,-4-4 0,4 4 0,-1 0 0,-3-3 0,4 3 0,-5-1 0,0-2 0,-1 8 0,6-9 0,1 4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23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152 295 24575,'-11'11'0,"0"1"0,-6-1 0,0 5 0,0 1 0,0 6 0,6-1 0,-2 12 0,1-9 0,3 21 0,-1-20 0,9 3 0,-4 4 0,5-18 0,0 18 0,0-15 0,0-1 0,0-1 0,0-5 0,0 5 0,0-3 0,0 3 0,0-5 0,0 5 0,0-4 0,0 5 0,5-1 0,-4-4 0,4 4 0,0-5 0,-4 0 0,4 6 0,0-5 0,1 4 0,0-5 0,4 5 0,-3-3 0,4 3 0,0 0 0,5-4 0,-4 4 0,4-5 0,-4 1 0,-1-1 0,0-5 0,0 4 0,5-4 0,-3 5 0,8 0 0,-9 0 0,21 3 0,-13-2 0,14 1 0,1 1 0,-10-3 0,21 5 0,16 2 0,-7 0 0,19 2 0,-25-3 0,0-8 0,0 5 0,-12-7 0,9 9 0,-20-10 0,8 6 0,0-10 0,3 3 0,12-5 0,49 14 0,-36-11-279,-2 5 0,2-2 279,18-6 0,-28 0 0,0 0 0,27 0 0,-5 8 0,-25-7 0,0 7 0,-12-8 0,10 0 0,-10 0 558,12 7-558,-12-5 0,9 5 0,-9-7 0,1 0 0,8 0 0,-9 0 0,12 0 0,-12 0 0,-3 0 0,-11 0 0,11 0 0,-9 0 0,9 0 0,-11-5 0,-1 4 0,12-4 0,-8 0 0,8 3 0,0-10 0,3 3 0,0 0 0,9-6 0,-8 14 0,-1-12 0,9 12 0,-21-9 0,5 9 0,-9-9 0,-9 8 0,4-8 0,-5 9 0,0-9 0,6 4 0,-5-5 0,4-1 0,-5 1 0,5 5 0,-3-4 0,3 4 0,-5-1 0,0-3 0,0 9 0,-5-9 0,4 9 0,-4-9 0,6 3 0,-1-4 0,0 0 0,0 5 0,0-4 0,0 3 0,-4-4 0,2 0 0,-2 0 0,4-1 0,-5 1 0,4-5 0,-4 3 0,0-3 0,4 5 0,-4 0 0,1-6 0,2 5 0,-7-9 0,8 8 0,-9-8 0,4 8 0,-5-8 0,0 4 0,0-6 0,0 1 0,-5 0 0,-1-1 0,-6 1 0,6-1 0,-4 1 0,4-1 0,-6 1 0,1 5 0,-5-5 0,3 5 0,-8-5 0,4 4 0,-6-3 0,1 3 0,0 1 0,-13-9 0,-27-6 0,-17-11-690,28 22 0,-3 1 690,-10-8 0,0 2 0,9 11 0,-1-1 0,-19-13 0,-3-1 0,11 13 0,0 1 0,-1-6 0,1 1 0,2 6 0,1 1-367,12 1 1,0 0 366,0 0 0,0 0 0,-1-1 0,2 2 0,-29-3 0,18 4 0,16 11 0,8-8 1327,-11 7-1327,12-7 786,-9 8-786,8 0 0,-11 0 0,-25 0 0,-5 0-576,28 0 0,-3 0 576,-10 0 0,0 0 0,9 0 0,-1 0 0,-10 0 0,4 0 0,-6 0 0,9 0 0,42 0 0,0 0 0,6 0 0,0 0 1152,0 5-1152,-6 1 0,5 1 0,-4 2 0,4-2 0,1 9 0,0-4 0,0 4 0,-1-5 0,6 6 0,-4 0 0,4 5 0,0-5 0,1 16 0,0-17 0,3 12 0,-3-17 0,5 0 0,-5 0 0,4 0 0,-4 1 0,5-1 0,0 0 0,0 0 0,-5-5 0,4 4 0,-4-9 0,5 4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2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957 119 24575,'-17'0'0,"-41"0"0,11 0 0,-59 0 0,20 0 0,30 0 0,0 0 0,-30 0 0,6 0 0,27 0 0,13 0 0,-10 0 0,23 0 0,-10 0 0,13 6 0,5-4 0,1 4 0,6 1 0,0-6 0,5 12 0,-3-11 0,3 10 0,0-4 0,-4 7 0,5-1 0,-1 1 0,-4 5 0,10 3 0,-5 6 0,6-7 0,0 21 0,0-17 0,0 18 0,0-15 0,0 0 0,0-7 0,0-1 0,0 0 0,0-5 0,0 5 0,6 0 0,-5-5 0,10 4 0,-10-5 0,10 6 0,-5-5 0,6 4 0,0-5 0,0-1 0,0 7 0,0-5 0,0 11 0,0-11 0,0 5 0,0-6 0,0-1 0,0 0 0,0 1 0,0-1 0,6 1 0,-5 5 0,10-4 0,-4 5 0,5-6 0,-6-1 0,18 3 0,-20-1 0,33 4 0,-27-11 0,15 6 0,-13-13 0,0 11 0,0-5 0,13 0 0,-10 5 0,23-2 0,-10-3 0,0 8 0,9-14 0,-8 13 0,38-12 0,-32 6 0,29 1 0,-36-8 0,13 7 0,-13-9 0,9 10 0,-21-8 0,9 7 0,-1-9 0,-8 0 0,21 10 0,-21-8 0,9 7 0,-1 1 0,5-8 0,-1 7 0,-3-2 0,-13-6 0,12 6 0,-8-1 0,9-4 0,-13 4 0,0-6 0,0 0 0,0 7 0,-6-6 0,5 6 0,-10-7 0,10 0 0,-4 0 0,-1 6 0,5-4 0,-9 4 0,8-6 0,10 0 0,-5 6 0,23-4 0,-10 4 0,0-6 0,10 0 0,-23 0 0,23 0 0,-23 0 0,10 0 0,-19 0 0,5 0 0,9 0 0,-5 0 0,10 0 0,-13 0 0,-5 0 0,-2 0 0,0 0 0,-3 0 0,3 0 0,-5 0 0,5-6 0,-3 4 0,8-4 0,-8 6 0,8-7 0,-8 6 0,3-6 0,0 7 0,-3 0 0,3 0 0,-5-6 0,0 4 0,6-4 0,-5-1 0,10 6 0,-10-6 0,23-2 0,-15 6 0,16-13 0,-13 15 0,0-12 0,0 11 0,0-11 0,0 12 0,13-15 0,-9 7 0,3-2 0,-14-2 0,-5 11 0,0-4 0,6-1 0,-5 6 0,5-6 0,-6 1 0,5 4 0,-4-11 0,10 12 0,-4-6 0,-1 1 0,5 4 0,-10-11 0,5 12 0,-6-12 0,0 11 0,0-11 0,0 5 0,0 0 0,-5-5 0,3 5 0,-3-7 0,5 1 0,-5-1 0,3 0 0,-3 1 0,0-7 0,3 11 0,-8-9 0,8 11 0,-8-7 0,8-6 0,-8 5 0,8-5 0,-3 7 0,0-1 0,3 0 0,-8-6 0,3 5 0,-5-5 0,5 0 0,-3 5 0,3-5 0,-5 7 0,0-7 0,0 4 0,0-3 0,0 5 0,0-6 0,0 5 0,0-5 0,-5 6 0,3 1 0,-9-1 0,10 1 0,-10-7 0,10 4 0,-10-4 0,4 0 0,-5 5 0,0-11 0,0 11 0,-5-12 0,3 12 0,-9-5 0,4 0 0,-18 12 0,10-11 0,-23 9 0,10 2 0,-40-15 0,-6 5-589,32 2 0,-4 0 589,-11 7 0,-1 2 0,12 0 0,-2 1 0,-23-3 0,1 1 0,22 8 0,1-2 0,-24-15 0,1-1 0,21 17 0,3 0-3,0-12 0,3 0 3,-24 12 0,39-8 0,-10 10 0,23 0 0,-10 0 1178,18 0-1178,-4 0 6,9 0-6,-8 0 0,3 0 0,-5 0 0,-1 0 0,-12 0 0,-3 0 0,0 0 0,-10 0 0,10 0 0,0 0 0,3 0 0,18 0 0,-4 0 0,10 0 0,-5 0 0,6 0 0,5 7 0,-4-6 0,5 6 0,-7-7 0,1 0 0,0 0 0,0 0 0,0 6 0,0-4 0,0 4 0,-1-6 0,1 0 0,-5 6 0,3-4 0,-3 4 0,-1-6 0,5 0 0,-10 0 0,10 7 0,-10-6 0,9 6 0,-3-1 0,5-4 0,-1 4 0,1-6 0,0 0 0,0 0 0,0 0 0,0 0 0,0 0 0,-6 0 0,5 0 0,-5 0 0,6 7 0,0-6 0,0 6 0,5-7 0,2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50:31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1016 24575,'13'0'0,"7"7"0,1-6 0,20 14 0,-10-13 0,10 7 0,0 0 0,-10-6 0,25 6 0,-25-3 0,10-5 0,-14 12 0,14-12 0,-10 5 0,25 3 0,-26-6 0,12 12 0,-15-14 0,0 5 0,-6 1 0,4-6 0,-4 5 0,0-6 0,-1 0 0,-1 6 0,-4-4 0,5 4 0,-1-6 0,-4 0 0,25 0 0,-15 0 0,16 0 0,-14 0 0,0 0 0,14 0 0,-10 0 0,10 0 0,-14 0 0,0 0 0,15 0 0,-18 0 0,16 0 0,-25 0 0,5 0 0,-7 0 0,1 0 0,5 0 0,-4 0 0,11 0 0,-5 0 0,20 0 0,-10 0 0,25 0 0,-26 0 0,12 0 0,-15 0 0,0 0 0,0 0 0,0 0 0,0 0 0,0 0 0,-1 0 0,1 0 0,0 0 0,-6 0 0,-1 0 0,-7 0 0,7 0 0,-5 0 0,10 0 0,-4 0 0,0 0 0,5 0 0,-11 0 0,10 0 0,-10 0 0,5 0 0,-7 0 0,1 0 0,-1 0 0,1 0 0,-1 0 0,1-6 0,-1 4 0,1-4 0,-1 6 0,1 0 0,-1 0 0,1 0 0,-1-6 0,1 4 0,-1-4 0,7 6 0,-5 0 0,10-6 0,-10 4 0,11-4 0,-11 6 0,4-6 0,1 4 0,-5-4 0,4 6 0,-5 0 0,-1-6 0,1 4 0,-1-4 0,1 6 0,5 0 0,-4-6 0,4 4 0,-5-4 0,-1 6 0,1-6 0,-1 4 0,1-4 0,-7 0 0,5 4 0,-4-10 0,-1 4 0,5 0 0,-10-4 0,10 10 0,-11-10 0,11 4 0,-4-6 0,-1 0 0,5 6 0,-10-4 0,4 4 0,0 0 0,-5-4 0,11 4 0,-10-6 0,10 0 0,-5 0 0,1 0 0,4 6 0,-11-4 0,5 4 0,0-6 0,-4 0 0,4 0 0,0 0 0,-5 0 0,5 0 0,-6 0 0,6 0 0,-4 0 0,4 0 0,-6 0 0,0 0 0,0 0 0,0 0 0,0 0 0,0-6 0,-6 5 0,4-6 0,-10 7 0,11 0 0,-12 0 0,12 0 0,-11 0 0,10 0 0,-10 0 0,11 0 0,-11 7 0,10-6 0,-10 12 0,10-12 0,-10 12 0,11-12 0,-11 5 0,4 1 0,-6-6 0,1 5 0,-1-6 0,0 0 0,1 7 0,5-6 0,-4 12 0,5-12 0,-7 5 0,-6 1 0,5-6 0,-10 5 0,9-6 0,-9 7 0,10-6 0,-5 12 0,6-12 0,1 5 0,-1 1 0,-6-6 0,5 12 0,-10-12 0,10 12 0,-26-15 0,17 8 0,-12-3 0,11-1 0,-11 10 0,5-10 0,-10 4 0,14 0 0,-1 2 0,7 0 0,-4 4 0,-11-4 0,5 6 0,-25-9 0,26 7 0,-26-7 0,10 9 0,1 0 0,-11-9 0,11 6 0,-15-6 0,1 9 0,14-6 0,-11 4 0,25-4 0,-11 6 0,15 0 0,-14 0 0,-4-9 0,-1 7 0,-10-7 0,26 9 0,-26 0 0,25 0 0,-5 0 0,-4 0 0,16 0 0,-12 0 0,-4 0 0,21 0 0,-15 0 0,14 0 0,5 0 0,-4 0 0,5 0 0,-6 6 0,5-4 0,-4 4 0,5-6 0,-6 0 0,5 0 0,-10 0 0,3 0 0,1 0 0,-4 0 0,10 0 0,-11 0 0,11 6 0,-5-5 0,0 6 0,5-7 0,-4 0 0,5 0 0,0 6 0,1-5 0,-1 5 0,-6-6 0,5 7 0,-10-6 0,10 5 0,-5-6 0,6 6 0,1-4 0,-1 4 0,0-6 0,1 0 0,5 6 0,-4-4 0,4 4 0,-5-6 0,5 6 0,-4-4 0,5 4 0,-7-6 0,6 6 0,-4-4 0,5 4 0,-1 0 0,-4-5 0,4 6 0,-5-1 0,-1-5 0,6 12 0,-4-12 0,5 5 0,-1 0 0,-4-4 0,11 10 0,-12-10 0,12 10 0,-11-10 0,10 10 0,-10-11 0,5 12 0,-7-6 0,6 7 0,-4-6 0,5 4 0,-1-4 0,-4 6 0,4 0 0,-5 0 0,5-1 0,-4 1 0,4 0 0,1 0 0,1 0 0,0-7 0,4 6 0,-10-6 0,11 7 0,-5 0 0,-1-6 0,6 4 0,-5-4 0,6 6 0,-6 0 0,4-1 0,-4 1 0,6 0 0,0 0 0,0 0 0,0 0 0,0-1 0,0 1 0,0 0 0,6 0 0,-4 0 0,4 0 0,0-7 0,-5 6 0,5-6 0,0 7 0,-4 0 0,4 0 0,0-6 0,-5 4 0,5-4 0,0 5 0,-4 1 0,4 0 0,0-6 0,-5 4 0,11-10 0,-10 10 0,4-4 0,0-1 0,-5 6 0,11-12 0,-10 12 0,10-6 0,-5 7 0,7 0 0,-7 0 0,5-7 0,-10 6 0,10-12 0,-11 12 0,11-12 0,-4 11 0,5-10 0,-5 10 0,4-10 0,-5 10 0,7-10 0,-7 10 0,5-10 0,-10 10 0,10-11 0,-5 6 0,1-7 0,-2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24575,'4'13'0,"1"-4"0,4 8 0,0-3 0,-1-1 0,1 4 0,0-8 0,0 4 0,-1-4 0,1 0 0,-4-1 0,-1 1 0,0-4 0,1 3 0,4-7 0,-1 3 0,1 0 0,0-3 0,0 2 0,-1-3 0,1 0 0,0 4 0,0 1 0,-1 4 0,1-4 0,-4 3 0,3-7 0,-7 6 0,7-6 0,-7 3 0,3-4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6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0,2-1 0,1 1 0,-1-2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5:5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7:3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16522 483 24575,'-12'0'0,"1"-5"0,-5 3 0,3-3 0,-3 5 0,5-5 0,0 4 0,-1-4 0,1 5 0,0 0 0,0 0 0,-1 0 0,1 0 0,0 0 0,-1 0 0,-4 0 0,4 0 0,-4 0 0,4 0 0,1 0 0,0 0 0,-1 0 0,1 0 0,-5 0 0,3 0 0,-8 0 0,4 0 0,-6-5 0,1 4 0,0-4 0,-1 5 0,1 0 0,-1 0 0,-11 0 0,9 0 0,-5 0 0,14 0 0,0-5 0,3 4 0,-8-4 0,9 5 0,-10 0 0,5-5 0,-5 3 0,-13-3 0,-2 5 0,-22 0 0,7 0 0,-7-7 0,21 5 0,4-5 0,0 7 0,-4 0 0,1 0 0,-9 0 0,8 0 0,-60 0-1397,13 0 1397,10 0 0,-4 0 0,12 0 0,0 0-1028,-11 0 1,-3 0 1027,-11 1 0,0-2 0,9-6 0,1 0 0,1 5 0,3 0-370,12-5 0,3 0 370,9 6 0,4 2 0,-30-1 0,6 0 0,1 0 1193,29 0-1193,-26 0 2109,32 0-2109,-11-7 890,0 5-890,-1-5 0,1 7 0,0 0 0,0 0 0,-1 0 0,13 0 0,-9 0 0,21 0 0,-22 0 0,10-8 0,-12 7 0,-1-7 0,-23 8 0,17 0 0,-42 0 0,18 0-556,17 0 1,-2 0 555,10 0 0,0 0 0,-21 0 0,-1 0-837,9 0 0,1 0 837,-12 0 0,-1 0 0,-1 0 0,3 0 0,9 1 0,3-2 0,3-4 0,-3-1 0,-21 4 0,-1 1 0,15-5 0,0 0-805,-17 5 1,-1 2 804,12-1 0,5 0 0,18 1 0,1-2-21,-8-4 0,-2-1 21,-2 4 0,5 1 1294,-12-11-1294,14 11 0,1 2 0,-9-1 0,-12 0 0,6 0 0,1 0 0,-7 0 143,30 0 1,-4 0-144,-21 0 0,-3 0-520,-4 0 0,-2 0 520,-9 1 0,-3-2-908,20-4 0,-3-2 1,1 2 907,5 3 0,0 2 0,-1-2 0,-6-4 0,-2 0 0,-1 1 0,-5 3 0,-2 3 0,5 0 0,-14-1 0,2 0-219,29 0 0,0 0 1,-4 0 218,-11 0 0,-4 0 0,3 0 0,14 0 0,3 0 0,-3 0-258,-16 0 1,-4 0 0,5 0 257,-9 0 0,5 0 0,9 0 0,1 0 0,-11 0 0,-4 0 0,24 0 0,-2 0 0,0 0-279,0 0 0,-1 1 1,-2-2 278,-11-4 0,-3-2 0,1 1 0,6 5 0,0 0 0,1-1 0,-1-3 0,1-1 0,0 0 0,0 0 0,1 1 0,2 0 0,6 4 0,2 0 0,-2-1 0,-7-3 0,0-1 0,-2 1 0,0 4 0,-1 2 0,1-1 0,-1 0 0,0 0 0,1 0 0,1 0 0,0 0 0,1 0 226,7 1 1,0 0 0,2-3-227,-25-5 0,1 0-391,1 6 0,2-1 391,10-6 0,3 2 469,10 5 0,1 2-469,3-1 0,0 0 0,-1 0 0,1 0 0,9 0 0,0 0 0,-9 0 0,-1 0 0,0 0 0,1 0 0,9 0 0,0 0 0,-10 0 0,1 0 1032,12 0 0,0 0-1032,0 0 0,0 0 0,-1 0 0,2 0 2101,-29 0-2101,18 0 2009,28 0-2009,-1 0 1164,10 0-1164,-9 0 708,-1 0-708,10 0 0,-9 0 0,11 0 0,6 0 0,0 0 0,6 0 0,0 0 0,0 0 0,-1 0 0,-4 0 0,-13 7 0,3-5 0,-20 5 0,9-7 0,-12 0 0,-25 0 0,-6 0-964,19 0 0,-7 0 964,-9 0 0,-5 0-887,13 0 0,-4 0 0,1 0 887,-26 0 0,0 0 0,27 0 0,-1 0 0,7 0-18,7 0 1,6 0 17,-34 0 0,57 0 0,12 0 1648,21-5-1648,3-6 2930,11-2-2930,3-8 46,-4 8-46,0-3 0,0 5 0,-1 0 0,-4 4 0,-1-3 0,-1 4 0,-4-5 0,5 0 0,-4-1 0,-7 6 0,-2 6 0,-8 1 0,4 9 0,-10 1 0,-2 2 0,-4 3 0,4-5 0,-3 0 0,9 0 0,-4-5 0,9 4 0,-3-8 0,4 2 0,0 1 0,-4-3 0,8 8 0,-8-9 0,4 9 0,-5-9 0,5 9 0,-4-9 0,13 9 0,3-4 0,16 22 0,2-7 0,3 13 0,-5-12 0,0 0 0,1-4 0,-6 3 0,-1-9 0,-5 4 0,5 0 0,-3-3 0,12 20 0,-6-13 0,8 9 0,-5-8 0,0-3 0,-4-1 0,3 4 0,-9-9 0,4 5 0,-4-1 0,-1-4 0,0-1 0,-5-1 0,-1-9 0,-5 4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47:5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9 24575,'-22'16'0,"-1"1"0,6-4 0,1 2 0,4-14 0,6 9 0,1-4 0,0 0 0,4 4 0,-9-9 0,9 9 0,-9-9 0,8 9 0,-8-3 0,9 4 0,-9-5 0,9 4 0,-4-4 0,0 5 0,-1 0 0,-1 0 0,-3-4 0,9 3 0,-4-4 0,5 5 0,-5-5 0,4 4 0,-4-4 0,0 0 0,4 4 0,-4-4 0,0 1 0,3 3 0,2-9 0,6-1 0,6-7 0,4-4 0,-4 0 0,4 0 0,-5-1 0,0 6 0,1-4 0,-1 4 0,-5-5 0,4-1 0,-4 6 0,0-4 0,4 4 0,-9-5 0,9 4 0,-8-3 0,7 9 0,-7-9 0,8 4 0,-9-6 0,9 6 0,-9-4 0,9 9 0,-9-9 0,9 4 0,-4-6 0,0 1 0,4 0 0,-8 0 0,7-1 0,-7 1 0,8 5 0,-9-4 0,-1 13 0,-6-6 0,-6 13 0,6-4 0,-4 5 0,4 0 0,-6 0 0,6 0 0,-4-4 0,4 2 0,0-2 0,-4 4 0,3 0 0,1 5 0,-4-4 0,9 5 0,-9-6 0,9 0 0,-9 5 0,8-4 0,-8 4 0,4-4 0,0-1 0,-4 0 0,8 0 0,-8-5 0,9 4 0,-4-4 0,0 0 0,4 4 0,-9-8 0,9 8 0,1-14 0,6 2 0,5-9 0,0 0 0,0 0 0,0 4 0,-4-3 0,3 4 0,-4 0 0,0-4 0,4 9 0,-9-9 0,9 3 0,-9-4 0,9 5 0,-9-4 0,9 4 0,-4-1 0,1-3 0,-2 4 0,0 0 0,-4-4 0,9 8 0,-9-8 0,9 4 0,-4-5 0,5 0 0,0-1 0,0 6 0,-4-4 0,3 4 0,-14 0 0,2 5 0,-9 8 0,0 4 0,0 0 0,-1-5 0,6 4 0,-4-9 0,9 9 0,-9-9 0,9 9 0,-9-8 0,8 8 0,-8-9 0,9 9 0,-9-9 0,9 9 0,-9-9 0,9 9 0,-9-9 0,8 9 0,-8-9 0,9 9 0,-9-9 0,9 9 0,-9-8 0,8 8 0,-8-9 0,4 9 0,0-4 0,-9 5 0,7 0 0,-3 0 0,1-4 0,9 2 0,-9-7 0,9 8 0,-9-9 0,8 9 0,-8-9 0,9 9 0,-9-9 0,9 9 0,-9-9 0,9 9 0,-9-4 0,8 6 0,-8-6 0,9 4 0,-4-4 0,5 5 0,5 5 0,1-4 0,0 5 0,-1-6 0,0-5 0,-3 4 0,7-9 0,-7 9 0,8-4 0,-9 5 0,9-5 0,-9 4 0,9-8 0,-9 8 0,4-4 0,0 5 0,1-5 0,0 4 0,-1-4 0,0 0 0,-3 4 0,7-4 0,-2 6 0,4-1 0,0 0 0,-5 0 0,4-5 0,-9 4 0,9-4 0,-4 1 0,6 2 0,-6-2 0,4-1 0,-9 4 0,9-9 0,-9 9 0,9-9 0,-9 9 0,9-9 0,-9 9 0,9-9 0,-9 9 0,9-8 0,-3 7 0,4-2 0,0 4 0,0-5 0,-5 4 0,4-9 0,-4 9 0,5-9 0,-4 9 0,-2-4 0,0 1 0,1 2 0,5-2 0,0-1 0,-5 4 0,-1-19 0,-10 2 0,-3-28 0,-4 10 0,-2-5 0,3 9 0,0 9 0,-1-4 0,1-1 0,0 5 0,-5-9 0,3 8 0,-3-8 0,5 3 0,-1 1 0,1 1 0,5 5 0,-4-1 0,4 1 0,-1 0 0,-3 4 0,9-3 0,-9 9 0,9-9 0,-4 4 0,0 0 0,4-4 0,-9 8 0,8-8 0,-8 9 0,9-9 0,-9 9 0,9-9 0,-4 4 0,5-6 0,0 1 0,0 0 0,0-1 0,5 1 0,1-5 0,5 3 0,0-8 0,-5 9 0,4-4 0,-4 4 0,1 1 0,-2 0 0,0-1 0,-4 1 0,4 0 0,0 5 0,-4-4 0,4 3 0,0 1 0,-4-4 0,9 4 0,-9-10 0,4 3 0,0-3 0,-4 5 0,4-1 0,0 1 0,-3 0 0,2 0 0,1-1 0,-3 1 0,3 5 0,-5 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2:04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0 24575,'-7'34'0,"5"-8"0,-5 8 0,7 10 0,0-21 0,0 39 0,0-39 0,0 19 0,0-25 0,0 4 0,0-3 0,0 4 0,0-5 0,0 9 0,0-12 0,0 12 0,0-9 0,0 1 0,5-2 0,-4-5 0,4 0 0,-5 5 0,0-4 0,0 5 0,0-1 0,0-4 0,0 9 0,0 8 0,0-3 0,0 69 0,0-22-270,0-9 0,0 1 270,0 15 0,7-19 0,0 0 0,-4 25 0,5-22 0,-1 0 0,-7 16 0,0-6 0,0-37 0,7 9 0,-5-21 0,5 9 0,-7-16 540,0 3-540,0 8 0,0 6 0,5 2 0,-4-5 0,4-10 0,-5 1 0,0-6 0,0-1 0,0-5 0,0 0 0,0 1 0,5-1 0,-4 0 0,4 0 0,-10-10 0,-1-2 0,-5-10 0,-6-1 0,0-4 0,-10-13 0,3 8 0,2-7 0,6 17 0,5 0 0,-1-1 0,1 6 0,0-4 0,0 4 0,-1 0 0,6-4 0,-4 8 0,4-8 0,-5 4 0,-1-5 0,-4-1 0,4 6 0,-5-4 0,6 4 0,0 0 0,5-4 0,-4 8 0,18 2 0,0 11 0,14 2 0,0 3 0,-5-5 0,5 0 0,-5 0 0,0 1 0,-1-1 0,-5 0 0,10 5 0,-2 1 0,8 1 0,-9-2 0,-2-5 0,-5 0 0,0-5 0,-5 4 0,4-9 0,-9 9 0,9-8 0,-4 7 0,6-7 0,-6 8 0,4-9 0,-4 4 0,0 0 0,4-4 0,-9 9 0,9-9 0,-9 9 0,9-4 0,-3 0 0,-1 4 0,4-8 0,-9 7 0,9-7 0,1-7 0,11-20 0,6-12 0,0 0 0,-1 2 0,7 8 0,-9 4 0,14-16 0,-15 13 0,3-8 0,-10 17 0,-1 0 0,-5 6 0,-5 5 0,-1 1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24575,'-9'0'0,"-2"17"0,-6 5 0,1 7 0,-3 7 0,2-16 0,3 16 0,1-16 0,2 7 0,3-9 0,-1-1 0,0 1 0,4-5 0,-3 0 0,7-4 0,-3 0 0,0-5 0,3 4 0,-3-3 0,4 8 0,-4-4 0,3 4 0,-3-4 0,4-4 0,0-1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0,0-5 0,-2 5 0,-1-2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6:12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0,-2 0 0,-1 0 0,3-1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0,6 0 0,-1 0 0,0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2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24575,'47'0'0,"-16"0"0,33 0 0,-26 0 0,-8 0 0,1 0 0,-17 0 0,-1 0 0,-9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0,0-5 0,-2 5 0,-1-2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11303 273 24575,'-8'0'0,"0"-3"0,-3 2 0,3-1 0,-3 2 0,3-3 0,0 2 0,0-2 0,1 3 0,-1 0 0,0 0 0,1 0 0,-1 0 0,0 0 0,0 0 0,-3 0 0,3 0 0,-3 0 0,3 0 0,0 0 0,1 0 0,-1 0 0,0 0 0,-3 0 0,2 0 0,-5 0 0,2 0 0,-3-3 0,-1 3 0,1-3 0,0 3 0,-1 0 0,1 0 0,-8 0 0,5 0 0,-2 0 0,9 0 0,0-3 0,2 2 0,-5-2 0,5 3 0,-5 0 0,2-2 0,-3 1 0,-9-2 0,-2 3 0,-14 0 0,5 0 0,-6-4 0,16 3 0,1-3 0,1 4 0,-3 0 0,1 0 0,-7 0 0,6 0 0,-41 0-1397,8 0 1397,9 0 0,-4 0 0,8 0 0,0 0-1028,-8 0 1,-1 0 1027,-8 0 0,0 0 0,6-4 0,1 0 0,1 3 0,1 0-370,9-3 0,2 0 370,7 3 0,1 2 0,-20-1 0,5 0 0,0 0 1193,20 0-1193,-19 0 2109,24 0-2109,-9-4 890,1 3-890,-1-3 0,0 4 0,0 0 0,1 0 0,-1 0 0,9 0 0,-7 0 0,15 0 0,-15 0 0,6-5 0,-7 4 0,-1-3 0,-16 4 0,12 0 0,-29 0 0,12 0-556,12 0 1,-2 0 555,8 0 0,-1 0 0,-14 0 0,-1 0-837,7 0 0,0 0 837,-8 0 0,-1 0 0,0 0 0,1 0 0,7 1 0,2-2 0,2-2 0,-2 0 0,-15 2 0,0 0 0,10-2 0,0-1-805,-12 4 1,0 0 804,8 0 0,3 0 0,13 1 0,1-2-21,-7-2 0,0 0 21,-2 2 0,4 0 1294,-9-5-1294,10 5 0,1 2 0,-7-1 0,-7 0 0,3 0 0,1 0 0,-5 0 143,21 0 1,-3 0-144,-14 0 0,-3 0-520,-2 0 0,-1 0 520,-6 0 0,-4 0-908,15-3 0,-1-1 1,-1 1 907,4 2 0,0 1 0,0-1 0,-5-2 0,-1-1 0,-1 1 0,-3 2 0,-1 2 0,2-1 0,-9 0 0,2 0-219,20 0 0,-1 0 1,-2 0 218,-8 0 0,-3 0 0,3 0 0,9 0 0,2 0 0,-2 0-258,-11 0 1,-2 0 0,3 0 257,-7 0 0,5 0 0,5 0 0,1 0 0,-8 0 0,-2 0 0,16 0 0,-1 0 0,0 0-279,-1 0 0,0 1 1,-1-2 278,-8-2 0,-2-1 0,1 1 0,4 2 0,0 1 0,1-1 0,-1-2 0,0 0 0,0-1 0,1 1 0,1 0 0,0 0 0,5 2 0,1 1 0,-1-1 0,-5-2 0,-1 0 0,0 0 0,0 2 0,-1 2 0,0-1 0,0 0 0,0 0 0,1 0 0,0 0 0,0 0 0,1 0 226,5 0 1,0 1 0,1-2-227,-18-3 0,2 0-391,1 3 0,1 0 391,6-3 0,3 0 469,6 4 0,2 0-469,0 0 0,2 0 0,-2 0 0,2 0 0,5 0 0,0 0 0,-5 0 0,-2 0 0,1 0 0,0 0 0,6 0 0,1 0 0,-8 0 0,2 0 1032,7 0 0,0 0-1032,1 0 0,-1 0 0,0 0 0,1 0 2101,-20 0-2101,13 0 2009,18 0-2009,1 0 1164,6 0-1164,-7 0 708,1 0-708,5 0 0,-5 0 0,7 0 0,4 0 0,1 0 0,4 0 0,-1 0 0,0 0 0,0 0 0,-3 0 0,-9 4 0,3-3 0,-15 3 0,7-4 0,-9 0 0,-16 0 0,-5 0-964,13 0 0,-4 0 964,-7 0 0,-3 0-887,9 0 0,-3 0 0,1 0 887,-18 0 0,0 0 0,18 0 0,0 0 0,4 0-18,6 0 1,3 0 17,-23 0 0,39 0 0,9 0 1648,13-3-1648,3-3 2930,7-1-2930,3-5 46,-4 5-46,1-2 0,-1 2 0,0 1 0,-2 2 0,-2-1 0,0 1 0,-3-2 0,4-1 0,-4 1 0,-4 3 0,-1 3 0,-5 0 0,1 6 0,-6 0 0,-1 1 0,-3 2 0,3-2 0,-3-1 0,7 0 0,-3-2 0,7 1 0,-3-4 0,2 2 0,1 0 0,-3-3 0,6 6 0,-5-5 0,1 4 0,-2-4 0,2 4 0,-2-4 0,10 5 0,1-3 0,11 13 0,1-4 0,3 7 0,-4-6 0,0-1 0,0-2 0,-3 2 0,-1-5 0,-3 2 0,3 0 0,-3-2 0,10 12 0,-5-8 0,5 6 0,-3-5 0,1-2 0,-5-1 0,4 3 0,-7-5 0,3 2 0,-3 0 0,0-2 0,-1 0 0,-3-2 0,0-4 0,-4 2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5 24575,'-16'9'0,"1"1"0,3-3 0,1 1 0,3-7 0,4 5 0,1-3 0,-1 1 0,3 1 0,-5-4 0,5 5 0,-6-6 0,6 6 0,-6-3 0,6 4 0,-6-4 0,7 3 0,-4-3 0,1 4 0,-2-1 0,1 0 0,-3-2 0,6 1 0,-2-1 0,3 2 0,-3-2 0,2 1 0,-3-1 0,1-1 0,2 3 0,-2-3 0,-1 1 0,3 1 0,1-4 0,4-1 0,4-3 0,3-4 0,-2 1 0,2-1 0,-4 1 0,1 3 0,-1-3 0,1 2 0,-4-2 0,3 0 0,-3 2 0,1-2 0,1 3 0,-5-4 0,6 4 0,-6-3 0,6 6 0,-7-6 0,7 2 0,-6-2 0,6 2 0,-6-1 0,6 4 0,-7-5 0,7 3 0,-3-4 0,1 1 0,1 0 0,-5-1 0,6 1 0,-6 0 0,6 2 0,-7-2 0,0 9 0,-4-6 0,-4 9 0,4-3 0,-3 4 0,3-1 0,-4 0 0,4 1 0,-3-4 0,3 3 0,0-3 0,-3 4 0,2-1 0,1 3 0,-3-2 0,6 2 0,-5-3 0,5 1 0,-6 2 0,6-2 0,-6 2 0,3-3 0,0 1 0,-3-1 0,6 0 0,-6-2 0,6 1 0,-2-1 0,-1-1 0,4 3 0,-7-5 0,6 4 0,1-7 0,4 1 0,4-5 0,-1 0 0,1-1 0,0 4 0,-4-3 0,3 2 0,-3 1 0,0-3 0,3 6 0,-6-6 0,5 2 0,-5-2 0,6 2 0,-6-1 0,6 1 0,-3 1 0,0-3 0,0 2 0,-1 1 0,-2-3 0,6 6 0,-7-6 0,7 2 0,-3-2 0,4 0 0,0-1 0,-1 4 0,-2-3 0,1 2 0,-8 1 0,1 3 0,-7 3 0,0 4 0,1-1 0,-1-2 0,4 1 0,-3-4 0,6 4 0,-6-4 0,6 5 0,-6-6 0,7 6 0,-7-5 0,6 4 0,-6-4 0,6 5 0,-6-6 0,6 6 0,-5-5 0,5 4 0,-6-4 0,6 5 0,-6-6 0,6 6 0,-6-5 0,7 4 0,-7-4 0,2 4 0,1-1 0,-6 2 0,5 1 0,-3-1 0,1-3 0,6 3 0,-5-5 0,5 4 0,-6-4 0,6 5 0,-6-6 0,6 6 0,-6-5 0,7 4 0,-7-4 0,6 4 0,-6-1 0,6 2 0,-6-2 0,6 1 0,-2-1 0,3 2 0,3 3 0,2-2 0,-1 2 0,-1-2 0,1-4 0,-3 3 0,5-5 0,-5 4 0,6-1 0,-6 2 0,6-3 0,-7 3 0,7-5 0,-6 4 0,2-1 0,1 2 0,0-2 0,0 1 0,0-1 0,-1-1 0,-2 3 0,6-3 0,-3 4 0,4-1 0,-1 0 0,-3 1 0,3-4 0,-6 3 0,6-3 0,-3 1 0,4 1 0,-4-1 0,3-1 0,-6 3 0,5-5 0,-5 4 0,6-4 0,-6 4 0,6-4 0,-7 5 0,7-6 0,-6 6 0,6-5 0,-3 4 0,4-1 0,-1 2 0,1-2 0,-4 1 0,3-4 0,-3 5 0,4-6 0,-4 6 0,-1-3 0,1 1 0,0 2 0,4-3 0,-1 1 0,-2 1 0,-2-10 0,-6 1 0,-3-15 0,-2 4 0,-2-1 0,3 4 0,-1 5 0,0-3 0,0 1 0,1 2 0,-4-5 0,2 5 0,-2-5 0,3 2 0,1 0 0,-1 1 0,4 3 0,-3-1 0,2 1 0,1 0 0,-3 2 0,6-2 0,-5 6 0,5-6 0,-3 3 0,1-1 0,2-2 0,-6 6 0,6-6 0,-6 5 0,7-4 0,-7 4 0,6-5 0,-3 3 0,4-4 0,0 1 0,0 0 0,0-1 0,4 1 0,0-3 0,4 2 0,-1-5 0,-2 5 0,1-3 0,-1 4 0,-1 0 0,-1-1 0,1 1 0,-4-1 0,4 1 0,-1 3 0,-2-3 0,2 2 0,1 1 0,-3-3 0,6 3 0,-7-7 0,4 3 0,-1-2 0,-2 3 0,2-1 0,1 1 0,-3 0 0,2-1 0,0 1 0,-2 0 0,3 2 0,-4 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24575,'-5'19'0,"3"-4"0,-3 4 0,5 6 0,0-12 0,0 22 0,0-22 0,0 11 0,0-14 0,0 2 0,0-3 0,0 4 0,0-3 0,0 4 0,0-6 0,0 7 0,0-5 0,0-1 0,4 1 0,-3-4 0,2 0 0,-3 3 0,0-2 0,0 2 0,0 0 0,0-2 0,0 5 0,0 5 0,0-3 0,0 40 0,0-12-270,0-6 0,0 0 270,0 9 0,5-10 0,0 0 0,-3 13 0,3-11 0,0-1 0,-5 9 0,0-4 0,0-20 0,5 6 0,-4-13 0,4 5 0,-5-9 540,0 2-540,0 4 0,0 4 0,3 1 0,-2-3 0,2-5 0,-3 0 0,0-4 0,0 0 0,0-2 0,0-1 0,0 0 0,4 1 0,-3-1 0,2 0 0,-6-5 0,-2-2 0,-2-5 0,-4-1 0,-1-2 0,-7-7 0,3 4 0,1-4 0,4 10 0,3-1 0,0 1 0,1 3 0,-1-3 0,0 2 0,0 1 0,4-3 0,-3 5 0,3-4 0,-4 1 0,1-2 0,-4-1 0,2 4 0,-2-3 0,3 3 0,0-1 0,4-1 0,-3 4 0,13 1 0,-1 6 0,11 1 0,-1 2 0,-3-3 0,2 1 0,-2-1 0,0 0 0,-1 1 0,-4-1 0,8 3 0,-2 1 0,5 0 0,-6-1 0,-1-3 0,-3 0 0,-1-2 0,-2 2 0,1-6 0,-5 6 0,6-5 0,-3 4 0,4-4 0,-4 4 0,3-4 0,-3 2 0,0 0 0,3-3 0,-6 6 0,6-5 0,-6 4 0,5-1 0,-1-1 0,-1 3 0,3-5 0,-7 4 0,7-4 0,1-4 0,7-11 0,4-7 0,0 0 0,0 2 0,4 3 0,-6 3 0,10-9 0,-11 8 0,2-6 0,-6 10 0,-1 1 0,-3 3 0,-4 2 0,0 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0,3 2 0,-2-4 0,3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0,2 0 0,-1 0 0,1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24575,'0'28'0,"0"-8"0,0 14 0,0-12 0,0 1 0,0-6 0,0-1 0,0 0 0,5-3 0,-4 8 0,4-9 0,-5 9 0,0-8 0,0 3 0,0-5 0,0 0 0,0 0 0,0 0 0,0 0 0,0 1 0,0-1 0,0 0 0,0 0 0,0 0 0,0 0 0,0 0 0,5 1 0,-4-1 0,4 0 0,-5 0 0,0 0 0,0 0 0,-5-9 0,-1-4 0,-5-4 0,0-4 0,-1 4 0,1-6 0,0 6 0,4-4 0,-3 4 0,4-5 0,0-1 0,-4 6 0,9-4 0,-9 4 0,8-5 0,-8 4 0,14 7 0,-3 6 0,15 6 0,-3 4 0,3-9 0,-5 8 0,0-9 0,0 5 0,0 0 0,1 1 0,-1-6 0,-5 4 0,4-9 0,-4-1 0,10-6 0,-3-1 0,3-3 0,-5 4 0,5 0 0,-4-4 0,4 4 0,-4-6 0,4 1 0,-4 5 0,-1-4 0,-1 8 0,-9-8 0,4 9 0,-5-4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3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24575,'0'11'0,"0"0"0,0 5 0,0-3 0,0 3 0,0-5 0,0 0 0,0 0 0,0 0 0,0 1 0,0-1 0,0 0 0,0 0 0,0 0 0,0 0 0,0 1 0,0 4 0,0-4 0,0 4 0,0-5 0,0 0 0,0 1 0,0-1 0,0 0 0,0 0 0,0 5 0,0-4 0,0 5 0,0-1 0,0-4 0,0 9 0,0-9 0,0 10 0,5-10 0,-4 9 0,4-9 0,-5 9 0,0-3 0,0 4 0,0 0 0,0 1 0,0-1 0,0 0 0,0 1 0,0-1 0,0 0 0,0 0 0,0 13 0,0-10 0,0 9 0,0-12 0,7 13 0,-5-10 0,5 9 0,-7-12 0,0 1 0,0-6 0,0 4 0,0-9 0,0 10 0,0-5 0,0 5 0,0 12 0,0-8 0,0 8 0,0-12 0,0 0 0,0 13 0,0-10 0,0 9 0,0 0 0,0-8 0,0 8 0,0 0 0,0-9 0,0 10 0,0-13 0,0 0 0,0 0 0,0 1 0,0-1 0,0 0 0,0 1 0,0-1 0,0 0 0,0 1 0,0-1 0,0 0 0,0 0 0,0 1 0,0 11 0,0-9 0,0 4 0,0-7 0,0-5 0,0 5 0,0 0 0,0-4 0,0 3 0,0 8 0,0-4 0,0 10 0,0-13 0,0 0 0,0 12 0,0-8 0,0 8 0,0-12 0,0 12 0,0-8 0,0 8 0,0-12 0,0 0 0,0 13 0,0-10 0,0 9 0,-7 0 0,5-8 0,-5 8 0,7-12 0,0 0 0,0-4 0,0 3 0,0-4 0,-5 5 0,3 1 0,-3-1 0,5 0 0,0-4 0,0 3 0,0-4 0,0 0 0,0 5 0,0 0 0,0 1 0,0 5 0,-5-6 0,4 0 0,-4 0 0,5 1 0,0-1 0,0 0 0,0 1 0,0-1 0,0 0 0,0 1 0,0-1 0,0 0 0,0 0 0,0 13 0,0-10 0,0 21 0,0-9 0,0 0 0,0-2 0,0-13 0,0 12 0,0-9 0,0 10 0,0-13 0,0 0 0,0 1 0,0 11 0,0-9 0,0 9 0,0 0 0,0-8 0,0 20 0,0-9 0,0 12 0,0 0 0,0 0 0,0 25 0,0-19 0,0 43 0,0-43 0,0 19 0,0 0 0,0-19 0,0 43 0,0-55 0,0 52 0,-7-52 0,5 19 0,-5-16 0,7-9 0,0 1 0,0 8 0,0-21 0,0 21 0,0-21 0,0 10 0,-5-13 0,4 12 0,-4-9 0,5 22 0,-8-10 0,6 12 0,-5 0 0,7 25 0,-7-19 0,5 18 0,-5-35 0,7 8 0,0-21 0,-5 9 0,3-12 0,-3 1 0,5 11 0,-5-9 0,4 9 0,-4 25 0,5-16 0,0 19 0,0-16 0,0-20 0,0 8 0,-5-12 0,4 0 0,-4 1 0,5-1 0,0 0 0,0 0 0,0 1 0,0-1 0,0 0 0,0 1 0,0-1 0,0 0 0,0-4 0,0-2 0,-5 0 0,4-4 0,-4 4 0,5-5 0,0 1 0,0-1 0,0 5 0,0-4 0,0 4 0,0 12 0,0-7 0,-5 13 0,3-12 0,-3 37 0,5-16 0,0 31 0,0-25 0,0 0 0,0 0 0,0 0 0,0 0 0,-11 25 0,8 6 0,-9-1 0,12 19 0,0-54 0,0 26 0,0-33 0,0 0 0,0-7 0,0-9 0,0-9 0,0 4 0,0 0 0,0 2 0,0 4 0,0 0 0,0-4 0,0 3 0,0-4 0,0 5 0,0 1 0,0-6 0,0-1 0,0 0 0,0-3 0,0 3 0,0-5 0,0 5 0,0-4 0,-5 9 0,4-3 0,-4 16 0,5-9 0,0 21 0,-5-20 0,4 20 0,-4-21 0,5 9 0,0 0 0,0-8 0,0 8 0,0-12 0,0 1 0,0-6 0,0 4 0,0-9 0,0 4 0,0-4 0,0-1 0,0 0 0,0 0 0,0 0 0,0 0 0,0 5 0,0-3 0,0 18 0,0-11 0,-5 12 0,3 2 0,-3-9 0,5 9 0,0 1 0,0-10 0,0 9 0,0-12 0,0 13 0,0-10 0,0 9 0,0-12 0,0 1 0,0-1 0,0 0 0,0 1 0,0-6 0,0 16 0,0-13 0,0 14 0,0-11 0,0-6 0,0-1 0,0-5 0,0 1 0,0-1 0,0 0 0,0 5 0,0 1 0,0 1 0,0 3 0,0-4 0,0 5 0,0 1 0,0-6 0,0-1 0,0-5 0,0 0 0,0 5 0,0-3 0,0 8 0,0-4 0,0 5 0,0-4 0,0-2 0,0-5 0,0 0 0,0 0 0,0 1 0,0-1 0,0 0 0,0 5 0,0 1 0,0 17 0,0-13 0,0 12 0,0-16 0,0 5 0,0-4 0,0-2 0,0-5 0,0 5 0,0-4 0,0 10 0,0-5 0,0 5 0,0-5 0,0 0 0,0-6 0,0 0 0,0 0 0,0 0 0,0 0 0,0 0 0,0 1 0,0-1 0,0 5 0,0 1 0,0 17 0,0-8 0,0 8 0,0-12 0,0 1 0,0-1 0,0 0 0,0-5 0,0 4 0,0-8 0,0 3 0,0-5 0,0 0 0,0 0 0,0 1 0,0-1 0,0 0 0,0-10 0,-5-2 0,-1-11 0,0 1 0,1 0 0,0 5 0,4-4 0,-9 3 0,8-4 0,-8 0 0,9 0 0,-9 4 0,9-3 0,-9 9 0,9-9 0,-9 4 0,3-6 0,1 1 0,-4 5 0,9-4 0,-9 9 0,8-9 0,-8 3 0,9 6 0,-4 2 0,10 10 0,1 1 0,1-1 0,7 5 0,-6-4 0,3 9 0,-1-8 0,1 3 0,-4 0 0,8-4 0,-8 4 0,4-4 0,0-1 0,-5 0 0,4 0 0,-9 0 0,9-5 0,13-15 0,-3 0 0,10-12 0,-9 10 0,-9 0 0,4 4 0,-10-3 0,4 9 0,-3-9 0,-1 4 0,4 0 0,1-4 0,1 3 0,4 1 0,-10-4 0,4 9 0,-8-4 0,3 5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5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6429 4929 24575,'-16'0'0,"4"0"0,-9 0 0,8 0 0,-8 0 0,8-5 0,-30 3 0,20-8 0,-33 9 0,31-4 0,-21-2 0,8 5 0,-36-5 0,19-1 0,-43 7 0,18-18-392,29 17 1,-2 1 391,2-11 0,-2 1 0,-11 9 0,-1 1-800,-1-12 1,-3 0 799,-10 11 0,-1 0 0,13-11 0,0 1 0,-12 9 0,5 3-167,-12-12 167,-12 12 0,48 0 0,13-5 712,-34 4-712,28-4 1648,-31 5-1648,0-12 0,19 9 0,-43-8 0,18 11-662,18 1 0,-4-2 662,-2-6 0,1 0 0,0 5 0,-1 0 0,-8-5 0,-1 0 0,9 6 0,1 2 0,-1-1 0,2 0 0,11 0 0,5 0 0,-11 0 0,14 0 0,10-7 0,0 5 0,-9-6 1513,20 8-1513,-20 0 0,20 0 0,-8 0 0,12 0 0,-1 0 0,1-5 0,-1 4 0,6-4 0,1 5 0,5 0 0,-1 0 0,1 0 0,0 0 0,-6 0 0,0 0 0,0 0 0,0 0 0,6 0 0,0 0 0,0 0 0,-6 0 0,0 0 0,-6 0 0,1 0 0,5 0 0,0 0 0,6 0 0,0 0 0,0 0 0,-1 0 0,1 0 0,0 0 0,-1 0 0,1 0 0,-5 0 0,3 0 0,-3 0 0,5 0 0,0 0 0,-1 0 0,1 0 0,5-5 0,-4-6 0,9-43 0,-16-14 0,8-5 0,-1-7-1220,-3 11 1,-4-3 1219,2 6 0,-3-6 0,0 2 0,-8-25 0,-2 1 0,1-1 0,1 0 0,0 2 0,2 2 0,7 11 0,2 1 0,-1 1 0,1-3 0,-2-10 0,0-1 0,0 10 0,2-2 0,7 16 0,2-3 0,0 2 0,-2-14 0,2 1 0,6-10 0,0 1 0,-7 10 0,0 3-501,5 9 1,0 3 500,-5 0 0,0 3 0,7 10 0,0 2-248,-5-1 0,-1 0 248,4 0 0,1-1 0,-5 1 0,0 0 0,5 1 0,2-2 0,-1-11 0,0-1 0,1 9 0,-2 2 0,-2 2 0,-1 0 0,2-46 0,-5 42 0,7-17 2236,0 35-2236,0-8 1103,0 21-1103,0-10 597,0 13-597,0-1 0,0 1 0,0 0 0,0 4 0,0-3 0,0 9 0,0-5 0,0 6 0,0 0 0,0-1 0,0 1 0,0 0 0,0-5 0,5 3 0,-4-3 0,4 5 0,-5-1 0,5 1 0,-4 0 0,-6 5 0,-19 8 0,-14 0 0,-11 5 0,0-7 0,0 0 0,-1 0 0,-23 0 0,17 0 0,-42 0 0,43 0 0,-43 0-751,18-12 751,29 11 0,-2-1 0,-1-4 0,3 1 0,-16 5 0,8 0 0,36 0 0,6 0 0,6-5 0,1 4 0,-2-4 751,-5 5-751,-5 0 0,-1 0 0,1 0 0,4 0 0,2 0 0,5 0 0,0 0 0,-1 0 0,1 0 0,0 0 0,-1 0 0,1 0 0,0 0 0,0 0 0,-1 0 0,1 0 0,-5 0 0,3 0 0,-3 0 0,10 5 0,-4-4 0,4 4 0,-6-5 0,1 5 0,0-4 0,0 4 0,-1-5 0,1 0 0,0 0 0,-1 5 0,1-4 0,0 4 0,0 0 0,-1-4 0,1 4 0,0-5 0,5 5 0,-4-4 0,8-1 0,-3-6 0,5-5 0,0-1 0,5 1 0,-4-5 0,9 3 0,-3-8 0,-1 9 0,4-4 0,-9 4 0,9 1 0,-9 0 0,4 0 0,0 4 0,-4-3 0,4 4 0,0-5 0,-4-1 0,4 1 0,0 5 0,-3-4 0,2 4 0,-9 4 0,-6 3 0,-6 11 0,-1-1 0,2 0 0,5 0 0,0 0 0,-1 0 0,1-4 0,5 2 0,-4-7 0,8 8 0,-8-9 0,9 9 0,-9-9 0,4 9 0,0-4 0,-4 0 0,3 4 0,1-4 0,-4 1 0,9 3 0,-9-9 0,9 9 0,-9-9 0,8 9 0,2-4 0,6 5 0,15 17 0,-7-12 0,6 12 0,-8-12 0,-1-4 0,0 4 0,0 0 0,-5-3 0,4 3 0,-4 0 0,1-4 0,2 4 0,-7-5 0,8-4 0,-9 3 0,9-9 0,-9 9 0,4-4 0,0 0 0,-4 4 0,4-4 0,0 0 0,-9-11 0,3-7 0,-13-22 0,3 8 0,2-8 0,4 16 0,5 2 0,-5 0 0,4 3 0,-4-3 0,5 5 0,0 0 0,-5 4 0,3-3 0,-3 4 0,0 0 0,4-4 0,-4 4 0,5-6 0,0 1 0,0 0 0,5 5 0,-4-4 0,9 3 0,-8-4 0,7 5 0,-2-4 0,-1 3 0,4 1 0,-9-4 0,9 9 0,-4-9 0,5 4 0,0-1 0,-4-3 0,2 9 0,-7-9 0,8 9 0,-9-9 0,9 9 0,-4-9 0,5 3 0,-15 6 0,2 2 0,-9 10 0,1-4 0,3 2 0,1-2 0,-4-1 0,4 4 0,-5-9 0,4 9 0,-3-9 0,9 9 0,-9-9 0,9 9 0,-9-9 0,8 9 0,-8-8 0,4 2 0,0 1 0,1 2 0,5 9 0,5 1 0,1 5 0,0-4 0,4 3 0,-4-9 0,5 4 0,-4-5 0,3 5 0,-9-3 0,9-2 0,-9-1 0,9-4 0,-9 5 0,9 0 0,-9 1 0,4-1 0,0-5 0,-4 4 0,4-4 0,0 5 0,-3 0 0,7-5 0,-7 4 0,-2-13 0,-7-4 0,-4-10 0,5-1 0,-4-3 0,4 9 0,-6-4 0,6 4 0,-4 1 0,9 0 0,-9-1 0,9 1 0,-10 0 0,10 0 0,-9 4 0,9-3 0,-4 4 0,0-5 0,4 0 0,-9-1 0,8 1 0,-8 0 0,9-1 0,-4 1 0,0 5 0,4-4 0,-4 4 0,5-6 0,5 6 0,1-4 0,5 4 0,0-5 0,0-1 0,1 1 0,-1 5 0,-5-4 0,4 9 0,-9-9 0,9 8 0,-9-8 0,9 9 0,-9-9 0,-1 14 0,-6-3 0,-10 10 0,3 0 0,2 0 0,1-4 0,14-8 0,-3-5 0,10-5 0,-5 0 0,4 4 0,-4-3 0,6 4 0,-1-5 0,0 0 0,0-1 0,-5 1 0,4 5 0,-9-4 0,9 9 0,-8-10 0,7 10 0,-7-4 0,3 5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24575,'-9'0'0,"-4"0"0,0 0 0,-1 0 0,1 4 0,4-3 0,0 3 0,0 0 0,1 1 0,-1 0 0,0 2 0,-4-6 0,3 7 0,-2-3 0,3 0 0,4 3 0,1-3 0,4 3 0,4 1 0,1 0 0,7 0 0,2-4 0,3-2 0,-3-3 0,3 0 0,-8 0 0,4 4 0,-4-3 0,3 3 0,-2 0 0,7-3 0,-8 7 0,8-7 0,-7 7 0,6-3 0,-6 3 0,3-3 0,-8 3 0,2-7 0,-6 7 0,7-3 0,-7 3 0,3 1 0,-4 0 0,0 0 0,0-1 0,0 1 0,-4 0 0,-5 0 0,-4-1 0,-5-3 0,4 3 0,1-3 0,5 0 0,-1 3 0,0-3 0,0-1 0,0 0 0,0-4 0,0 0 0,1 0 0,3 0 0,1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0,0-5 0,-2 5 0,-1-2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0,-2 0 0,-1 0 0,3-1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0,6 0 0,-1 0 0,0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6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24575,'-12'43'0,"4"0"0,-3-5 0,9 1 0,-3 0 0,5-10 0,0 19 0,0-29 0,4 14 0,-3-24 0,6 0 0,-2 0 0,4-4 0,-4 2 0,3-6 0,-3 3 0,3-4 0,-3-4 0,3 3 0,-3-7 0,4 4 0,-1-5 0,5 0 0,-3 0 0,2 0 0,-7 0 0,3 4 0,-7-3 0,3 7 0,-4-2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0,0-5 0,-2 5 0,-1-2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11303 273 24575,'-8'0'0,"0"-3"0,-3 2 0,3-1 0,-3 2 0,3-3 0,0 2 0,0-2 0,1 3 0,-1 0 0,0 0 0,1 0 0,-1 0 0,0 0 0,0 0 0,-3 0 0,3 0 0,-3 0 0,3 0 0,0 0 0,1 0 0,-1 0 0,0 0 0,-3 0 0,2 0 0,-5 0 0,2 0 0,-3-3 0,-1 3 0,1-3 0,0 3 0,-1 0 0,1 0 0,-8 0 0,5 0 0,-2 0 0,9 0 0,0-3 0,2 2 0,-5-2 0,5 3 0,-5 0 0,2-2 0,-3 1 0,-9-2 0,-2 3 0,-14 0 0,5 0 0,-6-4 0,16 3 0,1-3 0,1 4 0,-3 0 0,1 0 0,-7 0 0,6 0 0,-41 0-1397,8 0 1397,9 0 0,-4 0 0,8 0 0,0 0-1028,-8 0 1,-1 0 1027,-8 0 0,0 0 0,6-4 0,1 0 0,1 3 0,1 0-370,9-3 0,2 0 370,7 3 0,1 2 0,-20-1 0,5 0 0,0 0 1193,20 0-1193,-19 0 2109,24 0-2109,-9-4 890,1 3-890,-1-3 0,0 4 0,0 0 0,1 0 0,-1 0 0,9 0 0,-7 0 0,15 0 0,-15 0 0,6-5 0,-7 4 0,-1-3 0,-16 4 0,12 0 0,-29 0 0,12 0-556,12 0 1,-2 0 555,8 0 0,-1 0 0,-14 0 0,-1 0-837,7 0 0,0 0 837,-8 0 0,-1 0 0,0 0 0,1 0 0,7 1 0,2-2 0,2-2 0,-2 0 0,-15 2 0,0 0 0,10-2 0,0-1-805,-12 4 1,0 0 804,8 0 0,3 0 0,13 1 0,1-2-21,-7-2 0,0 0 21,-2 2 0,4 0 1294,-9-5-1294,10 5 0,1 2 0,-7-1 0,-7 0 0,3 0 0,1 0 0,-5 0 143,21 0 1,-3 0-144,-14 0 0,-3 0-520,-2 0 0,-1 0 520,-6 0 0,-4 0-908,15-3 0,-1-1 1,-1 1 907,4 2 0,0 1 0,0-1 0,-5-2 0,-1-1 0,-1 1 0,-3 2 0,-1 2 0,2-1 0,-9 0 0,2 0-219,20 0 0,-1 0 1,-2 0 218,-8 0 0,-3 0 0,3 0 0,9 0 0,2 0 0,-2 0-258,-11 0 1,-2 0 0,3 0 257,-7 0 0,5 0 0,5 0 0,1 0 0,-8 0 0,-2 0 0,16 0 0,-1 0 0,0 0-279,-1 0 0,0 1 1,-1-2 278,-8-2 0,-2-1 0,1 1 0,4 2 0,0 1 0,1-1 0,-1-2 0,0 0 0,0-1 0,1 1 0,1 0 0,0 0 0,5 2 0,1 1 0,-1-1 0,-5-2 0,-1 0 0,0 0 0,0 2 0,-1 2 0,0-1 0,0 0 0,0 0 0,1 0 0,0 0 0,0 0 0,1 0 226,5 0 1,0 1 0,1-2-227,-18-3 0,2 0-391,1 3 0,1 0 391,6-3 0,3 0 469,6 4 0,2 0-469,0 0 0,2 0 0,-2 0 0,2 0 0,5 0 0,0 0 0,-5 0 0,-2 0 0,1 0 0,0 0 0,6 0 0,1 0 0,-8 0 0,2 0 1032,7 0 0,0 0-1032,1 0 0,-1 0 0,0 0 0,1 0 2101,-20 0-2101,13 0 2009,18 0-2009,1 0 1164,6 0-1164,-7 0 708,1 0-708,5 0 0,-5 0 0,7 0 0,4 0 0,1 0 0,4 0 0,-1 0 0,0 0 0,0 0 0,-3 0 0,-9 4 0,3-3 0,-15 3 0,7-4 0,-9 0 0,-16 0 0,-5 0-964,13 0 0,-4 0 964,-7 0 0,-3 0-887,9 0 0,-3 0 0,1 0 887,-18 0 0,0 0 0,18 0 0,0 0 0,4 0-18,6 0 1,3 0 17,-23 0 0,39 0 0,9 0 1648,13-3-1648,3-3 2930,7-1-2930,3-5 46,-4 5-46,1-2 0,-1 2 0,0 1 0,-2 2 0,-2-1 0,0 1 0,-3-2 0,4-1 0,-4 1 0,-4 3 0,-1 3 0,-5 0 0,1 6 0,-6 0 0,-1 1 0,-3 2 0,3-2 0,-3-1 0,7 0 0,-3-2 0,7 1 0,-3-4 0,2 2 0,1 0 0,-3-3 0,6 6 0,-5-5 0,1 4 0,-2-4 0,2 4 0,-2-4 0,10 5 0,1-3 0,11 13 0,1-4 0,3 7 0,-4-6 0,0-1 0,0-2 0,-3 2 0,-1-5 0,-3 2 0,3 0 0,-3-2 0,10 12 0,-5-8 0,5 6 0,-3-5 0,1-2 0,-5-1 0,4 3 0,-7-5 0,3 2 0,-3 0 0,0-2 0,-1 0 0,-3-2 0,0-4 0,-4 2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5 24575,'-16'9'0,"1"1"0,3-3 0,1 1 0,3-7 0,4 5 0,1-3 0,-1 1 0,3 1 0,-5-4 0,5 5 0,-6-6 0,6 6 0,-6-3 0,6 4 0,-6-4 0,7 3 0,-4-3 0,1 4 0,-2-1 0,1 0 0,-3-2 0,6 1 0,-2-1 0,3 2 0,-3-2 0,2 1 0,-3-1 0,1-1 0,2 3 0,-2-3 0,-1 1 0,3 1 0,1-4 0,4-1 0,4-3 0,3-4 0,-2 1 0,2-1 0,-4 1 0,1 3 0,-1-3 0,1 2 0,-4-2 0,3 0 0,-3 2 0,1-2 0,1 3 0,-5-4 0,6 4 0,-6-3 0,6 6 0,-7-6 0,7 2 0,-6-2 0,6 2 0,-6-1 0,6 4 0,-7-5 0,7 3 0,-3-4 0,1 1 0,1 0 0,-5-1 0,6 1 0,-6 0 0,6 2 0,-7-2 0,0 9 0,-4-6 0,-4 9 0,4-3 0,-3 4 0,3-1 0,-4 0 0,4 1 0,-3-4 0,3 3 0,0-3 0,-3 4 0,2-1 0,1 3 0,-3-2 0,6 2 0,-5-3 0,5 1 0,-6 2 0,6-2 0,-6 2 0,3-3 0,0 1 0,-3-1 0,6 0 0,-6-2 0,6 1 0,-2-1 0,-1-1 0,4 3 0,-7-5 0,6 4 0,1-7 0,4 1 0,4-5 0,-1 0 0,1-1 0,0 4 0,-4-3 0,3 2 0,-3 1 0,0-3 0,3 6 0,-6-6 0,5 2 0,-5-2 0,6 2 0,-6-1 0,6 1 0,-3 1 0,0-3 0,0 2 0,-1 1 0,-2-3 0,6 6 0,-7-6 0,7 2 0,-3-2 0,4 0 0,0-1 0,-1 4 0,-2-3 0,1 2 0,-8 1 0,1 3 0,-7 3 0,0 4 0,1-1 0,-1-2 0,4 1 0,-3-4 0,6 4 0,-6-4 0,6 5 0,-6-6 0,7 6 0,-7-5 0,6 4 0,-6-4 0,6 5 0,-6-6 0,6 6 0,-5-5 0,5 4 0,-6-4 0,6 5 0,-6-6 0,6 6 0,-6-5 0,7 4 0,-7-4 0,2 4 0,1-1 0,-6 2 0,5 1 0,-3-1 0,1-3 0,6 3 0,-5-5 0,5 4 0,-6-4 0,6 5 0,-6-6 0,6 6 0,-6-5 0,7 4 0,-7-4 0,6 4 0,-6-1 0,6 2 0,-6-2 0,6 1 0,-2-1 0,3 2 0,3 3 0,2-2 0,-1 2 0,-1-2 0,1-4 0,-3 3 0,5-5 0,-5 4 0,6-1 0,-6 2 0,6-3 0,-7 3 0,7-5 0,-6 4 0,2-1 0,1 2 0,0-2 0,0 1 0,0-1 0,-1-1 0,-2 3 0,6-3 0,-3 4 0,4-1 0,-1 0 0,-3 1 0,3-4 0,-6 3 0,6-3 0,-3 1 0,4 1 0,-4-1 0,3-1 0,-6 3 0,5-5 0,-5 4 0,6-4 0,-6 4 0,6-4 0,-7 5 0,7-6 0,-6 6 0,6-5 0,-3 4 0,4-1 0,-1 2 0,1-2 0,-4 1 0,3-4 0,-3 5 0,4-6 0,-4 6 0,-1-3 0,1 1 0,0 2 0,4-3 0,-1 1 0,-2 1 0,-2-10 0,-6 1 0,-3-15 0,-2 4 0,-2-1 0,3 4 0,-1 5 0,0-3 0,0 1 0,1 2 0,-4-5 0,2 5 0,-2-5 0,3 2 0,1 0 0,-1 1 0,4 3 0,-3-1 0,2 1 0,1 0 0,-3 2 0,6-2 0,-5 6 0,5-6 0,-3 3 0,1-1 0,2-2 0,-6 6 0,6-6 0,-6 5 0,7-4 0,-7 4 0,6-5 0,-3 3 0,4-4 0,0 1 0,0 0 0,0-1 0,4 1 0,0-3 0,4 2 0,-1-5 0,-2 5 0,1-3 0,-1 4 0,-1 0 0,-1-1 0,1 1 0,-4-1 0,4 1 0,-1 3 0,-2-3 0,2 2 0,1 1 0,-3-3 0,6 3 0,-7-7 0,4 3 0,-1-2 0,-2 3 0,2-1 0,1 1 0,-3 0 0,2-1 0,0 1 0,-2 0 0,3 2 0,-4 1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24575,'-5'19'0,"3"-4"0,-3 4 0,5 6 0,0-12 0,0 22 0,0-22 0,0 11 0,0-14 0,0 2 0,0-3 0,0 4 0,0-3 0,0 4 0,0-6 0,0 7 0,0-5 0,0-1 0,4 1 0,-3-4 0,2 0 0,-3 3 0,0-2 0,0 2 0,0 0 0,0-2 0,0 5 0,0 5 0,0-3 0,0 40 0,0-12-270,0-6 0,0 0 270,0 9 0,5-10 0,0 0 0,-3 13 0,3-11 0,0-1 0,-5 9 0,0-4 0,0-20 0,5 6 0,-4-13 0,4 5 0,-5-9 540,0 2-540,0 4 0,0 4 0,3 1 0,-2-3 0,2-5 0,-3 0 0,0-4 0,0 0 0,0-2 0,0-1 0,0 0 0,4 1 0,-3-1 0,2 0 0,-6-5 0,-2-2 0,-2-5 0,-4-1 0,-1-2 0,-7-7 0,3 4 0,1-4 0,4 10 0,3-1 0,0 1 0,1 3 0,-1-3 0,0 2 0,0 1 0,4-3 0,-3 5 0,3-4 0,-4 1 0,1-2 0,-4-1 0,2 4 0,-2-3 0,3 3 0,0-1 0,4-1 0,-3 4 0,13 1 0,-1 6 0,11 1 0,-1 2 0,-3-3 0,2 1 0,-2-1 0,0 0 0,-1 1 0,-4-1 0,8 3 0,-2 1 0,5 0 0,-6-1 0,-1-3 0,-3 0 0,-1-2 0,-2 2 0,1-6 0,-5 6 0,6-5 0,-3 4 0,4-4 0,-4 4 0,3-4 0,-3 2 0,0 0 0,3-3 0,-6 6 0,6-5 0,-6 4 0,5-1 0,-1-1 0,-1 3 0,3-5 0,-7 4 0,7-4 0,1-4 0,7-11 0,4-7 0,0 0 0,0 2 0,4 3 0,-6 3 0,10-9 0,-11 8 0,2-6 0,-6 10 0,-1 1 0,-3 3 0,-4 2 0,0 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24575,'0'28'0,"0"-8"0,0 14 0,0-12 0,0 1 0,0-6 0,0-1 0,0 0 0,5-3 0,-4 8 0,4-9 0,-5 9 0,0-8 0,0 3 0,0-5 0,0 0 0,0 0 0,0 0 0,0 0 0,0 1 0,0-1 0,0 0 0,0 0 0,0 0 0,0 0 0,0 0 0,5 1 0,-4-1 0,4 0 0,-5 0 0,0 0 0,0 0 0,-5-9 0,-1-4 0,-5-4 0,0-4 0,-1 4 0,1-6 0,0 6 0,4-4 0,-3 4 0,4-5 0,0-1 0,-4 6 0,9-4 0,-9 4 0,8-5 0,-8 4 0,14 7 0,-3 6 0,15 6 0,-3 4 0,3-9 0,-5 8 0,0-9 0,0 5 0,0 0 0,1 1 0,-1-6 0,-5 4 0,4-9 0,-4-1 0,10-6 0,-3-1 0,3-3 0,-5 4 0,5 0 0,-4-4 0,4 4 0,-4-6 0,4 1 0,-4 5 0,-1-4 0,-1 8 0,-9-8 0,4 9 0,-5-4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3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24575,'0'11'0,"0"0"0,0 5 0,0-3 0,0 3 0,0-5 0,0 0 0,0 0 0,0 0 0,0 1 0,0-1 0,0 0 0,0 0 0,0 0 0,0 0 0,0 1 0,0 4 0,0-4 0,0 4 0,0-5 0,0 0 0,0 1 0,0-1 0,0 0 0,0 0 0,0 5 0,0-4 0,0 5 0,0-1 0,0-4 0,0 9 0,0-9 0,0 10 0,5-10 0,-4 9 0,4-9 0,-5 9 0,0-3 0,0 4 0,0 0 0,0 1 0,0-1 0,0 0 0,0 1 0,0-1 0,0 0 0,0 0 0,0 13 0,0-10 0,0 9 0,0-12 0,7 13 0,-5-10 0,5 9 0,-7-12 0,0 1 0,0-6 0,0 4 0,0-9 0,0 10 0,0-5 0,0 5 0,0 12 0,0-8 0,0 8 0,0-12 0,0 0 0,0 13 0,0-10 0,0 9 0,0 0 0,0-8 0,0 8 0,0 0 0,0-9 0,0 10 0,0-13 0,0 0 0,0 0 0,0 1 0,0-1 0,0 0 0,0 1 0,0-1 0,0 0 0,0 1 0,0-1 0,0 0 0,0 0 0,0 1 0,0 11 0,0-9 0,0 4 0,0-7 0,0-5 0,0 5 0,0 0 0,0-4 0,0 3 0,0 8 0,0-4 0,0 10 0,0-13 0,0 0 0,0 12 0,0-8 0,0 8 0,0-12 0,0 12 0,0-8 0,0 8 0,0-12 0,0 0 0,0 13 0,0-10 0,0 9 0,-7 0 0,5-8 0,-5 8 0,7-12 0,0 0 0,0-4 0,0 3 0,0-4 0,-5 5 0,3 1 0,-3-1 0,5 0 0,0-4 0,0 3 0,0-4 0,0 0 0,0 5 0,0 0 0,0 1 0,0 5 0,-5-6 0,4 0 0,-4 0 0,5 1 0,0-1 0,0 0 0,0 1 0,0-1 0,0 0 0,0 1 0,0-1 0,0 0 0,0 0 0,0 13 0,0-10 0,0 21 0,0-9 0,0 0 0,0-2 0,0-13 0,0 12 0,0-9 0,0 10 0,0-13 0,0 0 0,0 1 0,0 11 0,0-9 0,0 9 0,0 0 0,0-8 0,0 20 0,0-9 0,0 12 0,0 0 0,0 0 0,0 25 0,0-19 0,0 43 0,0-43 0,0 19 0,0 0 0,0-19 0,0 43 0,0-55 0,0 52 0,-7-52 0,5 19 0,-5-16 0,7-9 0,0 1 0,0 8 0,0-21 0,0 21 0,0-21 0,0 10 0,-5-13 0,4 12 0,-4-9 0,5 22 0,-8-10 0,6 12 0,-5 0 0,7 25 0,-7-19 0,5 18 0,-5-35 0,7 8 0,0-21 0,-5 9 0,3-12 0,-3 1 0,5 11 0,-5-9 0,4 9 0,-4 25 0,5-16 0,0 19 0,0-16 0,0-20 0,0 8 0,-5-12 0,4 0 0,-4 1 0,5-1 0,0 0 0,0 0 0,0 1 0,0-1 0,0 0 0,0 1 0,0-1 0,0 0 0,0-4 0,0-2 0,-5 0 0,4-4 0,-4 4 0,5-5 0,0 1 0,0-1 0,0 5 0,0-4 0,0 4 0,0 12 0,0-7 0,-5 13 0,3-12 0,-3 37 0,5-16 0,0 31 0,0-25 0,0 0 0,0 0 0,0 0 0,0 0 0,-11 25 0,8 6 0,-9-1 0,12 19 0,0-54 0,0 26 0,0-33 0,0 0 0,0-7 0,0-9 0,0-9 0,0 4 0,0 0 0,0 2 0,0 4 0,0 0 0,0-4 0,0 3 0,0-4 0,0 5 0,0 1 0,0-6 0,0-1 0,0 0 0,0-3 0,0 3 0,0-5 0,0 5 0,0-4 0,-5 9 0,4-3 0,-4 16 0,5-9 0,0 21 0,-5-20 0,4 20 0,-4-21 0,5 9 0,0 0 0,0-8 0,0 8 0,0-12 0,0 1 0,0-6 0,0 4 0,0-9 0,0 4 0,0-4 0,0-1 0,0 0 0,0 0 0,0 0 0,0 0 0,0 5 0,0-3 0,0 18 0,0-11 0,-5 12 0,3 2 0,-3-9 0,5 9 0,0 1 0,0-10 0,0 9 0,0-12 0,0 13 0,0-10 0,0 9 0,0-12 0,0 1 0,0-1 0,0 0 0,0 1 0,0-6 0,0 16 0,0-13 0,0 14 0,0-11 0,0-6 0,0-1 0,0-5 0,0 1 0,0-1 0,0 0 0,0 5 0,0 1 0,0 1 0,0 3 0,0-4 0,0 5 0,0 1 0,0-6 0,0-1 0,0-5 0,0 0 0,0 5 0,0-3 0,0 8 0,0-4 0,0 5 0,0-4 0,0-2 0,0-5 0,0 0 0,0 0 0,0 1 0,0-1 0,0 0 0,0 5 0,0 1 0,0 17 0,0-13 0,0 12 0,0-16 0,0 5 0,0-4 0,0-2 0,0-5 0,0 5 0,0-4 0,0 10 0,0-5 0,0 5 0,0-5 0,0 0 0,0-6 0,0 0 0,0 0 0,0 0 0,0 0 0,0 0 0,0 1 0,0-1 0,0 5 0,0 1 0,0 17 0,0-8 0,0 8 0,0-12 0,0 1 0,0-1 0,0 0 0,0-5 0,0 4 0,0-8 0,0 3 0,0-5 0,0 0 0,0 0 0,0 1 0,0-1 0,0 0 0,0-10 0,-5-2 0,-1-11 0,0 1 0,1 0 0,0 5 0,4-4 0,-9 3 0,8-4 0,-8 0 0,9 0 0,-9 4 0,9-3 0,-9 9 0,9-9 0,-9 4 0,3-6 0,1 1 0,-4 5 0,9-4 0,-9 9 0,8-9 0,-8 3 0,9 6 0,-4 2 0,10 10 0,1 1 0,1-1 0,7 5 0,-6-4 0,3 9 0,-1-8 0,1 3 0,-4 0 0,8-4 0,-8 4 0,4-4 0,0-1 0,-5 0 0,4 0 0,-9 0 0,9-5 0,13-15 0,-3 0 0,10-12 0,-9 10 0,-9 0 0,4 4 0,-10-3 0,4 9 0,-3-9 0,-1 4 0,4 0 0,1-4 0,1 3 0,4 1 0,-10-4 0,4 9 0,-8-4 0,3 5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5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6429 4929 24575,'-16'0'0,"4"0"0,-9 0 0,8 0 0,-8 0 0,8-5 0,-30 3 0,20-8 0,-33 9 0,31-4 0,-21-2 0,8 5 0,-36-5 0,19-1 0,-43 7 0,18-18-392,29 17 1,-2 1 391,2-11 0,-2 1 0,-11 9 0,-1 1-800,-1-12 1,-3 0 799,-10 11 0,-1 0 0,13-11 0,0 1 0,-12 9 0,5 3-167,-12-12 167,-12 12 0,48 0 0,13-5 712,-34 4-712,28-4 1648,-31 5-1648,0-12 0,19 9 0,-43-8 0,18 11-662,18 1 0,-4-2 662,-2-6 0,1 0 0,0 5 0,-1 0 0,-8-5 0,-1 0 0,9 6 0,1 2 0,-1-1 0,2 0 0,11 0 0,5 0 0,-11 0 0,14 0 0,10-7 0,0 5 0,-9-6 1513,20 8-1513,-20 0 0,20 0 0,-8 0 0,12 0 0,-1 0 0,1-5 0,-1 4 0,6-4 0,1 5 0,5 0 0,-1 0 0,1 0 0,0 0 0,-6 0 0,0 0 0,0 0 0,0 0 0,6 0 0,0 0 0,0 0 0,-6 0 0,0 0 0,-6 0 0,1 0 0,5 0 0,0 0 0,6 0 0,0 0 0,0 0 0,-1 0 0,1 0 0,0 0 0,-1 0 0,1 0 0,-5 0 0,3 0 0,-3 0 0,5 0 0,0 0 0,-1 0 0,1 0 0,5-5 0,-4-6 0,9-43 0,-16-14 0,8-5 0,-1-7-1220,-3 11 1,-4-3 1219,2 6 0,-3-6 0,0 2 0,-8-25 0,-2 1 0,1-1 0,1 0 0,0 2 0,2 2 0,7 11 0,2 1 0,-1 1 0,1-3 0,-2-10 0,0-1 0,0 10 0,2-2 0,7 16 0,2-3 0,0 2 0,-2-14 0,2 1 0,6-10 0,0 1 0,-7 10 0,0 3-501,5 9 1,0 3 500,-5 0 0,0 3 0,7 10 0,0 2-248,-5-1 0,-1 0 248,4 0 0,1-1 0,-5 1 0,0 0 0,5 1 0,2-2 0,-1-11 0,0-1 0,1 9 0,-2 2 0,-2 2 0,-1 0 0,2-46 0,-5 42 0,7-17 2236,0 35-2236,0-8 1103,0 21-1103,0-10 597,0 13-597,0-1 0,0 1 0,0 0 0,0 4 0,0-3 0,0 9 0,0-5 0,0 6 0,0 0 0,0-1 0,0 1 0,0 0 0,0-5 0,5 3 0,-4-3 0,4 5 0,-5-1 0,5 1 0,-4 0 0,-6 5 0,-19 8 0,-14 0 0,-11 5 0,0-7 0,0 0 0,-1 0 0,-23 0 0,17 0 0,-42 0 0,43 0 0,-43 0-751,18-12 751,29 11 0,-2-1 0,-1-4 0,3 1 0,-16 5 0,8 0 0,36 0 0,6 0 0,6-5 0,1 4 0,-2-4 751,-5 5-751,-5 0 0,-1 0 0,1 0 0,4 0 0,2 0 0,5 0 0,0 0 0,-1 0 0,1 0 0,0 0 0,-1 0 0,1 0 0,0 0 0,0 0 0,-1 0 0,1 0 0,-5 0 0,3 0 0,-3 0 0,10 5 0,-4-4 0,4 4 0,-6-5 0,1 5 0,0-4 0,0 4 0,-1-5 0,1 0 0,0 0 0,-1 5 0,1-4 0,0 4 0,0 0 0,-1-4 0,1 4 0,0-5 0,5 5 0,-4-4 0,8-1 0,-3-6 0,5-5 0,0-1 0,5 1 0,-4-5 0,9 3 0,-3-8 0,-1 9 0,4-4 0,-9 4 0,9 1 0,-9 0 0,4 0 0,0 4 0,-4-3 0,4 4 0,0-5 0,-4-1 0,4 1 0,0 5 0,-3-4 0,2 4 0,-9 4 0,-6 3 0,-6 11 0,-1-1 0,2 0 0,5 0 0,0 0 0,-1 0 0,1-4 0,5 2 0,-4-7 0,8 8 0,-8-9 0,9 9 0,-9-9 0,4 9 0,0-4 0,-4 0 0,3 4 0,1-4 0,-4 1 0,9 3 0,-9-9 0,9 9 0,-9-9 0,8 9 0,2-4 0,6 5 0,15 17 0,-7-12 0,6 12 0,-8-12 0,-1-4 0,0 4 0,0 0 0,-5-3 0,4 3 0,-4 0 0,1-4 0,2 4 0,-7-5 0,8-4 0,-9 3 0,9-9 0,-9 9 0,4-4 0,0 0 0,-4 4 0,4-4 0,0 0 0,-9-11 0,3-7 0,-13-22 0,3 8 0,2-8 0,4 16 0,5 2 0,-5 0 0,4 3 0,-4-3 0,5 5 0,0 0 0,-5 4 0,3-3 0,-3 4 0,0 0 0,4-4 0,-4 4 0,5-6 0,0 1 0,0 0 0,5 5 0,-4-4 0,9 3 0,-8-4 0,7 5 0,-2-4 0,-1 3 0,4 1 0,-9-4 0,9 9 0,-4-9 0,5 4 0,0-1 0,-4-3 0,2 9 0,-7-9 0,8 9 0,-9-9 0,9 9 0,-4-9 0,5 3 0,-15 6 0,2 2 0,-9 10 0,1-4 0,3 2 0,1-2 0,-4-1 0,4 4 0,-5-9 0,4 9 0,-3-9 0,9 9 0,-9-9 0,9 9 0,-9-9 0,8 9 0,-8-8 0,4 2 0,0 1 0,1 2 0,5 9 0,5 1 0,1 5 0,0-4 0,4 3 0,-4-9 0,5 4 0,-4-5 0,3 5 0,-9-3 0,9-2 0,-9-1 0,9-4 0,-9 5 0,9 0 0,-9 1 0,4-1 0,0-5 0,-4 4 0,4-4 0,0 5 0,-3 0 0,7-5 0,-7 4 0,-2-13 0,-7-4 0,-4-10 0,5-1 0,-4-3 0,4 9 0,-6-4 0,6 4 0,-4 1 0,9 0 0,-9-1 0,9 1 0,-10 0 0,10 0 0,-9 4 0,9-3 0,-4 4 0,0-5 0,4 0 0,-9-1 0,8 1 0,-8 0 0,9-1 0,-4 1 0,0 5 0,4-4 0,-4 4 0,5-6 0,5 6 0,1-4 0,5 4 0,0-5 0,0-1 0,1 1 0,-1 5 0,-5-4 0,4 9 0,-9-9 0,9 8 0,-9-8 0,9 9 0,-9-9 0,-1 14 0,-6-3 0,-10 10 0,3 0 0,2 0 0,1-4 0,14-8 0,-3-5 0,10-5 0,-5 0 0,4 4 0,-4-3 0,6 4 0,-1-5 0,0 0 0,0-1 0,-5 1 0,4 5 0,-9-4 0,9 9 0,-8-10 0,7 10 0,-7-4 0,3 5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0,3 2 0,-2-4 0,3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0,2 0 0,-1 0 0,1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63 24575,'-4'-5'0,"-1"1"0,-4 8 0,0-3 0,0 7 0,0-3 0,4 4 0,1 0 0,4-1 0,4-3 0,1-1 0,4 0 0,4-3 0,-4 3 0,4-4 0,-4 0 0,0 0 0,-5-4 0,4 3 0,-3-3 0,0 0 0,3 3 0,-7-7 0,3 3 0,-4-7 0,0 2 0,0-3 0,0 4 0,0-4 0,0 3 0,0-2 0,-4 7 0,-1 1 0,-4 4 0,0 0 0,0 0 0,4 0 0,1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0,3 2 0,-2-4 0,3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0,2 0 0,-1 0 0,1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0:3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24575,'83'37'0,"1"-1"0,-1 1 0,1 0 0,-1-1 0,0 1 0,1 0 0,-1-1 0,18 5 0,8-1 0,-2-1 0,-10-1 0,-22-3 0,-28-3 0,-30 22 0,-7-33 0,-5-15 0,-4 4 0,4-4 0,0 5 0,-4 5 0,9 2 0,-9-1 0,9 4 0,-8-9 0,3 4 0,-5-4 0,0-1 0,0 0 0,4 0 0,-2 0 0,3 0 0,-5 0 0,5-4 0,-4 3 0,4-4 0,0 5 0,1 0 0,5 0 0,0 0 0,5 5 0,2-3 0,-1 3 0,4-5 0,-9 0 0,10 0 0,-5 1 0,5-1 0,0-5 0,1 4 0,-1-4 0,0 5 0,13-5 0,-10 4 0,9-9 0,-12 4 0,6-5 0,-5 5 0,4-3 0,-4 3 0,11-5 0,3 0 0,0 0 0,9 0 0,-8 0 0,11 0 0,-12 0 0,9 0 0,-9 0 0,12 0 0,0 0 0,-11 0 0,8 0 0,-9 0 0,0 0 0,9 0 0,-8 0 0,11 0 0,0 0 0,0 0 0,0 0 0,0 0 0,-12-5 0,9 3 0,-8-3 0,-1 5 0,-3 0 0,0-7 0,-8 5 0,3-5 0,-8 7 0,-9 0 0,9 0 0,-8-5 0,3 4 0,-5-4 0,5 5 0,1 0 0,1 0 0,3 0 0,-9 0 0,4 0 0,0 0 0,-3 0 0,3 0 0,-5 0 0,0 0 0,0 0 0,5 0 0,-3 0 0,8 0 0,-4 0 0,5 0 0,1 0 0,-1 0 0,12 0 0,-8 5 0,8-4 0,0 4 0,-9-5 0,21 0 0,-20 0 0,8 0 0,-17 0 0,-1 0 0,-5 0 0,1 0 0,-1 0 0,0 0 0,0 0 0,0 0 0,0 0 0,1 0 0,-1 0 0,0 0 0,0 0 0,0 0 0,0 0 0,-5-5 0,-1-2 0,-15-4 0,-2-5 0,-5 3 0,-5-3 0,10 5 0,-9 0 0,8 4 0,-3-3 0,5 9 0,-1-4 0,6 0 0,-4 4 0,4-9 0,0 4 0,-4-1 0,13 2 0,-2 5 0,11 5 0,4 2 0,-4 4 0,9-5 0,-8 4 0,8-4 0,-4 5 0,5-5 0,1 4 0,-1-4 0,0 6 0,0-1 0,-4-5 0,-2 4 0,-5-4 0,0 0 0,0-1 0,-14 0 0,-5 1 0,-14 10 0,4-3 0,2-2 0,5-1 0,-1-4 0,-4 5 0,4 0 0,-5 0 0,6-4 0,0 3 0,0-4 0,-1 0 0,6 4 0,-4-9 0,9 9 0,-9-9 0,9 9 0,-9-9 0,8 9 0,-8-4 0,9 6 0,-9-1 0,4 0 0,-1 0 0,-3 0 0,9 0 0,-9-4 0,9 2 0,-4-7 0,5 3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3 0,0-3 0,1 3 0,-3-3 0,2 0 0,-3 0 0,1 0 0,2 1 0,-2-1 0,2 0 0,3 0 0,-2 2 0,5-1 0,-5 4 0,9-1 0,-3 4 0,10 2 0,-3 0 0,3 2 0,7-1 0,-6 3 0,3-5 0,-7 3 0,-3-5 0,1 1 0,-3 1 0,2-3 0,-4 3 0,3-3 0,-3 3 0,-3-3 0,-5 5 0,-4-3 0,0 4 0,2-2 0,1-3 0,3 3 0,-1-5 0,3 5 0,-2-5 0,2 2 0,0 0 0,-2-1 0,2 1 0,-1 0 0,2 1 0,-1-1 0,3 3 0,-3-5 0,3 2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24575,'7'55'0,"0"-7"0,-3-16 0,1 1-815,1-4 0,0 0 815,-1 5 0,-1 1 0,3-6 0,1-1 0,-1 6 0,1-2 0,11 16 325,-3 7-325,0-21 318,-5-2-318,-3-11 0,-1-5 0,-3 4 825,1-9-825,-1 8 162,3-3-162,1 5 0,0 1 0,-3-6 0,2 3 0,-2-3 0,3 5 0,-4-5 0,3 4 0,-2-4 0,2 0 0,0-1 0,-1 0 0,-2-4 0,2 3 0,-2 1 0,2-4 0,10 19 0,-9-16 0,9 16 0,-10-19 0,2 9 0,-2-9 0,2 8 0,0-8 0,-1 4 0,1-5 0,-2-1 0,0 6 0,0-4 0,10 19 0,-3-11 0,7 12 0,-3-10 0,-1 1 0,0-1 0,0 0 0,-2-5 0,2 4 0,-7-10 0,4 5 0,-4-5 0,2-1 0,2 6 0,-1-4 0,2 4 0,-3-6 0,0 1 0,0-3 0,0 2 0,0-3 0,0 3 0,0-4 0,0 4 0,1-4 0,-1 2 0,0 0 0,0-1 0,0 3 0,6 0 0,-4 1 0,10 1 0,-5 0 0,1-2 0,4 4 0,-11-3 0,5 0 0,-6-3 0,1 0 0,-4-2 0,3 2 0,-5-2 0,2-1 0,-3 1 0,1 0 0,2 0 0,-2 0 0,2-1 0,-2 3 0,-1-1 0,3 1 0,-1 0 0,3-2 0,-4 4 0,5-4 0,-5 4 0,2-3 0,0 3 0,-2-4 0,5 2 0,-3 0 0,3 0 0,1 3 0,-1-1 0,0-1 0,0 1 0,0-2 0,0 1 0,-2-1 0,1-2 0,-4-1 0,2 3 0,-2-4 0,2 4 0,-2-4 0,0 1 0,-1-1 0,-2 1 0,2-1 0,1 2 0,-1-1 0,1 3 0,0-1 0,-1 1 0,1 0 0,-1-2 0,1 2 0,-1-5 0,-2 3 0,2-5 0,-4 5 0,4-5 0,-4 4 0,1-1 0,0 0 0,-1-6 0,2-2 0,-3-10 0,0 4 0,-4-8 0,3 3 0,-5-1 0,5 5 0,-4 3 0,5 3 0,-3-1 0,1 5 0,3 2 0,1 10 0,4-2 0,1 7 0,-2-5 0,1-3 0,-3 0 0,2-2 0,-4 0 0,3-3 0,-3 3 0,2-3 0,-3 3 0,0 0 0,0 0 0,0-1 0,0 1 0,0 0 0,0 0 0,0 0 0,0-1 0,0 3 0,0-1 0,0 0 0,0-1 0,-3-2 0,-3 1 0,-2-3 0,-1 3 0,-2-3 0,3 3 0,-1-4 0,1 5 0,2-5 0,1 4 0,-1-3 0,1 1 0,-1-2 0,0 0 0,1 0 0,-1 0 0,0 0 0,1 0 0,-3 2 0,1-1 0,-1 1 0,5 0 0,-2-2 0,2 3 0,0-1 0,-2-2 0,4 2 0,-1-2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24575,'17'-9'0,"-7"3"0,7-3 0,-11 4 0,4 0 0,-4 0 0,3 1 0,-1-1 0,-2 0 0,4 2 0,-1-1 0,2-1 0,0 0 0,0-2 0,0 2 0,0 2 0,-2-1 0,-1 1 0,-2 0 0,-1-1 0,1 4 0,-1-5 0,1 5 0,-1-5 0,1 5 0,2-4 0,1 1 0,2-2 0,0 0 0,0 0 0,0 1 0,6 1 0,-4-1 0,4 1 0,-9 0 0,0-1 0,1 3 0,-3-3 0,2 3 0,-3-3 0,1 4 0,2-5 0,0 5 0,4-5 0,-4 3 0,3-3 0,-3 2 0,1-1 0,-1 3 0,-2-1 0,-1 0 0,3 2 0,-2-5 0,2 5 0,0-5 0,7 2 0,-2-2 0,4 1 0,-9 0 0,0 3 0,-2-3 0,-1 3 0,3-3 0,-1 1 0,1 1 0,-3-1 0,3 1 0,-2 0 0,5-1 0,-5-1 0,2 3 0,0-1 0,-2 0 0,5-1 0,3 0 0,5-2 0,-1 2 0,0-1 0,-7 0 0,0 1 0,0 1 0,0-3 0,0 3 0,0-1 0,0-1 0,0 1 0,1 0 0,-4-1 0,3 1 0,-3 1 0,3-3 0,1 5 0,-4-4 0,0 3 0,-2-1 0,-1 0 0,3 1 0,1-3 0,2 1 0,0-2 0,0 3 0,-2-3 0,-1 5 0,-2-5 0,-1 5 0,1-2 0,-3 0 0,2 1 0,-2-1 0,0 0 0,4 1 0,-3-3 0,4 3 0,-2-3 0,-1 4 0,1-5 0,-1 5 0,1-5 0,2 5 0,-2-4 0,2 3 0,6-4 0,-4 2 0,7-1 0,-6 0 0,-2 1 0,-1 0 0,-2 1 0,-3 0 0,-3 2 0,-6-3 0,-9 0 0,3 3 0,-5-4 0,8 4 0,1 0 0,5-2 0,-2 0 0,4-3 0,-1 0 0,-1 2 0,2-1 0,-1 1 0,-1 0 0,3-1 0,0 4 0,5-3 0,10 7 0,-2-4 0,4 6 0,-9-6 0,3 2 0,-3-2 0,1 0 0,-1 2 0,-2-1 0,-1 1 0,1-2 0,-1 0 0,1 0 0,-1 0 0,1 0 0,-1 0 0,1 0 0,-5 0 0,-2 2 0,-7 3 0,-1 0 0,-2 2 0,2 0 0,1-2 0,3 2 0,1-2 0,-1 0 0,2 0 0,-2 0 0,-1-1 0,3-1 0,1-1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24575,'5'0'0,"3"0"0,1 0 0,-1 0 0,3 0 0,-2 0 0,-1 0 0,9 0 0,-7 0 0,7 0 0,-6 0 0,0 0 0,6 0 0,2 0 0,-1 0 0,17 0 0,-1 0 0,6 0 0,-3 0 0,-13 0 0,-5 0 0,-2 0 0,-6 0 0,0 0 0,0 0 0,0 0 0,0 0 0,0 0 0,0 0 0,1 0 0,-1 0 0,0 0 0,0 0 0,-2 0 0,-1 0 0,0 0 0,-2 0 0,10-4 0,0 4 0,3-3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4 0,3-5 0,-4 5 0,4-5 0,-1 3 0,2-3 0,-3 2 0,8 3 0,4 7 0,10 0 0,-1 2 0,5-2 0,-10-2 0,10 1 0,-11 0 0,6-1 0,-7 0 0,0-2 0,0 1 0,-2-3 0,-1 3 0,-3-4 0,1 2 0,-6-2 0,0 3 0,-14 0 0,3 0 0,-12 3 0,11-3 0,-5 3 0,5-3 0,4-1 0,2 0 0,1-1 0,2 1 0,0-2 0,0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0 0,3 1 0,2 1 0,0 3 0,3-1 0,3 9 0,-1-9 0,3 4 0,-3-1 0,3 2 0,-3 0 0,2 4 0,-1-9 0,-1 4 0,-1-8 0,-1 0 0,-3-2 0,1 0 0,-3-1 0,2 1 0,-2 0 0,2 0 0,1 0 0,0-1 0,-1 1 0,1 0 0,2 0 0,-2 2 0,2-2 0,-3 2 0,3-2 0,-1-1 0,3 3 0,-4-1 0,2 1 0,0-3 0,1 1 0,0 0 0,1 0 0,-4 0 0,5-1 0,-5 1 0,4 0 0,-3 0 0,1-3 0,0 3 0,0-3 0,3 3 0,1 0 0,5 1 0,-5-1 0,5 1 0,-6-2 0,1 1 0,-1 0 0,6 4 0,1-2 0,19 10 0,-10-9 0,10 6 0,-12-7 0,-1 0 0,-5-1 0,-5 0 0,-3-3 0,-5 1 0,4-4 0,-3 5 0,3-3 0,-4 1 0,5 1 0,-5-1 0,4 0 0,-3 1 0,3-4 0,-4 5 0,5-3 0,3 4 0,-1-3 0,4 2 0,-6-2 0,0 0 0,0 1 0,0-2 0,-2 1 0,-1-1 0,-2 0 0,-1-1 0,1 3 0,-1-3 0,1 1 0,-1 0 0,3-2 0,-1 3 0,1-3 0,-3 2 0,1-2 0,-1 2 0,1-2 0,-1 0 0,1 3 0,0-3 0,2 2 0,-2-2 0,2 2 0,0-1 0,0 1 0,1-2 0,2 0 0,-5 0 0,2 0 0,-3 0 0,1 0 0,-1 0 0,1 0 0,0 0 0,-1 0 0,1 0 0,-1 0 0,1 0 0,-6 0 0,-3-2 0,-3 1 0,0-3 0,1 3 0,2-3 0,-2 4 0,2-5 0,-2 5 0,4-5 0,1 7 0,5-4 0,2 7 0,1-3 0,-3 1 0,1 1 0,-1-1 0,1 2 0,-1-3 0,1 3 0,0-3 0,-1 1 0,1-1 0,-3 0 0,2-1 0,-5 3 0,0-1 0,-3 1 0,-2 1 0,-1 0 0,0-2 0,-2 1 0,2-1 0,-2 1 0,2 1 0,1 0 0,-1-2 0,0 1 0,1-1 0,-1-1 0,3 0 0,1-2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24575,'4'12'0,"0"2"0,8 7 0,-4-5 0,11 14 0,-6-11 0,3 7 0,-1-6 0,6 2 0,-4-5 0,9 9 0,-17-16 0,4 5 0,-7-5 0,4-1 0,-3-1 0,1-1 0,-3 0 0,3 0 0,-2 3 0,5-1 0,0 6 0,-2-4 0,4 3 0,-5-4 0,2 5 0,1-4 0,-4 3 0,1-6 0,-2-1 0,2 0 0,-2 0 0,5 3 0,-5-3 0,2 0 0,0 0 0,-2 0 0,2 1 0,0 1 0,1-2 0,4 8 0,-1-4 0,-1 4 0,-1-6 0,5 3 0,-3-2 0,5 1 0,-8-3 0,-1-1 0,-2-2 0,-1-1 0,1-1 0,-1 1 0,1-1 0,-1 2 0,1 0 0,0-1 0,-1 1 0,1 0 0,-3 0 0,4 0 0,-6-1 0,7 1 0,-5 0 0,2 0 0,1 0 0,0-1 0,2 3 0,-2-1 0,2 0 0,-3 1 0,1-1 0,0 1 0,2 0 0,-2 0 0,10 5 0,-6-2 0,5-1 0,-5 0 0,-3-3 0,3 3 0,-1-2 0,2 3 0,0-1 0,0 1 0,0-1 0,0 1 0,0 0 0,6 1 0,-4-1 0,6 7 0,-7-8 0,1 5 0,-1-7 0,-4 1 0,3-1 0,-3 0 0,1-2 0,-1 2 0,0-2 0,-2 1 0,5 0 0,-5 1 0,2-2 0,-3-1 0,1 3 0,0-1 0,-1 0 0,1-1 0,-1 0 0,1 0 0,-1-2 0,-2 1 0,2-4 0,-2 5 0,3-3 0,0 3 0,2 0 0,-2 0 0,2-1 0,-3 1 0,1 2 0,-1-2 0,1 0 0,0-1 0,-1-1 0,-2 2 0,2-2 0,-2 1 0,3-4 0,-3 5 0,2-5 0,-2 4 0,3-3 0,-3 3 0,2-3 0,-5 3 0,5-3 0,-2 3 0,3-4 0,-3 5 0,2-5 0,-2 4 0,2-3 0,-2 3 0,2-3 0,-1 1 0,-1 0 0,2-1 0,-2 3 0,-3-8 0,-3 1 0,-3-7 0,-2 1 0,5 1 0,-2-1 0,2 4 0,-3-2 0,3 2 0,-2 0 0,4 0 0,-1 0 0,2 0 0,-3 0 0,3 1 0,0 1 0,3 3 0,5 5 0,-2 0 0,4 2 0,-4-2 0,0 0 0,-1-1 0,-2 1 0,3 0 0,-3 0 0,2-3 0,-5 3 0,3-3 0,-1 3 0,-1 0 0,4 0 0,-5-1 0,5 1 0,-4 0 0,1 0 0,1-2 0,-3 1 0,3-2 0,-3 3 0,-3-2 0,0-1 0,-5 0 0,0 1 0,-1-1 0,1 1 0,0-1 0,1-2 0,-1 5 0,3-5 0,-1 2 0,1-2 0,1 2 0,-1-1 0,2 3 0,-2-3 0,2 1 0,0-2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24575,'7'-12'0,"4"-2"0,-4-2 0,6 1 0,-5 0 0,2 4 0,0-3 0,-1 4 0,1 0 0,-1 1 0,4-6 0,-1 4 0,1-4 0,-4 6 0,2-1 0,-5 2 0,4-1 0,-4 2 0,5-3 0,-5 3 0,2 0 0,0 0 0,-2-1 0,5 1 0,-5-2 0,2 3 0,-2-3 0,-1 4 0,1-4 0,-1 3 0,1-3 0,-1 4 0,1-4 0,-1 3 0,1-3 0,-3 4 0,2-2 0,-2 0 0,3 1 0,-1-3 0,1 2 0,-1-1 0,2-6 0,-1 7 0,1-7 0,1 7 0,-2-3 0,2 0 0,0 1 0,-2 1 0,2-1 0,-2 4 0,-1-4 0,1 3 0,-1-1 0,-2 3 0,2-1 0,-2 0 0,3 0 0,-1 0 0,1 0 0,-3 0 0,2 1 0,-2-1 0,3 0 0,-1 0 0,1 0 0,-1 0 0,1 1 0,-1-3 0,-1 1 0,1-1 0,-2 2 0,5 1 0,-5-3 0,5 1 0,-5-1 0,2 2 0,-2 1 0,2 1 0,-4-1 0,4 1 0,-4-2 0,4 0 0,-2 0 0,2-2 0,1 2 0,-1-4 0,-2 3 0,2 0 0,-2-1 0,3-1 0,0 3 0,-1-4 0,2-1 0,1-1 0,-1-4 0,4 5 0,-2 1 0,-1-1 0,5-5 0,-6 4 0,6-3 0,-7 6 0,2-1 0,0 1 0,-2-1 0,2-1 0,0 1 0,-2 1 0,2-1 0,-2 4 0,-3-2 0,2 2 0,-2 0 0,2 0 0,-2 0 0,2 0 0,-1 1 0,1-1 0,1-2 0,-1 1 0,1-1 0,-1 0 0,-2 2 0,2-2 0,-2 2 0,3 0 0,0-2 0,-1 2 0,1-2 0,-1 2 0,-2 0 0,2 1 0,-2-1 0,3 0 0,-1 0 0,1 0 0,-3 0 0,2 0 0,-2-2 0,3 4 0,-3-3 0,2 3 0,-2-2 0,0 0 0,2 3 0,-7 0 0,1 2 0,-4 0 0,-3 0 0,-7 3 0,2-3 0,-10 4 0,11-4 0,-3 0 0,7 0 0,2 0 0,1 0 0,-1 0 0,0 0 0,1 0 0,-1 0 0,0 0 0,1 0 0,-1 0 0,6 0 0,3 0 0,5-3 0,3 3 0,0-4 0,-2 3 0,-1-1 0,-2 0 0,-1 1 0,1-1 0,-1 2 0,1-2 0,0 1 0,-1-1 0,1 0 0,-1 2 0,1-3 0,-1 3 0,1 0 0,-3-2 0,2 2 0,-2-2 0,3 2 0,-1 0 0,1-3 0,-1 3 0,1-2 0,-1 2 0,1 0 0,-1 0 0,-2-2 0,2 1 0,-1-1 0,1 2 0,1 0 0,-1 0 0,-2-2 0,2 1 0,-4 8 0,1 5 0,-2 4 0,0-1 0,0-6 0,0-1 0,0-1 0,0 0 0,0-2 0,0 2 0,0-2 0,-2 0 0,1-1 0,-1 3 0,2-1 0,0 0 0,-3-1 0,3 0 0,-3-2 0,3-1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24575,'6'-5'0,"0"0"0,-1 2 0,-2-1 0,5 1 0,-2-2 0,2 0 0,0 1 0,0-1 0,-1 0 0,3 0 0,-4 0 0,11-4 0,-10 6 0,10-8 0,-9 8 0,1-4 0,2 2 0,-3 0 0,3-2 0,0 4 0,-2-4 0,2 5 0,-3-3 0,3-2 0,1 2 0,5-3 0,-5 0 0,5 2 0,0-2 0,-4 3 0,4-1 0,-8 3 0,1-1 0,-1 1 0,2-1 0,6-2 0,-5-1 0,6 0 0,-1-1 0,-5 1 0,5 1 0,-6-1 0,-2 4 0,1-1 0,-3 1 0,3-2 0,-1 0 0,2 1 0,0-1 0,6-1 0,-4 1 0,4-1 0,-6 1 0,-3 2 0,1-1 0,-1 1 0,-2 1 0,4-3 0,-4 3 0,5-3 0,-2 2 0,2-1 0,0 1 0,-3-2 0,3 3 0,-5-3 0,5 5 0,-5-5 0,2 5 0,-3-4 0,1 3 0,-1-3 0,1 3 0,0-3 0,-1 3 0,1-3 0,-1 4 0,1-5 0,-1 5 0,-2-5 0,2 5 0,-2-2 0,3 0 0,2-1 0,-2 0 0,2-1 0,0 3 0,-2-3 0,5 4 0,-5-5 0,5 5 0,-3-5 0,9 5 0,2-5 0,17-1 0,16-5 0,3-5 0,9 2 0,-24 3 0,-3 3 0,-19 5 0,-3-3 0,-5 3 0,-3-1 0,1 4 0,-3-3 0,1 1 0,-1 2 0,1-2 0,-1-1 0,1 3 0,-6-2 0,-9-1 0,-7-1 0,-2-2 0,-5 2 0,12 0 0,-3 3 0,9-1 0,-1 2 0,1 0 0,4 0 0,4 0 0,12 0 0,-3 0 0,3-2 0,-5 1 0,-4-1 0,2 2 0,0 0 0,-1 0 0,1 0 0,-3 0 0,1-2 0,-1 1 0,1-1 0,-1 2 0,1 0 0,0 0 0,-1 0 0,-2 5 0,0 0 0,-6 4 0,3 1 0,-5-3 0,4 3 0,-4-5 0,1 9 0,0-7 0,-2 7 0,6-9 0,-3 2 0,1-2 0,1 0 0,-2-1 0,3 1 0,-2 0 0,1 0 0,-1 0 0,2-1 0,0 1 0,0 0 0,0-2 0,0-1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0,3-2 0,-2 3 0,5-1 0,-2-2 0,2 2 0,6 2 0,-5-4 0,5 3 0,-5-3 0,-1 3 0,-3-3 0,3 2 0,-3-2 0,4 2 0,5-1 0,13 1 0,-8-2 0,13 0 0,-22 0 0,10 0 0,-13 2 0,6-1 0,-10 1 0,5-2 0,-5 0 0,5 0 0,-3 0 0,3 0 0,0 0 0,7 0 0,12 0 0,-8 0 0,13 0 0,-22 0 0,1 0 0,-3 0 0,-5 0 0,2 0 0,-3 0 0,1 0 0,0 0 0,-1 0 0,1 0 0,-1 0 0,1 0 0,-1 0 0,1 0 0,-1 0 0,1 0 0,0 0 0,-3 2 0,2-2 0,0 3 0,1-3 0,2 0 0,-2 0 0,2 0 0,-2 0 0,-3 0 0,-8 0 0,-2 0 0,-4 0 0,5 0 0,1 0 0,-1 0 0,1 0 0,2-3 0,-2 3 0,4-4 0,-4 3 0,4-3 0,-4 3 0,2-1 0,-2 0 0,1-1 0,-1 0 0,2-1 0,-2 4 0,2-5 0,-2 5 0,1-2 0,1 0 0,-2-1 0,5-2 0,-5 2 0,7 1 0,-2 2 0,6 0 0,-1 0 0,1 0 0,-1 0 0,3 2 0,-1-1 0,1 3 0,-3-1 0,1-1 0,-1 3 0,3-5 0,-4 4 0,3-3 0,-3 3 0,1-3 0,1 1 0,-1 0 0,1-1 0,-3 3 0,2-4 0,-2 2 0,2 1 0,1-3 0,0 2 0,-1 0 0,1-1 0,-1 3 0,1-3 0,-1 1 0,-2 0 0,2-2 0,-2 5 0,3-5 0,-8 2 0,-20 3 0,1 0 0,-16 0 0,18 1 0,5-6 0,3 2 0,5 0 0,-2-1 0,2 1 0,0-2 0,3 0 0,1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2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24575,'4'5'0,"4"-1"0,6-4 0,0 0 0,-2 0 0,-3 0 0,0 0 0,0 0 0,-1 0 0,1 0 0,0 0 0,-4 4 0,-1 1 0,-8 3 0,3 5 0,-7 1 0,7-1 0,-7 0 0,7-4 0,-7-1 0,7 5 0,-7-3 0,3 6 0,0-6 0,-2 3 0,6-4 0,-3-1 0,0 1 0,3 0 0,-3 0 0,0-1 0,-1 1 0,0 0 0,-3 4 0,3-4 0,0 4 0,-3-4 0,7 0 0,-7-5 0,7 4 0,-2-3 0,-1 4 0,7-4 0,-3-1 0,13-4 0,1 0 0,3 0 0,1 0 0,-5 0 0,0 0 0,-4 0 0,0 0 0,-4 0 0,-2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6 0,1-3 0,-1 4 0,1-8 0,-2 3 0,2-3 0,-2 3 0,5-1 0,-3 1 0,1-3 0,1 2 0,-1-1 0,2 1 0,0 1 0,0-1 0,0 1 0,1 0 0,-1-1 0,0-1 0,-3 1 0,3-4 0,-2 2 0,-1-2 0,0 0 0,0 1 0,-2 0 0,2 1 0,0-3 0,-1 1 0,3 0 0,-4 0 0,5 0 0,-3 2 0,4 0 0,-1 0 0,0 3 0,0-3 0,18 3 0,-13 0 0,13-2 0,-18 1 0,0-1 0,0-1 0,0 0 0,-2-2 0,-1-2 0,0 1 0,-2-2 0,2 3 0,-2 0 0,2 0 0,-2 0 0,5-1 0,-5 1 0,2 0 0,-3 0 0,1-3 0,2 3 0,-2-1 0,5 2 0,-5 1 0,4-2 0,-1 1 0,0 0 0,1 1 0,-1 0 0,2 0 0,0 1 0,6 3 0,-4-6 0,4 6 0,-9-5 0,0 1 0,0-3 0,-1 1 0,3 2 0,-1-2 0,2 5 0,0-5 0,0 2 0,0-2 0,0 1 0,0 0 0,0 3 0,-2-4 0,-1 2 0,0-2 0,1 0 0,-1-1 0,9 5 0,-9-3 0,8 3 0,-7-2 0,2-2 0,-3 2 0,3-2 0,-5-2 0,2 1 0,-2-1 0,-1-1 0,-2 3 0,2-3 0,-2 1 0,3-1 0,-3 0 0,2-1 0,-2 3 0,3-1 0,-1-1 0,-2 3 0,2-5 0,-2 4 0,5-1 0,-2 0 0,2 1 0,-2-1 0,0-1 0,-3 3 0,2-5 0,-5 0 0,3-3 0,-3-2 0,0 1 0,-3-1 0,3 0 0,-3 0 0,1 0 0,1 0 0,-4 1 0,4-1 0,-4 0 0,5 0 0,-5 2 0,4-1 0,-1 1 0,-1 1 0,2-3 0,-1 3 0,-1-1 0,3-1 0,-3 1 0,1 0 0,1-1 0,-1 1 0,-1 1 0,5 2 0,-1 2 0,4 1 0,1 1 0,-1-1 0,-2 2 0,5-1 0,-7 1 0,6 2 0,-3-2 0,1 2 0,1-2 0,-3 0 0,-1 0 0,1-3 0,-3 3 0,3-3 0,-1 1 0,-1 1 0,4-3 0,-5 3 0,5-3 0,-4 3 0,-1-2 0,-6 3 0,-2 0 0,-1 0 0,-2 0 0,5-1 0,-2-1 0,2 1 0,1-1 0,-1 2 0,1-3 0,-1 3 0,0-5 0,1 2 0,2 1 0,-2-3 0,4 4 0,-1-3 0,2 1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1842 24575,'8'-4'0,"-2"1"0,4-6 0,-3 3 0,1-3 0,-3 4 0,-2-2 0,2 2 0,-2 0 0,0 0 0,2 1 0,-2-1 0,0 0 0,2 0 0,-4 0 0,4-2 0,-2 2 0,0-2 0,2 2 0,-4 0 0,1 0 0,1 1 0,0-3 0,2-1 0,-2 1 0,2 0 0,-4 2 0,4 0 0,-2-2 0,2 2 0,1-2 0,-3 0 0,2 1 0,-2-1 0,3 0 0,-1 2 0,2-9 0,-1 7 0,0-7 0,2 8 0,0-8 0,0 5 0,-1-5 0,1 6 0,-2-1 0,2 4 0,-2-4 0,-1 3 0,1-3 0,-1 4 0,-2-4 0,2 1 0,-2 1 0,3-3 0,-1 5 0,1-4 0,0 4 0,-1-5 0,1 5 0,-1-4 0,1 4 0,-3-4 0,2 3 0,-5-1 0,5 0 0,-2 2 0,1-2 0,1 2 0,-2-2 0,2 2 0,1-4 0,-1 1 0,1-2 0,-1 1 0,1-1 0,0 0 0,2 1 0,-1-6 0,1 4 0,-1-4 0,1 6 0,-2-1 0,3-5 0,-3 4 0,1-3 0,-2 4 0,6-5 0,-3-1 0,7-5 0,-7 5 0,3-4 0,-5 9 0,6-9 0,-5 4 0,5-5 0,0 0 0,-4 5 0,3-4 0,-5 9 0,2-9 0,-2 9 0,2-9 0,-1 4 0,0 0 0,4-4 0,-3 4 0,4-5 0,-3 5 0,0-4 0,0 4 0,-2 0 0,0 1 0,0 1 0,-2 3 0,2-4 0,-1 5 0,-1 1 0,1-1 0,0-5 0,0 4 0,1-3 0,0-1 0,3-1 0,-2 0 0,3 1 0,-5 0 0,1-1 0,5-5 0,-7 5 0,14-14 0,-14 16 0,8-16 0,-8 19 0,-1-9 0,2 9 0,1-9 0,-3 9 0,2-4 0,-3 6 0,4-6 0,-4 4 0,3-4 0,-3 6 0,4-6 0,-4 4 0,3-2 0,-5 4 0,4 4 0,-4-4 0,4 1 0,-5 1 0,5-2 0,-4 1 0,4 1 0,-5 0 0,5 0 0,-4 1 0,4-1 0,-5 3 0,3-1 0,-1 0 0,-1 0 0,1 0 0,1 0 0,-3 1 0,5-1 0,-4 0 0,4 0 0,-4 0 0,4 2 0,-5-1 0,3 1 0,-1-1 0,-1-1 0,4 0 0,-5 0 0,3 0 0,-1 3 0,-1-3 0,1 3 0,1-1 0,-3-1 0,3 1 0,-1 0 0,-1-1 0,-1 3 0,-6 1 0,-2 1 0,-1 1 0,1 0 0,2-1 0,1 1 0,-1-2 0,5 0 0,4 0 0,6-2 0,2-1 0,-2 0 0,-1-1 0,-3 1 0,1 1 0,-1-1 0,-1 1 0,0 2 0,0-5 0,4 5 0,-2-2 0,2 0 0,-3-1 0,1 0 0,-1 1 0,-1 0 0,0 1 0,0-1 0,1 2 0,1 0 0,-3-2 0,2 1 0,-5 1 0,5 5 0,-4 3 0,4-1 0,-5 2 0,5-3 0,-4 0 0,1-1 0,1-2 0,-2 1 0,1-1 0,-2-1 0,0 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1 0,-3 2 0,11 2 0,-4-1 0,0 1 0,4 0 0,-5-1 0,31 8 0,-6 3 0,-12-11 0,2 1 0,-1 2 0,0-1 0,23 2 0,-3 4 0,-16-8 0,-11-2 0,-7-1 0,-1 0 0,-6-4 0,-2 2 0,-1-3 0,0 3 0,-2-3 0,2 3 0,-2-3 0,-1 3 0,1-4 0,0 5 0,2-5 0,-2 4 0,4-3 0,-4 3 0,11 0 0,-7 1 0,13 2 0,-10-2 0,4 0 0,-6-2 0,0 1 0,6 0 0,-7-1 0,4 2 0,-6-4 0,-2 1 0,2 0 0,-2-1 0,2 3 0,6-1 0,5 7 0,30 6 0,-6 4 0,-12-8 0,2 0 0,19 6 0,-19-5 0,2-4 0,-24-4 0,5-2 0,-10 1 0,2-3 0,-2 1 0,-3 0 0,2-1 0,-2 3 0,2-1 0,1-1 0,2 3 0,-2-3 0,2 3 0,-2-2 0,-1-1 0,-4-4 0,-6-8 0,-2 1 0,-4-6 0,6 6 0,-1 1 0,0-1 0,1 4 0,2-2 0,-2 2 0,4 0 0,1 4 0,18 15 0,-4 1 0,12 12 0,-9-6 0,-3-5 0,-2 3 0,-1-8 0,-4 4 0,1-7 0,-5-2 0,2-3 0,-7-1 0,1-2 0,-13 0 0,4 2 0,-7 1 0,8 0 0,-1 1 0,4-4 0,-3 5 0,4-5 0,-3 2 0,2 1 0,-3-3 0,4 2 0,2 0 0,0-1 0,3 1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24575,'7'36'0,"1"-4"0,6 23-1630,1-23 1,1 2 1629,-3 0 0,1 3 0,11 8 0,2 2-697,-5-1 0,1 0 697,2-5 0,1-1 0,4 2 0,1-1 41,-6-9 0,0-1-41,-1 0 0,0-2 0,3-5 0,-2-1 0,1 11 0,9-9 1440,-9 0-1440,-12-12 1953,10 7-1953,-13-11 1178,-3-1-1178,3-1 0,-5-2 0,2-1 0,0 1 0,-2 0 0,5 0 0,-3 2 0,3-2 0,1 2 0,5 2 0,-5-3 0,11 4 0,-4-4 0,5 1 0,-5-1 0,-2-1 0,-6 0 0,-2-2 0,-1 1 0,-3-3 0,1 3 0,-1-4 0,1 3 0,2-3 0,-2 0 0,2 0 0,-2 2 0,-1-2 0,1 2 0,-1-2 0,3 0 0,1 0 0,2 0 0,6 0 0,-4 0 0,4 0 0,-6 0 0,-2 0 0,1 0 0,-4 0 0,11 0 0,-7 0 0,13 0 0,-11 0 0,11 0 0,-10 0 0,4 0 0,-6 0 0,-2 0 0,-1 0 0,-3 0 0,1 0 0,-1 0 0,1 0 0,0 0 0,-1 0 0,1 0 0,-1 0 0,3 0 0,1 0 0,2 0 0,-2 2 0,-1-1 0,-3 1 0,1-2 0,-6-4 0,-21-7 0,8 0 0,-22-7 0,22 8 0,-4 1 0,8 2 0,1 2 0,3 2 0,1-1 0,7 3 0,3 1 0,5 5 0,0 1 0,-2 3 0,1-2 0,-1 3 0,0-3 0,-1 0 0,-3-2 0,1 0 0,-1-1 0,1 1 0,-3 0 0,2-2 0,-2 1 0,0-1 0,0 9 0,-3 1 0,0 3 0,0-1 0,0-7 0,0-2 0,0-1 0,0 0 0,-3 0 0,2 0 0,-4-3 0,5 3 0,-5-5 0,2 4 0,-3-1 0,0 2 0,-2 0 0,2-1 0,-2-1 0,2 1 0,3-1 0,-2 0 0,2 1 0,-2-1 0,-1-1 0,0 3 0,1-5 0,2 2 0,0-2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1474 24575,'3'-3'0,"0"-1"0,2 3 0,1-3 0,-1 4 0,-1-5 0,0 5 0,0-5 0,1 3 0,1-1 0,-3-1 0,2 3 0,-5-3 0,5 3 0,-4-3 0,4 3 0,-5-3 0,5 4 0,-4-5 0,4 5 0,-2-4 0,3 1 0,-1 0 0,1-1 0,-3 1 0,2-2 0,-2 0 0,2 1 0,-2-1 0,2 0 0,-2 0 0,3 0 0,0 3 0,-1-3 0,-2 3 0,2-3 0,-2 0 0,3 2 0,-3-1 0,2 1 0,-2-4 0,2 2 0,1-2 0,0 2 0,-1 0 0,1 0 0,-3 0 0,2 1 0,-2-1 0,0 0 0,2-2 0,-2 2 0,2-2 0,1 2 0,-3 0 0,2-2 0,-2 2 0,3-2 0,-3 2 0,2-2 0,-2 1 0,2-3 0,1 4 0,-1-2 0,-1 0 0,1 2 0,-2-5 0,0 3 0,2-1 0,-2-1 0,2 4 0,1-4 0,-1 1 0,1-1 0,0-1 0,-3 3 0,2-3 0,-2 5 0,0-4 0,2 4 0,-2-4 0,0 3 0,4-3 0,-6 4 0,7-4 0,-5 3 0,3-3 0,-3 2 0,2-1 0,-1-6 0,2 7 0,-2-5 0,1 5 0,-2 2 0,0-4 0,2 3 0,-2-3 0,3 4 0,0-9 0,0 5 0,1-6 0,-2 5 0,1 1 0,-1-1 0,-1 0 0,0 3 0,0-2 0,1 1 0,1 1 0,-1-2 0,1 1 0,-3 1 0,4-2 0,-6 1 0,9-2 0,-6 1 0,2-1 0,1 1 0,-3-1 0,4 0 0,-3 1 0,1-1 0,-1 3 0,1-3 0,0 3 0,-1-1 0,1 1 0,-3 0 0,2 2 0,-2-4 0,0 4 0,2-2 0,-2 0 0,2 1 0,1-3 0,0 4 0,-1-4 0,-2 3 0,2-3 0,-2 4 0,3-4 0,-3 3 0,2-3 0,-2 4 0,0-2 0,2 2 0,-4-2 0,6 2 0,-6-4 0,7 3 0,-8-3 0,5 4 0,-2-2 0,0 0 0,2 1 0,-2-1 0,0 0 0,2 2 0,-2-2 0,1 2 0,0-2 0,0 2 0,-1-2 0,2 0 0,-2 2 0,2-4 0,1 3 0,-1-3 0,1 4 0,-3-2 0,2 2 0,-2 0 0,3-2 0,-1 2 0,1-4 0,-1 3 0,-2-1 0,2 2 0,-2 0 0,3 1 0,-3-1 0,2 0 0,-2 0 0,0 0 0,2-2 0,-2 2 0,3-2 0,-1 2 0,-2 0 0,2 3 0,-4-3 0,4 3 0,-5-3 0,5 0 0,-4 0 0,4 0 0,-2 0 0,0 1 0,2-1 0,-4 0 0,4 0 0,-5 0 0,5 0 0,-2 0 0,0 1 0,0-1 0,-1 2 0,-1-1 0,4 1 0,-5-2 0,5 3 0,-4-3 0,1 3 0,1-1 0,-2-1 0,1 1 0,1 0 0,-3-1 0,3 1 0,-1 0 0,-1-1 0,1 1 0,1-1 0,-3-1 0,5 2 0,-4-1 0,1 1 0,1 0 0,-3-1 0,3 1 0,-1 1 0,-1-3 0,4 3 0,-5-3 0,5 2 0,-4-1 0,4 3 0,-2-3 0,3 1 0,-1-2 0,1 3 0,-3-3 0,-3 5 0,-3-2 0,-3 4 0,0-2 0,1 3 0,-1-3 0,1 0 0,-1 0 0,3 2 0,-2-2 0,2 2 0,2-4 0,2 0 0,4-1 0,-2-1 0,2 3 0,-2-3 0,3 3 0,-1-1 0,1 2 0,0 0 0,-1 0 0,1 0 0,-1 0 0,1 0 0,2 0 0,-2 0 0,4 0 0,-3 0 0,1 0 0,-3 0 0,1 0 0,-1 0 0,1 0 0,-1 0 0,3 0 0,-1 0 0,1 0 0,-3 0 0,1 0 0,-1 0 0,1 0 0,-1 0 0,1 0 0,-3 2 0,0 1 0,-3 2 0,-3-1 0,2 1 0,-1 0 0,-1 0 0,3 0 0,-3-1 0,1-1 0,-1 1 0,0-1 0,-2 0 0,4-3 0,1-3 0,1-4 0,4 2 0,-5-5 0,5 5 0,-4-2 0,1 2 0,-2 0 0,3 3 0,-3-3 0,3 3 0,-3-3 0,0 0 0,2 0 0,-1 0 0,1 0 0,-2 1 0,0-1 0,0 0 0,0 0 0,3 2 0,-3-1 0,3 1 0,-6 1 0,-8 0 0,3 4 0,-8-2 0,7 4 0,0-3 0,-1 3 0,1-3 0,0 1 0,1 0 0,3-1 0,-1 1 0,0-2 0,1 2 0,-1-2 0,0 3 0,1-3 0,2 2 0,-2-2 0,2 2 0,-3-2 0,0 2 0,1-1 0,-1 1 0,0-2 0,3 2 0,-2-1 0,2 1 0,-2-2 0,-1 2 0,0-1 0,1 1 0,-1-2 0,1 2 0,-1-2 0,0 2 0,1-2 0,2 3 0,-2-3 0,1 2 0,6-2 0,2 0 0,7-2 0,0 2 0,-2-5 0,-1 5 0,-3-2 0,1 2 0,0 0 0,-1-3 0,1 3 0,-1-2 0,1 2 0,-1 0 0,1 0 0,-1 0 0,1-2 0,0 1 0,-1-1 0,3 2 0,-2 0 0,2 0 0,-2 0 0,-1 0 0,1 0 0,0 0 0,-1 0 0,1 0 0,-1 0 0,-2 2 0,2-1 0,-2 1 0,0 0 0,2-2 0,-4 5 0,1-3 0,1 3 0,-2 0 0,1 2 0,0-2 0,-1 2 0,2-2 0,-1 0 0,-1-1 0,4 1 0,-5 0 0,5 0 0,-4 0 0,4-1 0,-5 1 0,5-2 0,-4 1 0,1-1 0,-2-1 0,0 1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24575,'8'-5'0,"0"0"0,0 2 0,-1-1 0,1 4 0,-3-5 0,1 3 0,-1-1 0,1-1 0,-1 3 0,1-3 0,-1 1 0,3 0 0,-1-1 0,1 4 0,-3-5 0,1 5 0,-1-5 0,3 5 0,-1-4 0,1 3 0,-3-3 0,1 3 0,2-3 0,0 3 0,1-3 0,1 1 0,-1-2 0,2 1 0,0-1 0,-2 2 0,7-2 0,-8 4 0,6-4 0,-6 2 0,-2 0 0,5-1 0,-5 1 0,4-2 0,-3 3 0,3-2 0,-4 1 0,5-2 0,-3 0 0,1 2 0,2-1 0,-3 1 0,1-1 0,-1-1 0,0 0 0,-2 0 0,5 0 0,-3 0 0,3 1 0,0-3 0,-2 1 0,2-1 0,-3 0 0,3 2 0,0-4 0,-2 3 0,2-1 0,-3 0 0,3 0 0,-2-1 0,1-1 0,-3 4 0,3-4 0,-1 1 0,2-1 0,-2-1 0,1 3 0,-4-3 0,5 3 0,-3-3 0,1 3 0,1-2 0,-3 3 0,3-1 0,-4 0 0,5 0 0,-3-3 0,1 3 0,2-2 0,3-1 0,-4 0 0,7-2 0,-9 5 0,4-2 0,-1 1 0,0 1 0,-3 0 0,0 0 0,0 1 0,-1-1 0,1 3 0,0-1 0,-2 0 0,2-2 0,0 2 0,-2-2 0,2 2 0,0 0 0,-2 0 0,5-2 0,-3 2 0,1-2 0,2 2 0,-5 0 0,2 0 0,0-2 0,-2 2 0,4-2 0,-3 2 0,1 2 0,-3-3 0,1 3 0,-1-4 0,1 2 0,2 0 0,1-2 0,2 2 0,0-2 0,-3 0 0,3 1 0,-2-3 0,-1 4 0,3-2 0,-5 2 0,2 0 0,-3 0 0,1 1 0,0 1 0,-3-1 0,-1 1 0,1 0 0,0-1 0,2 1 0,-2-2 0,2 3 0,-4-3 0,4 5 0,-2-5 0,0 3 0,2-1 0,-4-1 0,3 3 0,-3-3 0,4 3 0,-4-3 0,4 4 0,-5-5 0,5 5 0,-4-5 0,4 5 0,-5-4 0,5 1 0,-2 0 0,0-1 0,2 3 0,-4-3 0,1 1 0,1 1 0,-5-1 0,-1 3 0,-12 0 0,3 0 0,-11 4 0,10-4 0,-2 3 0,7-3 0,3 3 0,4-3 0,4 2 0,24-7 0,-12 2 0,12-3 0,-16 4 0,-5 2 0,2 0 0,-3-2 0,1 2 0,0-3 0,-1 3 0,1 0 0,-1-2 0,-2 4 0,0-2 0,-1 7 0,-1 1 0,1-1 0,-2 2 0,0-3 0,0 0 0,0-1 0,0 0 0,0 0 0,3-3 0,-3 3 0,3-3 0,-3 3 0,0-2 0,0-1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24575,'7'7'0,"4"0"0,14 4 0,-1-1 0,25 7 0,-6-6 0,-11-2 0,0 0 0,20-3 0,0 4 0,0-9 0,-13 4 0,-8-3 0,-14-1 0,-6 1 0,-2-2 0,-1 0 0,-2 0 0,-1 2 0,1-1 0,-1 1 0,3-2 0,-2 0 0,2 0 0,-2 0 0,0 0 0,-1 0 0,3 2 0,-2-1 0,2 1 0,0-2 0,-1 0 0,3 0 0,-1 0 0,-1 0 0,0 0 0,0 0 0,-1 0 0,3 0 0,-4 0 0,5 0 0,-3 0 0,9-3 0,-4 2 0,4-2 0,-6 3 0,0 0 0,-2 0 0,-1 0 0,-2 0 0,-1 0 0,1 0 0,-1-3 0,3 3 0,1-2 0,2 2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0,1-2 0,-1-1 0,0 3 0,1-2 0,2 0 0,-2 1 0,2-3 0,-3 3 0,0-1 0,3 0 0,3 1 0,12-1 0,-2 0 0,4 2 0,-6-3 0,-2 3 0,0 0 0,-1 0 0,1 0 0,-1 0 0,1-2 0,-1 2 0,1-2 0,-1 2 0,1 2 0,0-2 0,2 5 0,-2-5 0,2 2 0,-3 0 0,1-1 0,-1 1 0,1-2 0,-3 2 0,2-1 0,-2 1 0,0 0 0,0 1 0,-3 1 0,0 1 0,-3 0 0,-2 0 0,-2 0 0,-3-3 0,4 2 0,-2-1 0,2 0 0,3 1 0,-2-3 0,4 3 0,-4-4 0,2 2 0,-3 1 0,1-1 0,-1 1 0,1 1 0,-1-1 0,0-1 0,3 3 0,-2-3 0,2 3 0,0 0 0,-2-2 0,4 1 0,-4-4 0,5 5 0,-3-5 0,3 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3 0,0-3 0,1 3 0,-3-3 0,2 0 0,-3 0 0,1 0 0,2 1 0,-2-1 0,2 0 0,3 0 0,-2 2 0,5-1 0,-5 4 0,9-1 0,-3 4 0,10 2 0,-3 0 0,3 2 0,7-1 0,-6 3 0,3-5 0,-7 3 0,-3-5 0,1 1 0,-3 1 0,2-3 0,-4 3 0,3-3 0,-3 3 0,-3-3 0,-5 5 0,-4-3 0,0 4 0,2-2 0,1-3 0,3 3 0,-1-5 0,3 5 0,-2-5 0,2 2 0,0 0 0,-2-1 0,2 1 0,-1 0 0,2 1 0,-1-1 0,3 3 0,-3-5 0,3 2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24575,'7'55'0,"0"-7"0,-3-16 0,1 1-815,1-4 0,0 0 815,-1 5 0,-1 1 0,3-6 0,1-1 0,-1 6 0,1-2 0,11 16 325,-3 7-325,0-21 318,-5-2-318,-3-11 0,-1-5 0,-3 4 825,1-9-825,-1 8 162,3-3-162,1 5 0,0 1 0,-3-6 0,2 3 0,-2-3 0,3 5 0,-4-5 0,3 4 0,-2-4 0,2 0 0,0-1 0,-1 0 0,-2-4 0,2 3 0,-2 1 0,2-4 0,10 19 0,-9-16 0,9 16 0,-10-19 0,2 9 0,-2-9 0,2 8 0,0-8 0,-1 4 0,1-5 0,-2-1 0,0 6 0,0-4 0,10 19 0,-3-11 0,7 12 0,-3-10 0,-1 1 0,0-1 0,0 0 0,-2-5 0,2 4 0,-7-10 0,4 5 0,-4-5 0,2-1 0,2 6 0,-1-4 0,2 4 0,-3-6 0,0 1 0,0-3 0,0 2 0,0-3 0,0 3 0,0-4 0,0 4 0,1-4 0,-1 2 0,0 0 0,0-1 0,0 3 0,6 0 0,-4 1 0,10 1 0,-5 0 0,1-2 0,4 4 0,-11-3 0,5 0 0,-6-3 0,1 0 0,-4-2 0,3 2 0,-5-2 0,2-1 0,-2 1 0,-1 0 0,3 0 0,-2 0 0,2-1 0,-2 3 0,-1-1 0,3 1 0,-1 0 0,3-2 0,-4 4 0,5-4 0,-5 4 0,2-3 0,0 3 0,-2-4 0,5 2 0,-3 0 0,3 0 0,1 3 0,-1-1 0,0-1 0,0 1 0,0-2 0,0 1 0,-2-1 0,1-2 0,-4-1 0,2 3 0,-2-4 0,2 4 0,-2-4 0,0 1 0,-1-1 0,-2 1 0,2-1 0,1 2 0,-1-1 0,1 3 0,0-1 0,-1 1 0,1 0 0,-1-2 0,1 2 0,-1-5 0,-2 3 0,2-5 0,-4 5 0,4-5 0,-4 4 0,1-1 0,0 0 0,-1-6 0,2-2 0,-3-10 0,0 4 0,-4-8 0,3 3 0,-5-1 0,5 5 0,-4 3 0,5 3 0,-3-1 0,1 5 0,3 2 0,1 10 0,4-2 0,1 7 0,-2-5 0,1-3 0,-3 0 0,2-2 0,-4 0 0,3-3 0,-3 3 0,2-3 0,-3 3 0,0 0 0,0 0 0,0-1 0,0 1 0,0 0 0,0 0 0,0 0 0,0-1 0,0 3 0,0-1 0,0 0 0,0-1 0,-3-2 0,-3 1 0,-2-3 0,-1 3 0,-2-3 0,3 3 0,-1-4 0,1 5 0,2-5 0,1 4 0,-1-3 0,1 1 0,-1-2 0,0 0 0,1 0 0,-1 0 0,0 0 0,1 0 0,-3 2 0,1-1 0,-1 1 0,5 0 0,-2-2 0,2 3 0,0-1 0,-2-2 0,4 2 0,-1-2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24575,'17'-9'0,"-7"3"0,7-3 0,-11 4 0,4 0 0,-4 0 0,3 1 0,-1-1 0,-2 0 0,4 2 0,-1-1 0,2-1 0,0 0 0,0-2 0,0 2 0,0 2 0,-2-1 0,-1 1 0,-2 0 0,-1-1 0,1 4 0,-1-5 0,1 5 0,-1-5 0,1 5 0,2-4 0,1 1 0,2-2 0,0 0 0,0 0 0,0 1 0,6 1 0,-4-1 0,4 1 0,-9 0 0,0-1 0,1 3 0,-3-3 0,2 3 0,-3-3 0,1 4 0,2-5 0,0 5 0,4-5 0,-4 3 0,3-3 0,-3 2 0,1-1 0,-1 3 0,-2-1 0,-1 0 0,3 2 0,-2-5 0,2 5 0,0-5 0,7 2 0,-2-2 0,4 1 0,-9 0 0,0 3 0,-2-3 0,-1 3 0,3-3 0,-1 1 0,1 1 0,-3-1 0,3 1 0,-2 0 0,5-1 0,-5-1 0,2 3 0,0-1 0,-2 0 0,5-1 0,3 0 0,5-2 0,-1 2 0,0-1 0,-7 0 0,0 1 0,0 1 0,0-3 0,0 3 0,0-1 0,0-1 0,0 1 0,1 0 0,-4-1 0,3 1 0,-3 1 0,3-3 0,1 5 0,-4-4 0,0 3 0,-2-1 0,-1 0 0,3 1 0,1-3 0,2 1 0,0-2 0,0 3 0,-2-3 0,-1 5 0,-2-5 0,-1 5 0,1-2 0,-3 0 0,2 1 0,-2-1 0,0 0 0,4 1 0,-3-3 0,4 3 0,-2-3 0,-1 4 0,1-5 0,-1 5 0,1-5 0,2 5 0,-2-4 0,2 3 0,6-4 0,-4 2 0,7-1 0,-6 0 0,-2 1 0,-1 0 0,-2 1 0,-3 0 0,-3 2 0,-6-3 0,-9 0 0,3 3 0,-5-4 0,8 4 0,1 0 0,5-2 0,-2 0 0,4-3 0,-1 0 0,-1 2 0,2-1 0,-1 1 0,-1 0 0,3-1 0,0 4 0,5-3 0,10 7 0,-2-4 0,4 6 0,-9-6 0,3 2 0,-3-2 0,1 0 0,-1 2 0,-2-1 0,-1 1 0,1-2 0,-1 0 0,1 0 0,-1 0 0,1 0 0,-1 0 0,1 0 0,-5 0 0,-2 2 0,-7 3 0,-1 0 0,-2 2 0,2 0 0,1-2 0,3 2 0,1-2 0,-1 0 0,2 0 0,-2 0 0,-1-1 0,3-1 0,1-1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24575,'5'0'0,"3"0"0,1 0 0,-1 0 0,3 0 0,-2 0 0,-1 0 0,9 0 0,-7 0 0,7 0 0,-6 0 0,0 0 0,6 0 0,2 0 0,-1 0 0,17 0 0,-1 0 0,6 0 0,-3 0 0,-13 0 0,-5 0 0,-2 0 0,-6 0 0,0 0 0,0 0 0,0 0 0,0 0 0,0 0 0,0 0 0,1 0 0,-1 0 0,0 0 0,0 0 0,-2 0 0,-1 0 0,0 0 0,-2 0 0,10-4 0,0 4 0,3-3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4 0,3-5 0,-4 5 0,4-5 0,-1 3 0,2-3 0,-3 2 0,8 3 0,4 7 0,10 0 0,-1 2 0,5-2 0,-10-2 0,10 1 0,-11 0 0,6-1 0,-7 0 0,0-2 0,0 1 0,-2-3 0,-1 3 0,-3-4 0,1 2 0,-6-2 0,0 3 0,-14 0 0,3 0 0,-12 3 0,11-3 0,-5 3 0,5-3 0,4-1 0,2 0 0,1-1 0,2 1 0,0-2 0,0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0 0,3 1 0,2 1 0,0 3 0,3-1 0,3 9 0,-1-9 0,3 4 0,-3-1 0,3 2 0,-3 0 0,2 4 0,-1-9 0,-1 4 0,-1-8 0,-1 0 0,-3-2 0,1 0 0,-3-1 0,2 1 0,-2 0 0,2 0 0,1 0 0,0-1 0,-1 1 0,1 0 0,2 0 0,-2 2 0,2-2 0,-3 2 0,3-2 0,-1-1 0,3 3 0,-4-1 0,2 1 0,0-3 0,1 1 0,0 0 0,1 0 0,-4 0 0,5-1 0,-5 1 0,4 0 0,-3 0 0,1-3 0,0 3 0,0-3 0,3 3 0,1 0 0,5 1 0,-5-1 0,5 1 0,-6-2 0,1 1 0,-1 0 0,6 4 0,1-2 0,19 10 0,-10-9 0,10 6 0,-12-7 0,-1 0 0,-5-1 0,-5 0 0,-3-3 0,-5 1 0,4-4 0,-3 5 0,3-3 0,-4 1 0,5 1 0,-5-1 0,4 0 0,-3 1 0,3-4 0,-4 5 0,5-3 0,3 4 0,-1-3 0,4 2 0,-6-2 0,0 0 0,0 1 0,0-2 0,-2 1 0,-1-1 0,-2 0 0,-1-1 0,1 3 0,-1-3 0,1 1 0,-1 0 0,3-2 0,-1 3 0,1-3 0,-3 2 0,1-2 0,-1 2 0,1-2 0,-1 0 0,1 3 0,0-3 0,2 2 0,-2-2 0,2 2 0,0-1 0,0 1 0,1-2 0,2 0 0,-5 0 0,2 0 0,-3 0 0,1 0 0,-1 0 0,1 0 0,0 0 0,-1 0 0,1 0 0,-1 0 0,1 0 0,-6 0 0,-3-2 0,-3 1 0,0-3 0,1 3 0,2-3 0,-2 4 0,2-5 0,-2 5 0,4-5 0,1 7 0,5-4 0,2 7 0,1-3 0,-3 1 0,1 1 0,-1-1 0,1 2 0,-1-3 0,1 3 0,0-3 0,-1 1 0,1-1 0,-3 0 0,2-1 0,-5 3 0,0-1 0,-3 1 0,-2 1 0,-1 0 0,0-2 0,-2 1 0,2-1 0,-2 1 0,2 1 0,1 0 0,-1-2 0,0 1 0,1-1 0,-1-1 0,3 0 0,1-2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24575,'4'12'0,"0"2"0,8 7 0,-4-5 0,11 14 0,-6-11 0,3 7 0,-1-6 0,6 2 0,-4-5 0,9 9 0,-17-16 0,4 5 0,-7-5 0,4-1 0,-3-1 0,1-1 0,-3 0 0,3 0 0,-2 3 0,5-1 0,0 6 0,-2-4 0,4 3 0,-5-4 0,2 5 0,1-4 0,-4 3 0,1-6 0,-2-1 0,2 0 0,-2 0 0,5 3 0,-5-3 0,2 0 0,0 0 0,-2 0 0,2 1 0,0 1 0,1-2 0,4 8 0,-1-4 0,-1 4 0,-1-6 0,5 3 0,-3-2 0,5 1 0,-8-3 0,-1-1 0,-2-2 0,-1-1 0,1-1 0,-1 1 0,1-1 0,-1 2 0,1 0 0,0-1 0,-1 1 0,1 0 0,-3 0 0,4 0 0,-6-1 0,7 1 0,-5 0 0,2 0 0,1 0 0,0-1 0,2 3 0,-2-1 0,2 0 0,-3 1 0,1-1 0,0 1 0,2 0 0,-2 0 0,10 5 0,-6-2 0,5-1 0,-5 0 0,-3-3 0,3 3 0,-1-2 0,2 3 0,0-1 0,0 1 0,0-1 0,0 1 0,0 0 0,6 1 0,-4-1 0,6 7 0,-7-8 0,1 5 0,-1-7 0,-4 1 0,3-1 0,-3 0 0,1-2 0,-1 2 0,0-2 0,-2 1 0,5 0 0,-5 1 0,2-2 0,-3-1 0,1 3 0,0-1 0,-1 0 0,1-1 0,-1 0 0,1 0 0,-1-2 0,-2 1 0,2-4 0,-2 5 0,3-3 0,0 3 0,2 0 0,-2 0 0,2-1 0,-3 1 0,1 2 0,-1-2 0,1 0 0,0-1 0,-1-1 0,-2 2 0,2-2 0,-2 1 0,3-4 0,-3 5 0,2-5 0,-2 4 0,3-3 0,-3 3 0,2-3 0,-5 3 0,5-3 0,-2 3 0,3-4 0,-3 5 0,2-5 0,-2 4 0,2-3 0,-2 3 0,2-3 0,-1 1 0,-1 0 0,2-1 0,-2 3 0,-3-8 0,-3 1 0,-3-7 0,-2 1 0,5 1 0,-2-1 0,2 4 0,-3-2 0,3 2 0,-2 0 0,4 0 0,-1 0 0,2 0 0,-3 0 0,3 1 0,0 1 0,3 3 0,5 5 0,-2 0 0,4 2 0,-4-2 0,0 0 0,-1-1 0,-2 1 0,3 0 0,-3 0 0,2-3 0,-5 3 0,3-3 0,-1 3 0,-1 0 0,4 0 0,-5-1 0,5 1 0,-4 0 0,1 0 0,1-2 0,-3 1 0,3-2 0,-3 3 0,-3-2 0,0-1 0,-5 0 0,0 1 0,-1-1 0,1 1 0,0-1 0,1-2 0,-1 5 0,3-5 0,-1 2 0,1-2 0,1 2 0,-1-1 0,2 3 0,-2-3 0,2 1 0,0-2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24575,'7'-12'0,"4"-2"0,-4-2 0,6 1 0,-5 0 0,2 4 0,0-3 0,-1 4 0,1 0 0,-1 1 0,4-6 0,-1 4 0,1-4 0,-4 6 0,2-1 0,-5 2 0,4-1 0,-4 2 0,5-3 0,-5 3 0,2 0 0,0 0 0,-2-1 0,5 1 0,-5-2 0,2 3 0,-2-3 0,-1 4 0,1-4 0,-1 3 0,1-3 0,-1 4 0,1-4 0,-1 3 0,1-3 0,-3 4 0,2-2 0,-2 0 0,3 1 0,-1-3 0,1 2 0,-1-1 0,2-6 0,-1 7 0,1-7 0,1 7 0,-2-3 0,2 0 0,0 1 0,-2 1 0,2-1 0,-2 4 0,-1-4 0,1 3 0,-1-1 0,-2 3 0,2-1 0,-2 0 0,3 0 0,-1 0 0,1 0 0,-3 0 0,2 1 0,-2-1 0,3 0 0,-1 0 0,1 0 0,-1 0 0,1 1 0,-1-3 0,-1 1 0,1-1 0,-2 2 0,5 1 0,-5-3 0,5 1 0,-5-1 0,2 2 0,-2 1 0,2 1 0,-4-1 0,4 1 0,-4-2 0,4 0 0,-2 0 0,2-2 0,1 2 0,-1-4 0,-2 3 0,2 0 0,-2-1 0,3-1 0,0 3 0,-1-4 0,2-1 0,1-1 0,-1-4 0,4 5 0,-2 1 0,-1-1 0,5-5 0,-6 4 0,6-3 0,-7 6 0,2-1 0,0 1 0,-2-1 0,2-1 0,0 1 0,-2 1 0,2-1 0,-2 4 0,-3-2 0,2 2 0,-2 0 0,2 0 0,-2 0 0,2 0 0,-1 1 0,1-1 0,1-2 0,-1 1 0,1-1 0,-1 0 0,-2 2 0,2-2 0,-2 2 0,3 0 0,0-2 0,-1 2 0,1-2 0,-1 2 0,-2 0 0,2 1 0,-2-1 0,3 0 0,-1 0 0,1 0 0,-3 0 0,2 0 0,-2-2 0,3 4 0,-3-3 0,2 3 0,-2-2 0,0 0 0,2 3 0,-7 0 0,1 2 0,-4 0 0,-3 0 0,-7 3 0,2-3 0,-10 4 0,11-4 0,-3 0 0,7 0 0,2 0 0,1 0 0,-1 0 0,0 0 0,1 0 0,-1 0 0,0 0 0,1 0 0,-1 0 0,6 0 0,3 0 0,5-3 0,3 3 0,1-4 0,-4 3 0,0-1 0,-2 0 0,-1 1 0,1-1 0,-1 2 0,1-2 0,0 1 0,-1-1 0,1 0 0,-1 2 0,1-3 0,-1 3 0,1 0 0,-3-2 0,2 2 0,-2-2 0,3 2 0,-1 0 0,1-3 0,-1 3 0,1-2 0,-1 2 0,1 0 0,-1 0 0,-2-2 0,2 1 0,-1-1 0,1 2 0,1 0 0,-1 0 0,-2-2 0,2 1 0,-4 8 0,1 5 0,-2 4 0,0-1 0,0-6 0,0-1 0,0-1 0,0 0 0,0-2 0,0 2 0,0-2 0,-2 0 0,1-1 0,-1 3 0,2-1 0,0 0 0,-3-1 0,3 0 0,-3-2 0,3-1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24575,'6'-5'0,"0"0"0,-1 2 0,-2-1 0,5 1 0,-2-2 0,2 0 0,0 1 0,0-1 0,-1 0 0,3 0 0,-4 0 0,11-4 0,-10 6 0,10-8 0,-9 8 0,1-4 0,2 2 0,-3 0 0,3-2 0,0 4 0,-2-4 0,2 5 0,-3-3 0,3-2 0,1 2 0,5-3 0,-5 0 0,5 2 0,0-2 0,-4 3 0,4-1 0,-8 3 0,1-1 0,-1 1 0,2-1 0,6-2 0,-5-1 0,6 0 0,-1-1 0,-5 1 0,5 1 0,-6-1 0,-2 4 0,1-1 0,-3 1 0,3-2 0,-1 0 0,2 1 0,0-1 0,6-1 0,-4 1 0,4-1 0,-6 1 0,-3 2 0,1-1 0,-1 1 0,-2 1 0,4-3 0,-4 3 0,5-3 0,-2 2 0,2-1 0,0 1 0,-3-2 0,3 3 0,-5-3 0,5 5 0,-5-5 0,2 5 0,-3-4 0,1 3 0,-1-3 0,1 3 0,0-3 0,-1 3 0,1-3 0,-1 4 0,1-5 0,-1 5 0,-2-5 0,2 5 0,-2-2 0,3 0 0,2-1 0,-2 0 0,2-1 0,0 3 0,-2-3 0,5 4 0,-5-5 0,5 5 0,-3-5 0,9 5 0,2-5 0,17-1 0,16-5 0,3-5 0,9 2 0,-24 3 0,-3 3 0,-19 5 0,-3-3 0,-5 3 0,-3-1 0,1 4 0,-3-3 0,1 1 0,-1 2 0,1-2 0,-1-1 0,1 3 0,-6-2 0,-9-1 0,-7-1 0,-2-2 0,-5 2 0,12 0 0,-3 3 0,9-1 0,-1 2 0,1 0 0,4 0 0,4 0 0,12 0 0,-3 0 0,3-2 0,-5 1 0,-4-1 0,2 2 0,0 0 0,-1 0 0,1 0 0,-3 0 0,1-2 0,-1 1 0,1-1 0,-1 2 0,1 0 0,0 0 0,-1 0 0,-2 5 0,0 0 0,-6 4 0,3 1 0,-5-3 0,4 3 0,-4-5 0,1 9 0,0-7 0,-2 7 0,6-9 0,-3 2 0,1-2 0,1 0 0,-2-1 0,3 1 0,-2 0 0,1 0 0,-1 0 0,2-1 0,0 1 0,0 0 0,0-2 0,0-1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0,3-2 0,-2 3 0,5-1 0,-2-2 0,2 2 0,6 2 0,-5-4 0,5 3 0,-5-3 0,-1 3 0,-3-3 0,3 2 0,-3-2 0,4 2 0,5-1 0,13 1 0,-8-2 0,13 0 0,-22 0 0,10 0 0,-13 2 0,6-1 0,-10 1 0,5-2 0,-5 0 0,5 0 0,-3 0 0,3 0 0,0 0 0,7 0 0,12 0 0,-8 0 0,13 0 0,-22 0 0,1 0 0,-3 0 0,-5 0 0,2 0 0,-3 0 0,1 0 0,0 0 0,-1 0 0,1 0 0,-1 0 0,1 0 0,-1 0 0,1 0 0,-1 0 0,1 0 0,0 0 0,-3 2 0,2-2 0,0 3 0,1-3 0,2 0 0,-2 0 0,2 0 0,-2 0 0,-3 0 0,-8 0 0,-2 0 0,-4 0 0,5 0 0,1 0 0,-1 0 0,1 0 0,2-3 0,-2 3 0,4-4 0,-4 3 0,4-3 0,-4 3 0,2-1 0,-2 0 0,1-1 0,-1 0 0,2-1 0,-2 4 0,2-5 0,-2 5 0,1-2 0,1 0 0,-2-1 0,5-2 0,-5 2 0,7 1 0,-2 2 0,6 0 0,-1 0 0,1 0 0,-1 0 0,3 2 0,-1-1 0,1 3 0,-3-1 0,1-1 0,-1 3 0,3-5 0,-4 4 0,3-3 0,-3 3 0,1-3 0,1 1 0,-1 0 0,1-1 0,-3 3 0,2-4 0,-2 2 0,2 1 0,1-3 0,0 2 0,-1 0 0,1-1 0,-1 3 0,1-3 0,-1 1 0,-2 0 0,2-2 0,-2 5 0,3-5 0,-8 2 0,-20 3 0,1 0 0,-16 0 0,18 1 0,5-6 0,3 2 0,5 0 0,-2-1 0,2 1 0,0-2 0,3 0 0,1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6 0,1-3 0,-1 4 0,1-8 0,-2 3 0,2-3 0,-2 3 0,5-1 0,-3 1 0,1-3 0,1 2 0,-1-1 0,2 1 0,0 1 0,0-1 0,0 1 0,1 0 0,-1-1 0,0-1 0,-3 1 0,3-4 0,-2 2 0,-1-2 0,0 0 0,0 1 0,-2 0 0,2 1 0,0-3 0,-1 1 0,3 0 0,-4 0 0,5 0 0,-3 2 0,4 0 0,-1 0 0,0 3 0,0-3 0,18 3 0,-13 0 0,13-2 0,-18 1 0,0-1 0,0-1 0,0 0 0,-2-2 0,-1-2 0,0 1 0,-2-2 0,2 3 0,-2 0 0,2 0 0,-2 0 0,5-1 0,-5 1 0,2 0 0,-3 0 0,1-3 0,2 3 0,-2-1 0,5 2 0,-5 1 0,4-2 0,-1 1 0,0 0 0,1 1 0,-1 0 0,2 0 0,0 1 0,6 3 0,-4-6 0,4 6 0,-9-5 0,0 1 0,0-3 0,-1 1 0,3 2 0,-1-2 0,2 5 0,0-5 0,0 2 0,0-2 0,0 1 0,0 0 0,0 3 0,-2-4 0,-1 2 0,0-2 0,1 0 0,-1-1 0,9 5 0,-9-3 0,8 3 0,-7-2 0,2-2 0,-3 2 0,3-2 0,-5-2 0,2 1 0,-2-1 0,-1-1 0,-2 3 0,2-3 0,-2 1 0,3-1 0,-3 0 0,2-1 0,-2 3 0,3-1 0,-1-1 0,-2 3 0,2-5 0,-2 4 0,5-1 0,-2 0 0,2 1 0,-2-1 0,0-1 0,-3 3 0,2-5 0,-5 0 0,3-3 0,-3-2 0,0 1 0,-3-1 0,3 0 0,-3 0 0,1 0 0,1 0 0,-4 1 0,4-1 0,-4 0 0,5 0 0,-5 2 0,4-1 0,-1 1 0,-1 1 0,2-3 0,-1 3 0,-1-1 0,3-1 0,-3 1 0,1 0 0,1-1 0,-1 1 0,-1 1 0,5 2 0,-1 2 0,4 1 0,1 1 0,-1-1 0,-2 2 0,5-1 0,-7 1 0,6 2 0,-3-2 0,1 2 0,1-2 0,-3 0 0,-1 0 0,1-3 0,-3 3 0,3-3 0,-1 1 0,-1 1 0,4-3 0,-5 3 0,5-3 0,-4 3 0,-1-2 0,-6 3 0,-2 0 0,-1 0 0,-2 0 0,5-1 0,-2-1 0,2 1 0,1-1 0,-1 2 0,1-3 0,-1 3 0,0-5 0,1 2 0,2 1 0,-2-3 0,4 4 0,-1-3 0,2 1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1842 24575,'8'-4'0,"-2"1"0,4-6 0,-3 3 0,1-3 0,-3 4 0,-2-2 0,2 2 0,-2 0 0,0 0 0,2 1 0,-2-1 0,0 0 0,2 0 0,-4 0 0,4-2 0,-2 2 0,0-2 0,2 2 0,-4 0 0,1 0 0,1 1 0,0-3 0,2-1 0,-2 1 0,2 0 0,-4 2 0,4 0 0,-2-2 0,2 2 0,1-2 0,-3 0 0,2 1 0,-2-1 0,3 0 0,-1 2 0,2-9 0,-1 7 0,0-7 0,2 8 0,0-8 0,0 5 0,-1-5 0,1 6 0,-2-1 0,2 4 0,-2-4 0,-1 3 0,1-3 0,-1 4 0,-2-4 0,2 1 0,-2 1 0,3-3 0,-1 5 0,1-4 0,0 4 0,-1-5 0,1 5 0,-1-4 0,1 4 0,-3-4 0,2 3 0,-5-1 0,5 0 0,-2 2 0,1-2 0,1 2 0,-2-2 0,2 2 0,1-4 0,-1 1 0,1-2 0,-1 1 0,1-1 0,0 0 0,2 1 0,-1-6 0,1 4 0,-1-4 0,1 6 0,-2-1 0,3-5 0,-3 4 0,1-3 0,-2 4 0,6-5 0,-3-1 0,7-5 0,-7 5 0,3-4 0,-5 9 0,6-9 0,-5 4 0,5-5 0,0 0 0,-4 5 0,3-4 0,-5 9 0,2-9 0,-2 9 0,2-9 0,-1 4 0,0 0 0,4-4 0,-3 4 0,4-5 0,-3 5 0,0-4 0,0 4 0,-2 0 0,0 1 0,0 1 0,-2 3 0,2-4 0,-1 5 0,-1 1 0,1-1 0,0-5 0,0 4 0,1-3 0,0-1 0,3-1 0,-2 0 0,3 1 0,-5 0 0,1-1 0,5-5 0,-7 5 0,14-14 0,-14 16 0,8-16 0,-8 19 0,-1-9 0,2 9 0,1-9 0,-3 9 0,2-4 0,-3 6 0,4-6 0,-4 4 0,3-4 0,-3 6 0,4-6 0,-4 4 0,3-2 0,-5 4 0,4 4 0,-4-4 0,4 1 0,-5 1 0,5-2 0,-4 1 0,4 1 0,-5 0 0,5 0 0,-4 1 0,4-1 0,-5 3 0,3-1 0,-1 0 0,-1 0 0,1 0 0,1 0 0,-3 1 0,5-1 0,-4 0 0,4 0 0,-4 0 0,4 2 0,-5-1 0,3 1 0,-1-1 0,-1-1 0,4 0 0,-5 0 0,3 0 0,-1 3 0,-1-3 0,1 3 0,1-1 0,-3-1 0,3 1 0,-1 0 0,-1-1 0,-1 3 0,-6 1 0,-2 1 0,-1 1 0,1 0 0,2-1 0,1 1 0,-1-2 0,5 0 0,4 0 0,6-2 0,2-1 0,-2 0 0,-1-1 0,-3 1 0,1 1 0,-1-1 0,-1 1 0,0 2 0,0-5 0,4 5 0,-2-2 0,2 0 0,-3-1 0,1 0 0,-1 1 0,-1 0 0,0 1 0,0-1 0,1 2 0,1 0 0,-3-2 0,2 1 0,-5 1 0,5 5 0,-4 3 0,4-1 0,-5 2 0,5-3 0,-4 0 0,1-1 0,1-2 0,-2 1 0,1-1 0,-2-1 0,0 1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1 0,-3 2 0,11 2 0,-4-1 0,0 1 0,4 0 0,-5-1 0,31 8 0,-6 3 0,-12-11 0,2 1 0,-1 2 0,0-1 0,23 2 0,-3 4 0,-16-8 0,-11-2 0,-7-1 0,-1 0 0,-6-4 0,-2 2 0,-1-3 0,0 3 0,-2-3 0,2 3 0,-2-3 0,-1 3 0,1-4 0,0 5 0,2-5 0,-2 4 0,4-3 0,-4 3 0,11 0 0,-7 1 0,13 2 0,-10-2 0,4 0 0,-6-2 0,0 1 0,6 0 0,-7-1 0,4 2 0,-6-4 0,-2 1 0,2 0 0,-2-1 0,2 3 0,6-1 0,5 7 0,30 6 0,-6 4 0,-12-8 0,2 0 0,19 6 0,-19-5 0,2-4 0,-24-4 0,5-2 0,-10 1 0,2-3 0,-2 1 0,-3 0 0,2-1 0,-2 3 0,2-1 0,1-1 0,2 3 0,-2-3 0,2 3 0,-2-2 0,-1-1 0,-4-4 0,-6-8 0,-2 1 0,-4-6 0,6 6 0,-1 1 0,0-1 0,1 4 0,2-2 0,-2 2 0,4 0 0,1 4 0,18 15 0,-4 1 0,12 12 0,-9-6 0,-3-5 0,-2 3 0,-1-8 0,-4 4 0,1-7 0,-5-2 0,2-3 0,-7-1 0,1-2 0,-13 0 0,4 2 0,-7 1 0,8 0 0,-1 1 0,4-4 0,-3 5 0,4-5 0,-3 2 0,2 1 0,-3-3 0,4 2 0,2 0 0,0-1 0,3 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24575,'7'36'0,"1"-4"0,6 23-1630,1-23 1,1 2 1629,-3 0 0,1 3 0,11 8 0,2 2-697,-5-1 0,1 0 697,2-5 0,1-1 0,4 2 0,1-1 41,-6-9 0,0-1-41,-1 0 0,0-2 0,3-5 0,-2-1 0,1 11 0,9-9 1440,-9 0-1440,-12-12 1953,10 7-1953,-13-11 1178,-3-1-1178,3-1 0,-5-2 0,2-1 0,0 1 0,-2 0 0,5 0 0,-3 2 0,3-2 0,1 2 0,5 2 0,-5-3 0,11 4 0,-4-4 0,5 1 0,-5-1 0,-2-1 0,-6 0 0,-2-2 0,-1 1 0,-3-3 0,1 3 0,-1-4 0,1 3 0,2-3 0,-2 0 0,2 0 0,-2 2 0,-1-2 0,1 2 0,-1-2 0,3 0 0,1 0 0,2 0 0,6 0 0,-4 0 0,4 0 0,-6 0 0,-2 0 0,1 0 0,-4 0 0,11 0 0,-7 0 0,13 0 0,-11 0 0,11 0 0,-10 0 0,4 0 0,-6 0 0,-2 0 0,-1 0 0,-3 0 0,1 0 0,-1 0 0,1 0 0,0 0 0,-1 0 0,1 0 0,-1 0 0,3 0 0,1 0 0,2 0 0,-2 2 0,-1-1 0,-3 1 0,1-2 0,-6-4 0,-21-7 0,8 0 0,-22-7 0,22 8 0,-4 1 0,8 2 0,1 2 0,3 2 0,1-1 0,7 3 0,3 1 0,5 5 0,0 1 0,-2 3 0,1-2 0,-1 3 0,0-3 0,-1 0 0,-3-2 0,1 0 0,-1-1 0,1 1 0,-3 0 0,2-2 0,-2 1 0,0-1 0,0 9 0,-3 1 0,0 3 0,0-1 0,0-7 0,0-2 0,0-1 0,0 0 0,-3 0 0,2 0 0,-4-3 0,5 3 0,-5-5 0,2 4 0,-3-1 0,0 2 0,-2 0 0,2-1 0,-2-1 0,2 1 0,3-1 0,-2 0 0,2 1 0,-2-1 0,-1-1 0,0 3 0,1-5 0,2 2 0,0-2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1474 24575,'3'-3'0,"0"-1"0,2 3 0,1-3 0,-1 4 0,-1-5 0,0 5 0,0-5 0,1 3 0,1-1 0,-3-1 0,2 3 0,-5-3 0,5 3 0,-4-3 0,4 3 0,-5-3 0,5 4 0,-4-5 0,4 5 0,-2-4 0,3 1 0,-1 0 0,1-1 0,-3 1 0,2-2 0,-2 0 0,2 1 0,-2-1 0,2 0 0,-2 0 0,3 0 0,0 3 0,-1-3 0,-2 3 0,2-3 0,-2 0 0,3 2 0,-3-1 0,2 1 0,-2-4 0,2 2 0,1-2 0,0 2 0,-1 0 0,1 0 0,-3 0 0,2 1 0,-2-1 0,0 0 0,2-2 0,-2 2 0,2-2 0,1 2 0,-3 0 0,2-2 0,-2 2 0,3-2 0,-3 2 0,2-2 0,-2 1 0,2-3 0,1 4 0,-1-2 0,-1 0 0,1 2 0,-2-5 0,0 3 0,2-1 0,-2-1 0,2 4 0,1-4 0,-1 1 0,1-1 0,0-1 0,-3 3 0,2-3 0,-2 5 0,0-4 0,2 4 0,-2-4 0,0 3 0,4-3 0,-6 4 0,7-4 0,-5 3 0,3-3 0,-3 2 0,2-1 0,-1-6 0,2 7 0,-2-5 0,1 5 0,-2 2 0,0-4 0,2 3 0,-2-3 0,3 4 0,0-9 0,0 5 0,1-6 0,-2 5 0,1 1 0,-1-1 0,-1 0 0,0 3 0,0-2 0,1 1 0,1 1 0,-1-2 0,1 1 0,-3 1 0,4-2 0,-6 1 0,9-2 0,-6 1 0,2-1 0,1 1 0,-3-1 0,4 0 0,-3 1 0,1-1 0,-1 3 0,1-3 0,0 3 0,-1-1 0,1 1 0,-3 0 0,2 2 0,-2-4 0,0 4 0,2-2 0,-2 0 0,2 1 0,1-3 0,0 4 0,-1-4 0,-2 3 0,2-3 0,-2 4 0,3-4 0,-3 3 0,2-3 0,-2 4 0,0-2 0,2 2 0,-4-2 0,6 2 0,-6-4 0,7 3 0,-8-3 0,5 4 0,-2-2 0,0 0 0,2 1 0,-2-1 0,0 0 0,2 2 0,-2-2 0,1 2 0,0-2 0,0 2 0,-1-2 0,2 0 0,-2 2 0,2-4 0,1 3 0,-1-3 0,1 4 0,-3-2 0,2 2 0,-2 0 0,3-2 0,-1 2 0,1-4 0,-1 3 0,-2-1 0,2 2 0,-2 0 0,3 1 0,-3-1 0,2 0 0,-2 0 0,0 0 0,2-2 0,-2 2 0,3-2 0,-1 2 0,-2 0 0,2 3 0,-4-3 0,4 3 0,-5-3 0,5 0 0,-4 0 0,4 0 0,-2 0 0,0 1 0,2-1 0,-4 0 0,4 0 0,-5 0 0,5 0 0,-2 0 0,0 1 0,0-1 0,-1 2 0,-1-1 0,4 1 0,-5-2 0,5 3 0,-4-3 0,1 3 0,1-1 0,-2-1 0,1 1 0,1 0 0,-3-1 0,3 1 0,-1 0 0,-1-1 0,1 1 0,1-1 0,-3-1 0,5 2 0,-4-1 0,1 1 0,1 0 0,-3-1 0,3 1 0,-1 1 0,-1-3 0,4 3 0,-5-3 0,5 2 0,-4-1 0,4 3 0,-2-3 0,3 1 0,-1-2 0,1 3 0,-3-3 0,-3 5 0,-3-2 0,-3 4 0,0-2 0,1 3 0,-1-3 0,1 0 0,-1 0 0,3 2 0,-2-2 0,2 2 0,2-4 0,2 0 0,4-1 0,-2-1 0,2 3 0,-2-3 0,3 3 0,-1-1 0,1 2 0,0 0 0,-1 0 0,1 0 0,-1 0 0,1 0 0,2 0 0,-2 0 0,4 0 0,-3 0 0,1 0 0,-3 0 0,1 0 0,-1 0 0,1 0 0,-1 0 0,3 0 0,-1 0 0,1 0 0,-3 0 0,1 0 0,-1 0 0,1 0 0,-1 0 0,1 0 0,-3 2 0,0 1 0,-3 2 0,-3-1 0,2 1 0,-1 0 0,-1 0 0,3 0 0,-3-1 0,1-1 0,-1 1 0,0-1 0,-2 0 0,4-3 0,1-3 0,1-4 0,4 2 0,-5-5 0,5 5 0,-4-2 0,1 2 0,-2 0 0,3 3 0,-3-3 0,3 3 0,-3-3 0,0 0 0,2 0 0,-1 0 0,1 0 0,-2 1 0,0-1 0,0 0 0,0 0 0,3 2 0,-3-1 0,3 1 0,-6 1 0,-8 0 0,3 4 0,-8-2 0,7 4 0,0-3 0,-1 3 0,1-3 0,0 1 0,1 0 0,3-1 0,-1 1 0,0-2 0,1 2 0,-1-2 0,0 3 0,1-3 0,2 2 0,-2-2 0,2 2 0,-3-2 0,0 2 0,1-1 0,-1 1 0,0-2 0,3 2 0,-2-1 0,2 1 0,-2-2 0,-1 2 0,0-1 0,1 1 0,-1-2 0,1 2 0,-1-2 0,0 2 0,1-2 0,2 3 0,-2-3 0,1 2 0,6-2 0,2 0 0,7-2 0,0 2 0,-2-5 0,-1 5 0,-3-2 0,1 2 0,0 0 0,-1-3 0,1 3 0,-1-2 0,1 2 0,-1 0 0,1 0 0,-1 0 0,1-2 0,0 1 0,-1-1 0,3 2 0,-2 0 0,2 0 0,-2 0 0,-1 0 0,1 0 0,0 0 0,-1 0 0,1 0 0,-1 0 0,-2 2 0,2-1 0,-2 1 0,0 0 0,2-2 0,-4 5 0,1-3 0,1 3 0,-2 0 0,1 2 0,0-2 0,-1 2 0,2-2 0,-1 0 0,-1-1 0,4 1 0,-5 0 0,5 0 0,-4 0 0,4-1 0,-5 1 0,5-2 0,-4 1 0,1-1 0,-2-1 0,0 1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24575,'8'-5'0,"0"0"0,0 2 0,-1-1 0,1 4 0,-3-5 0,1 3 0,-1-1 0,1-1 0,-1 3 0,1-3 0,-1 1 0,3 0 0,-1-1 0,1 4 0,-3-5 0,1 5 0,-1-5 0,3 5 0,-1-4 0,1 3 0,-3-3 0,1 3 0,2-3 0,0 3 0,1-3 0,1 1 0,-1-2 0,2 1 0,0-1 0,-2 2 0,7-2 0,-8 4 0,6-4 0,-6 2 0,-2 0 0,5-1 0,-5 1 0,4-2 0,-3 3 0,3-2 0,-4 1 0,5-2 0,-3 0 0,1 2 0,2-1 0,-3 1 0,1-1 0,-1-1 0,0 0 0,-2 0 0,5 0 0,-3 0 0,3 1 0,0-3 0,-2 1 0,2-1 0,-3 0 0,3 2 0,0-4 0,-2 3 0,2-1 0,-3 0 0,3 0 0,-2-1 0,1-1 0,-3 4 0,3-4 0,-1 1 0,2-1 0,-2-1 0,1 3 0,-4-3 0,5 3 0,-3-3 0,1 3 0,1-2 0,-3 3 0,3-1 0,-4 0 0,5 0 0,-3-3 0,1 3 0,2-2 0,3-1 0,-4 0 0,7-2 0,-9 5 0,4-2 0,-1 1 0,0 1 0,-3 0 0,0 0 0,0 1 0,-1-1 0,1 3 0,0-1 0,-2 0 0,2-2 0,0 2 0,-2-2 0,2 2 0,0 0 0,-2 0 0,5-2 0,-3 2 0,1-2 0,2 2 0,-5 0 0,2 0 0,0-2 0,-2 2 0,4-2 0,-3 2 0,1 2 0,-3-3 0,1 3 0,-1-4 0,1 2 0,2 0 0,1-2 0,2 2 0,0-2 0,-3 0 0,3 1 0,-2-3 0,-1 4 0,3-2 0,-5 2 0,2 0 0,-3 0 0,1 1 0,0 1 0,-3-1 0,-1 1 0,1 0 0,0-1 0,2 1 0,-2-2 0,2 3 0,-4-3 0,4 5 0,-2-5 0,0 3 0,2-1 0,-4-1 0,3 3 0,-3-3 0,4 3 0,-4-3 0,4 4 0,-5-5 0,5 5 0,-4-5 0,4 5 0,-5-4 0,5 1 0,-2 0 0,0-1 0,2 3 0,-4-3 0,1 1 0,1 1 0,-5-1 0,-1 3 0,-12 0 0,3 0 0,-11 4 0,10-4 0,-2 3 0,7-3 0,3 3 0,4-3 0,4 2 0,24-7 0,-12 2 0,12-3 0,-16 4 0,-5 2 0,2 0 0,-3-2 0,1 2 0,0-3 0,-1 3 0,1 0 0,-1-2 0,-2 4 0,0-2 0,-1 7 0,-1 1 0,1-1 0,-2 2 0,0-3 0,0 0 0,0-1 0,0 0 0,0 0 0,3-3 0,-3 3 0,3-3 0,-3 3 0,0-2 0,0-1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24575,'7'7'0,"4"0"0,14 4 0,-1-1 0,25 7 0,-6-6 0,-11-2 0,0 0 0,20-3 0,0 4 0,0-9 0,-13 4 0,-8-3 0,-14-1 0,-6 1 0,-2-2 0,-1 0 0,-2 0 0,-1 2 0,1-1 0,-1 1 0,3-2 0,-2 0 0,2 0 0,-2 0 0,0 0 0,-1 0 0,3 2 0,-2-1 0,2 1 0,0-2 0,-1 0 0,3 0 0,-1 0 0,-1 0 0,0 0 0,0 0 0,-1 0 0,3 0 0,-4 0 0,5 0 0,-3 0 0,9-3 0,-4 2 0,4-2 0,-6 3 0,0 0 0,-2 0 0,-1 0 0,-2 0 0,-1 0 0,1 0 0,-1-3 0,3 3 0,1-2 0,2 2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0,1-2 0,-1-1 0,0 3 0,1-2 0,2 0 0,-2 1 0,2-3 0,-3 3 0,0-1 0,3 0 0,3 1 0,12-1 0,-2 0 0,4 2 0,-6-3 0,-2 3 0,0 0 0,-1 0 0,1 0 0,-1 0 0,1-2 0,-1 2 0,1-2 0,-1 2 0,1 2 0,0-2 0,2 5 0,-2-5 0,2 2 0,-3 0 0,1-1 0,-1 1 0,1-2 0,-3 2 0,2-1 0,-2 1 0,0 0 0,0 1 0,-3 1 0,0 1 0,-3 0 0,-2 0 0,-2 0 0,-3-3 0,4 2 0,-2-1 0,2 0 0,3 1 0,-2-3 0,4 3 0,-4-4 0,2 2 0,-3 1 0,1-1 0,-1 1 0,1 1 0,-1-1 0,0-1 0,3 3 0,-2-3 0,2 3 0,0 0 0,-2-2 0,4 1 0,-4-4 0,5 5 0,-3-5 0,3 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3 0,0-3 0,1 3 0,-3-3 0,2 0 0,-3 0 0,1 0 0,2 1 0,-2-1 0,2 0 0,3 0 0,-2 2 0,5-1 0,-5 4 0,9-1 0,-3 4 0,10 2 0,-3 0 0,3 2 0,7-1 0,-6 3 0,3-5 0,-7 3 0,-3-5 0,1 1 0,-3 1 0,2-3 0,-4 3 0,3-3 0,-3 3 0,-3-3 0,-5 5 0,-4-3 0,0 4 0,2-2 0,1-3 0,3 3 0,-1-5 0,3 5 0,-2-5 0,2 2 0,0 0 0,-2-1 0,2 1 0,-1 0 0,2 1 0,-1-1 0,3 3 0,-3-5 0,3 2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24575,'7'55'0,"0"-7"0,-3-16 0,1 1-815,1-4 0,0 0 815,-1 5 0,-1 1 0,3-6 0,1-1 0,-1 6 0,1-2 0,11 16 325,-3 7-325,0-21 318,-5-2-318,-3-11 0,-1-5 0,-3 4 825,1-9-825,-1 8 162,3-3-162,1 5 0,0 1 0,-3-6 0,2 3 0,-2-3 0,3 5 0,-4-5 0,3 4 0,-2-4 0,2 0 0,0-1 0,-1 0 0,-2-4 0,2 3 0,-2 1 0,2-4 0,10 19 0,-9-16 0,9 16 0,-10-19 0,2 9 0,-2-9 0,2 8 0,0-8 0,-1 4 0,1-5 0,-2-1 0,0 6 0,0-4 0,10 19 0,-3-11 0,7 12 0,-3-10 0,-1 1 0,0-1 0,0 0 0,-2-5 0,2 4 0,-7-10 0,4 5 0,-4-5 0,2-1 0,2 6 0,-1-4 0,2 4 0,-3-6 0,0 1 0,0-3 0,0 2 0,0-3 0,0 3 0,0-4 0,0 4 0,1-4 0,-1 2 0,0 0 0,0-1 0,0 3 0,6 0 0,-4 1 0,10 1 0,-5 0 0,1-2 0,4 4 0,-11-3 0,5 0 0,-6-3 0,1 0 0,-4-2 0,3 2 0,-5-2 0,2-1 0,-3 1 0,1 0 0,2 0 0,-2 0 0,2-1 0,-2 3 0,-1-1 0,3 1 0,-1 0 0,3-2 0,-4 4 0,5-4 0,-5 4 0,2-3 0,0 3 0,-2-4 0,5 2 0,-3 0 0,3 0 0,1 3 0,-1-1 0,0-1 0,0 1 0,0-2 0,0 1 0,-2-1 0,1-2 0,-4-1 0,2 3 0,-2-4 0,2 4 0,-2-4 0,0 1 0,-1-1 0,-2 1 0,2-1 0,1 2 0,-1-1 0,1 3 0,0-1 0,-1 1 0,1 0 0,-1-2 0,1 2 0,-1-5 0,-2 3 0,2-5 0,-4 5 0,4-5 0,-4 4 0,1-1 0,0 0 0,-1-6 0,2-2 0,-3-10 0,0 4 0,-4-8 0,3 3 0,-5-1 0,5 5 0,-4 3 0,5 3 0,-3-1 0,1 5 0,3 2 0,1 10 0,4-2 0,1 7 0,-2-5 0,1-3 0,-3 0 0,2-2 0,-4 0 0,3-3 0,-3 3 0,2-3 0,-3 3 0,0 0 0,0 0 0,0-1 0,0 1 0,0 0 0,0 0 0,0 0 0,0-1 0,0 3 0,0-1 0,0 0 0,0-1 0,-3-2 0,-3 1 0,-2-3 0,-1 3 0,-2-3 0,3 3 0,-1-4 0,1 5 0,2-5 0,1 4 0,-1-3 0,1 1 0,-1-2 0,0 0 0,1 0 0,-1 0 0,0 0 0,1 0 0,-3 2 0,1-1 0,-1 1 0,5 0 0,-2-2 0,2 3 0,0-1 0,-2-2 0,4 2 0,-1-2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24575,'17'-9'0,"-7"3"0,7-3 0,-11 4 0,4 0 0,-4 0 0,3 1 0,-1-1 0,-2 0 0,4 2 0,-1-1 0,2-1 0,0 0 0,0-2 0,0 2 0,0 2 0,-2-1 0,-1 1 0,-2 0 0,-1-1 0,1 4 0,-1-5 0,1 5 0,-1-5 0,1 5 0,2-4 0,1 1 0,2-2 0,0 0 0,0 0 0,0 1 0,6 1 0,-4-1 0,4 1 0,-9 0 0,0-1 0,1 3 0,-3-3 0,2 3 0,-3-3 0,1 4 0,2-5 0,0 5 0,4-5 0,-4 3 0,3-3 0,-3 2 0,1-1 0,-1 3 0,-2-1 0,-1 0 0,3 2 0,-2-5 0,2 5 0,0-5 0,7 2 0,-2-2 0,4 1 0,-9 0 0,0 3 0,-2-3 0,-1 3 0,3-3 0,-1 1 0,1 1 0,-3-1 0,3 1 0,-2 0 0,5-1 0,-5-1 0,2 3 0,0-1 0,-2 0 0,5-1 0,3 0 0,5-2 0,-1 2 0,0-1 0,-7 0 0,0 1 0,0 1 0,0-3 0,0 3 0,0-1 0,0-1 0,0 1 0,1 0 0,-4-1 0,3 1 0,-3 1 0,3-3 0,1 5 0,-4-4 0,0 3 0,-2-1 0,-1 0 0,3 1 0,1-3 0,2 1 0,0-2 0,0 3 0,-2-3 0,-1 5 0,-2-5 0,-1 5 0,1-2 0,-3 0 0,2 1 0,-2-1 0,0 0 0,4 1 0,-3-3 0,4 3 0,-2-3 0,-1 4 0,1-5 0,-1 5 0,1-5 0,2 5 0,-2-4 0,2 3 0,6-4 0,-4 2 0,7-1 0,-6 0 0,-2 1 0,-1 0 0,-2 1 0,-3 0 0,-3 2 0,-6-3 0,-9 0 0,3 3 0,-5-4 0,8 4 0,1 0 0,5-2 0,-2 0 0,4-3 0,-1 0 0,-1 2 0,2-1 0,-1 1 0,-1 0 0,3-1 0,0 4 0,5-3 0,10 7 0,-2-4 0,4 6 0,-9-6 0,3 2 0,-3-2 0,1 0 0,-1 2 0,-2-1 0,-1 1 0,1-2 0,-1 0 0,1 0 0,-1 0 0,1 0 0,-1 0 0,1 0 0,-5 0 0,-2 2 0,-7 3 0,-1 0 0,-2 2 0,2 0 0,1-2 0,3 2 0,1-2 0,-1 0 0,2 0 0,-2 0 0,-1-1 0,3-1 0,1-1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24575,'5'0'0,"3"0"0,1 0 0,-1 0 0,3 0 0,-2 0 0,-1 0 0,9 0 0,-7 0 0,7 0 0,-6 0 0,0 0 0,6 0 0,2 0 0,-1 0 0,17 0 0,-1 0 0,6 0 0,-3 0 0,-13 0 0,-5 0 0,-2 0 0,-6 0 0,0 0 0,0 0 0,0 0 0,0 0 0,0 0 0,0 0 0,1 0 0,-1 0 0,0 0 0,0 0 0,-2 0 0,-1 0 0,0 0 0,-2 0 0,10-4 0,0 4 0,3-3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4 0,3-5 0,-4 5 0,4-5 0,-1 3 0,2-3 0,-3 2 0,8 3 0,4 7 0,10 0 0,-1 2 0,5-2 0,-10-2 0,10 1 0,-11 0 0,6-1 0,-7 0 0,0-2 0,0 1 0,-2-3 0,-1 3 0,-3-4 0,1 2 0,-6-2 0,0 3 0,-14 0 0,3 0 0,-12 3 0,11-3 0,-5 3 0,5-3 0,4-1 0,2 0 0,1-1 0,2 1 0,0-2 0,0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0 0,3 1 0,2 1 0,0 3 0,3-1 0,3 9 0,-1-9 0,3 4 0,-3-1 0,3 2 0,-3 0 0,2 4 0,-1-9 0,-1 4 0,-1-8 0,-1 0 0,-3-2 0,1 0 0,-3-1 0,2 1 0,-2 0 0,2 0 0,1 0 0,0-1 0,-1 1 0,1 0 0,2 0 0,-2 2 0,2-2 0,-3 2 0,3-2 0,-1-1 0,3 3 0,-4-1 0,2 1 0,0-3 0,1 1 0,0 0 0,1 0 0,-4 0 0,5-1 0,-5 1 0,4 0 0,-3 0 0,1-3 0,0 3 0,0-3 0,3 3 0,1 0 0,5 1 0,-5-1 0,5 1 0,-6-2 0,1 1 0,-1 0 0,6 4 0,1-2 0,19 10 0,-10-9 0,10 6 0,-12-7 0,-1 0 0,-5-1 0,-5 0 0,-3-3 0,-5 1 0,4-4 0,-3 5 0,3-3 0,-4 1 0,5 1 0,-5-1 0,4 0 0,-3 1 0,3-4 0,-4 5 0,5-3 0,3 4 0,-1-3 0,4 2 0,-6-2 0,0 0 0,0 1 0,0-2 0,-2 1 0,-1-1 0,-2 0 0,-1-1 0,1 3 0,-1-3 0,1 1 0,-1 0 0,3-2 0,-1 3 0,1-3 0,-3 2 0,1-2 0,-1 2 0,1-2 0,-1 0 0,1 3 0,0-3 0,2 2 0,-2-2 0,2 2 0,0-1 0,0 1 0,1-2 0,2 0 0,-5 0 0,2 0 0,-3 0 0,1 0 0,-1 0 0,1 0 0,0 0 0,-1 0 0,1 0 0,-1 0 0,1 0 0,-6 0 0,-3-2 0,-3 1 0,0-3 0,1 3 0,2-3 0,-2 4 0,2-5 0,-2 5 0,4-5 0,1 7 0,5-4 0,2 7 0,1-3 0,-3 1 0,1 1 0,-1-1 0,1 2 0,-1-3 0,1 3 0,0-3 0,-1 1 0,1-1 0,-3 0 0,2-1 0,-5 3 0,0-1 0,-3 1 0,-2 1 0,-1 0 0,0-2 0,-2 1 0,2-1 0,-2 1 0,2 1 0,1 0 0,-1-2 0,0 1 0,1-1 0,-1-1 0,3 0 0,1-2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24575,'4'12'0,"0"2"0,8 7 0,-4-5 0,11 14 0,-6-11 0,3 7 0,-1-6 0,6 2 0,-4-5 0,9 9 0,-17-16 0,4 5 0,-7-5 0,4-1 0,-3-1 0,1-1 0,-3 0 0,3 0 0,-2 3 0,5-1 0,0 6 0,-2-4 0,4 3 0,-5-4 0,2 5 0,1-4 0,-4 3 0,1-6 0,-2-1 0,2 0 0,-2 0 0,5 3 0,-5-3 0,2 0 0,0 0 0,-2 0 0,2 1 0,0 1 0,1-2 0,4 8 0,-1-4 0,-1 4 0,-1-6 0,5 3 0,-3-2 0,5 1 0,-8-3 0,-1-1 0,-2-2 0,-1-1 0,1-1 0,-1 1 0,1-1 0,-1 2 0,1 0 0,0-1 0,-1 1 0,1 0 0,-3 0 0,4 0 0,-6-1 0,7 1 0,-5 0 0,2 0 0,1 0 0,0-1 0,2 3 0,-2-1 0,2 0 0,-3 1 0,1-1 0,0 1 0,2 0 0,-2 0 0,10 5 0,-6-2 0,5-1 0,-5 0 0,-3-3 0,3 3 0,-1-2 0,2 3 0,0-1 0,0 1 0,0-1 0,0 1 0,0 0 0,6 1 0,-4-1 0,6 7 0,-7-8 0,1 5 0,-1-7 0,-4 1 0,3-1 0,-3 0 0,1-2 0,-1 2 0,0-2 0,-2 1 0,5 0 0,-5 1 0,2-2 0,-3-1 0,1 3 0,0-1 0,-1 0 0,1-1 0,-1 0 0,1 0 0,-1-2 0,-2 1 0,2-4 0,-2 5 0,3-3 0,0 3 0,2 0 0,-2 0 0,2-1 0,-3 1 0,1 2 0,-1-2 0,1 0 0,0-1 0,-1-1 0,-2 2 0,2-2 0,-2 1 0,3-4 0,-3 5 0,2-5 0,-2 4 0,3-3 0,-3 3 0,2-3 0,-5 3 0,5-3 0,-2 3 0,3-4 0,-3 5 0,2-5 0,-2 4 0,2-3 0,-2 3 0,2-3 0,-1 1 0,-1 0 0,2-1 0,-2 3 0,-3-8 0,-3 1 0,-3-7 0,-2 1 0,5 1 0,-2-1 0,2 4 0,-3-2 0,3 2 0,-2 0 0,4 0 0,-1 0 0,2 0 0,-3 0 0,3 1 0,0 1 0,3 3 0,5 5 0,-2 0 0,4 2 0,-4-2 0,0 0 0,-1-1 0,-2 1 0,3 0 0,-3 0 0,2-3 0,-5 3 0,3-3 0,-1 3 0,-1 0 0,4 0 0,-5-1 0,5 1 0,-4 0 0,1 0 0,1-2 0,-3 1 0,3-2 0,-3 3 0,-3-2 0,0-1 0,-5 0 0,0 1 0,-1-1 0,1 1 0,0-1 0,1-2 0,-1 5 0,3-5 0,-1 2 0,1-2 0,1 2 0,-1-1 0,2 3 0,-2-3 0,2 1 0,0-2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24575,'7'-12'0,"4"-2"0,-4-2 0,6 1 0,-5 0 0,2 4 0,0-3 0,-1 4 0,1 0 0,-1 1 0,4-6 0,-1 4 0,1-4 0,-4 6 0,2-1 0,-5 2 0,4-1 0,-4 2 0,5-3 0,-5 3 0,2 0 0,0 0 0,-2-1 0,5 1 0,-5-2 0,2 3 0,-2-3 0,-1 4 0,1-4 0,-1 3 0,1-3 0,-1 4 0,1-4 0,-1 3 0,1-3 0,-3 4 0,2-2 0,-2 0 0,3 1 0,-1-3 0,1 2 0,-1-1 0,2-6 0,-1 7 0,1-7 0,1 7 0,-2-3 0,2 0 0,0 1 0,-2 1 0,2-1 0,-2 4 0,-1-4 0,1 3 0,-1-1 0,-2 3 0,2-1 0,-2 0 0,3 0 0,-1 0 0,1 0 0,-3 0 0,2 1 0,-2-1 0,3 0 0,-1 0 0,1 0 0,-1 0 0,1 1 0,-1-3 0,-1 1 0,1-1 0,-2 2 0,5 1 0,-5-3 0,5 1 0,-5-1 0,2 2 0,-2 1 0,2 1 0,-4-1 0,4 1 0,-4-2 0,4 0 0,-2 0 0,2-2 0,1 2 0,-1-4 0,-2 3 0,2 0 0,-2-1 0,3-1 0,0 3 0,-1-4 0,2-1 0,1-1 0,-1-4 0,4 5 0,-2 1 0,-1-1 0,5-5 0,-6 4 0,6-3 0,-7 6 0,2-1 0,0 1 0,-2-1 0,2-1 0,0 1 0,-2 1 0,2-1 0,-2 4 0,-3-2 0,2 2 0,-2 0 0,2 0 0,-2 0 0,2 0 0,-1 1 0,1-1 0,1-2 0,-1 1 0,1-1 0,-1 0 0,-2 2 0,2-2 0,-2 2 0,3 0 0,0-2 0,-1 2 0,1-2 0,-1 2 0,-2 0 0,2 1 0,-2-1 0,3 0 0,-1 0 0,1 0 0,-3 0 0,2 0 0,-2-2 0,3 4 0,-3-3 0,2 3 0,-2-2 0,0 0 0,2 3 0,-7 0 0,1 2 0,-4 0 0,-3 0 0,-7 3 0,2-3 0,-10 4 0,11-4 0,-3 0 0,7 0 0,2 0 0,1 0 0,-1 0 0,0 0 0,1 0 0,-1 0 0,0 0 0,1 0 0,-1 0 0,6 0 0,3 0 0,5-3 0,3 3 0,1-4 0,-4 3 0,0-1 0,-2 0 0,-1 1 0,1-1 0,-1 2 0,1-2 0,0 1 0,-1-1 0,1 0 0,-1 2 0,1-3 0,-1 3 0,1 0 0,-3-2 0,2 2 0,-2-2 0,3 2 0,-1 0 0,1-3 0,-1 3 0,1-2 0,-1 2 0,1 0 0,-1 0 0,-1-2 0,0 1 0,0-1 0,1 2 0,1 0 0,-1 0 0,-2-2 0,2 1 0,-4 8 0,1 5 0,-2 4 0,0-1 0,0-6 0,0-1 0,0-1 0,0 0 0,0-2 0,0 2 0,0-2 0,-2 0 0,1-1 0,-1 3 0,2-1 0,0 0 0,-3-1 0,3 0 0,-3-2 0,3-1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24575,'6'-5'0,"0"0"0,-1 2 0,-2-1 0,5 1 0,-2-2 0,2 0 0,0 1 0,0-1 0,-1 0 0,3 0 0,-4 0 0,11-4 0,-10 6 0,10-8 0,-9 8 0,1-4 0,2 2 0,-3 0 0,3-2 0,0 4 0,-2-4 0,2 5 0,-3-3 0,3-2 0,1 2 0,5-3 0,-5 0 0,5 2 0,0-2 0,-4 3 0,4-1 0,-8 3 0,1-1 0,-1 1 0,2-1 0,6-2 0,-5-1 0,6 0 0,-1-1 0,-5 1 0,5 1 0,-6-1 0,-2 4 0,1-1 0,-3 1 0,3-2 0,-1 0 0,2 1 0,0-1 0,6-1 0,-4 1 0,4-1 0,-6 1 0,-3 2 0,1-1 0,-1 1 0,-2 1 0,4-3 0,-4 3 0,5-3 0,-2 2 0,2-1 0,0 1 0,-3-2 0,3 3 0,-5-3 0,5 5 0,-5-5 0,2 5 0,-3-4 0,1 3 0,-1-3 0,1 3 0,0-3 0,-1 3 0,1-3 0,-1 4 0,1-5 0,-1 5 0,-2-5 0,2 5 0,-2-2 0,3 0 0,2-1 0,-2 0 0,2-1 0,0 3 0,-2-3 0,5 4 0,-5-5 0,5 5 0,-3-5 0,9 5 0,2-5 0,17-1 0,16-5 0,3-5 0,9 2 0,-24 3 0,-3 3 0,-19 5 0,-3-3 0,-5 3 0,-3-1 0,1 4 0,-3-3 0,1 1 0,-1 2 0,1-2 0,-1-1 0,1 3 0,-6-2 0,-9-1 0,-7-1 0,-2-2 0,-5 2 0,12 0 0,-3 3 0,9-1 0,-1 2 0,1 0 0,4 0 0,4 0 0,12 0 0,-3 0 0,3-2 0,-5 1 0,-4-1 0,2 2 0,0 0 0,-1 0 0,1 0 0,-3 0 0,1-2 0,-1 1 0,1-1 0,-1 2 0,1 0 0,0 0 0,-1 0 0,-2 5 0,0 0 0,-6 4 0,3 1 0,-5-3 0,4 3 0,-4-5 0,1 9 0,0-7 0,-2 7 0,6-9 0,-3 2 0,1-2 0,1 0 0,-2-1 0,3 1 0,-2 0 0,1 0 0,-1 0 0,2-1 0,0 1 0,0 0 0,0-2 0,0-1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0,3-2 0,-2 3 0,5-1 0,-2-2 0,2 2 0,6 2 0,-5-4 0,5 3 0,-5-3 0,-1 3 0,-3-3 0,3 2 0,-3-2 0,4 2 0,5-1 0,13 1 0,-8-2 0,13 0 0,-22 0 0,10 0 0,-13 2 0,6-1 0,-10 1 0,5-2 0,-5 0 0,5 0 0,-3 0 0,3 0 0,0 0 0,7 0 0,12 0 0,-8 0 0,13 0 0,-22 0 0,1 0 0,-3 0 0,-5 0 0,2 0 0,-3 0 0,1 0 0,0 0 0,-1 0 0,1 0 0,-1 0 0,1 0 0,-1 0 0,1 0 0,-1 0 0,1 0 0,0 0 0,-3 2 0,2-2 0,0 3 0,1-3 0,2 0 0,-2 0 0,2 0 0,-2 0 0,-3 0 0,-8 0 0,-2 0 0,-4 0 0,6 0 0,-1 0 0,0 0 0,1 0 0,2-3 0,-2 3 0,4-4 0,-4 3 0,4-3 0,-4 3 0,2-1 0,-2 0 0,1-1 0,-1 0 0,2-1 0,-2 4 0,2-5 0,-2 5 0,1-2 0,1 0 0,-2-1 0,5-2 0,-5 2 0,7 1 0,-2 2 0,6 0 0,-1 0 0,1 0 0,-1 0 0,3 2 0,-1-1 0,1 3 0,-3-1 0,1-1 0,-1 3 0,3-5 0,-4 4 0,3-3 0,-3 3 0,1-3 0,1 1 0,-1 0 0,1-1 0,-3 3 0,2-4 0,-2 2 0,2 1 0,1-3 0,0 2 0,-1 0 0,1-1 0,-1 3 0,1-3 0,-1 1 0,-2 0 0,2-2 0,-2 5 0,3-5 0,-8 2 0,-20 3 0,1 0 0,-16 0 0,18 1 0,5-6 0,3 2 0,5 0 0,-2-1 0,2 1 0,0-2 0,3 0 0,1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6 0,1-3 0,-1 4 0,1-8 0,-2 3 0,2-3 0,-2 3 0,5-1 0,-3 1 0,1-3 0,1 2 0,-1-1 0,2 1 0,0 1 0,0-1 0,0 1 0,1 0 0,-1-1 0,0-1 0,-3 1 0,3-4 0,-2 2 0,-1-2 0,0 0 0,0 1 0,-2 0 0,2 1 0,0-3 0,-1 1 0,3 0 0,-4 0 0,5 0 0,-3 2 0,4 0 0,-1 0 0,0 3 0,0-3 0,18 3 0,-13 0 0,13-2 0,-18 1 0,0-1 0,0-1 0,0 0 0,-2-2 0,-1-2 0,0 1 0,-2-2 0,2 3 0,-2 0 0,2 0 0,-2 0 0,5-1 0,-5 1 0,2 0 0,-3 0 0,1-3 0,2 3 0,-2-1 0,5 2 0,-5 1 0,4-2 0,-1 1 0,0 0 0,1 1 0,-1 0 0,2 0 0,0 1 0,6 3 0,-4-6 0,4 6 0,-9-5 0,0 1 0,0-3 0,-1 1 0,3 2 0,-1-2 0,2 5 0,0-5 0,0 2 0,0-2 0,0 1 0,0 0 0,0 3 0,-2-4 0,-1 2 0,0-2 0,1 0 0,-1-1 0,9 5 0,-9-3 0,8 3 0,-7-2 0,2-2 0,-3 2 0,3-2 0,-5-2 0,2 1 0,-2-1 0,-1-1 0,-2 3 0,2-3 0,-2 1 0,3-1 0,-3 0 0,2-1 0,-2 3 0,3-1 0,-1-1 0,-2 3 0,2-5 0,-2 4 0,5-1 0,-2 0 0,2 1 0,-2-1 0,0-1 0,-3 3 0,2-5 0,-5 0 0,3-3 0,-3-2 0,0 1 0,-3-1 0,3 0 0,-3 0 0,1 0 0,1 0 0,-4 1 0,4-1 0,-4 0 0,5 0 0,-5 2 0,4-1 0,-1 1 0,-1 1 0,2-3 0,-1 3 0,-1-1 0,3-1 0,-3 1 0,1 0 0,1-1 0,-1 1 0,-1 1 0,5 2 0,-1 2 0,4 1 0,1 1 0,-1-1 0,-2 2 0,5-1 0,-7 1 0,6 2 0,-3-2 0,1 2 0,1-2 0,-3 0 0,-1 0 0,1-3 0,-3 3 0,3-3 0,-1 1 0,-1 1 0,4-3 0,-5 3 0,5-3 0,-4 3 0,-1-2 0,-6 3 0,-2 0 0,-1 0 0,-2 0 0,5-1 0,-2-1 0,2 1 0,1-1 0,-1 2 0,1-3 0,-1 3 0,0-5 0,1 2 0,2 1 0,-2-3 0,4 4 0,-1-3 0,2 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1842 24575,'8'-4'0,"-2"1"0,4-6 0,-3 3 0,1-3 0,-3 4 0,-2-2 0,2 2 0,-2 0 0,0 0 0,2 1 0,-2-1 0,0 0 0,2 0 0,-4 0 0,4-2 0,-2 2 0,0-2 0,2 2 0,-4 0 0,1 0 0,1 1 0,0-3 0,2-1 0,-2 1 0,2 0 0,-4 2 0,4 0 0,-2-2 0,2 2 0,1-2 0,-3 0 0,2 1 0,-2-1 0,3 0 0,-1 2 0,2-9 0,-1 7 0,0-7 0,2 8 0,0-8 0,0 5 0,-1-5 0,1 6 0,-2-1 0,2 4 0,-2-4 0,-1 3 0,1-3 0,-1 4 0,-2-4 0,2 1 0,-2 1 0,3-3 0,-1 5 0,1-4 0,0 4 0,-1-5 0,1 5 0,-1-4 0,1 4 0,-3-4 0,2 3 0,-5-1 0,5 0 0,-2 2 0,1-2 0,1 2 0,-2-2 0,2 2 0,1-4 0,-1 1 0,1-2 0,-1 1 0,1-1 0,0 0 0,2 1 0,-1-6 0,1 4 0,-1-4 0,1 6 0,-2-1 0,3-5 0,-3 4 0,1-3 0,-2 4 0,6-5 0,-3-1 0,7-5 0,-7 5 0,3-4 0,-5 9 0,6-9 0,-5 4 0,5-5 0,0 0 0,-4 5 0,3-4 0,-5 9 0,2-9 0,-2 9 0,2-9 0,-1 4 0,0 0 0,4-4 0,-3 4 0,4-5 0,-3 5 0,0-4 0,0 4 0,-2 0 0,0 1 0,0 1 0,-2 3 0,2-4 0,-1 5 0,-1 1 0,1-1 0,0-5 0,0 4 0,1-3 0,0-1 0,3-1 0,-2 0 0,3 1 0,-5 0 0,1-1 0,5-5 0,-7 5 0,14-14 0,-14 16 0,8-16 0,-8 19 0,-1-9 0,2 9 0,1-9 0,-3 9 0,2-4 0,-3 6 0,4-6 0,-4 4 0,3-4 0,-3 6 0,4-6 0,-4 4 0,3-2 0,-5 4 0,4 4 0,-4-4 0,4 1 0,-5 1 0,5-2 0,-4 1 0,4 1 0,-5 0 0,5 0 0,-4 1 0,4-1 0,-5 3 0,3-1 0,-1 0 0,-1 0 0,1 0 0,1 0 0,-3 1 0,5-1 0,-4 0 0,4 0 0,-4 0 0,4 2 0,-5-1 0,3 1 0,-1-1 0,-1-1 0,4 0 0,-5 0 0,3 0 0,-1 3 0,-1-3 0,1 3 0,1-1 0,-3-1 0,3 1 0,-1 0 0,-1-1 0,-1 3 0,-6 1 0,-2 1 0,-1 1 0,1 0 0,2-1 0,1 1 0,-1-2 0,5 0 0,4 0 0,6-2 0,2-1 0,-2 0 0,-1-1 0,-3 1 0,1 1 0,-1-1 0,-1 1 0,0 2 0,0-5 0,4 5 0,-2-2 0,2 0 0,-3-1 0,1 0 0,-1 1 0,-1 0 0,0 1 0,0-1 0,1 2 0,1 0 0,-3-2 0,2 1 0,-5 1 0,5 5 0,-4 3 0,4-1 0,-5 2 0,5-3 0,-4 0 0,1-1 0,1-2 0,-2 1 0,1-1 0,-2-1 0,0 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1 0,-3 2 0,11 2 0,-4-1 0,0 1 0,4 0 0,-5-1 0,31 8 0,-6 3 0,-12-11 0,2 1 0,-1 2 0,0-1 0,23 2 0,-3 4 0,-16-8 0,-11-2 0,-7-1 0,-1 0 0,-6-4 0,-2 2 0,-1-3 0,0 3 0,-2-3 0,2 3 0,-2-3 0,-1 3 0,1-4 0,0 5 0,2-5 0,-2 4 0,4-3 0,-4 3 0,11 0 0,-7 1 0,13 2 0,-10-2 0,4 0 0,-6-2 0,0 1 0,6 0 0,-7-1 0,4 2 0,-6-4 0,-2 1 0,2 0 0,-2-1 0,2 3 0,6-1 0,5 7 0,30 6 0,-6 4 0,-12-8 0,2 0 0,19 6 0,-19-5 0,2-4 0,-24-4 0,5-2 0,-10 1 0,2-3 0,-2 1 0,-3 0 0,2-1 0,-2 3 0,2-1 0,1-1 0,2 3 0,-2-3 0,2 3 0,-2-2 0,-1-1 0,-4-4 0,-6-8 0,-2 1 0,-4-6 0,6 6 0,-1 1 0,0-1 0,1 4 0,2-2 0,-2 2 0,4 0 0,1 4 0,18 15 0,-4 1 0,12 12 0,-9-6 0,-3-5 0,-2 3 0,-1-8 0,-4 4 0,1-7 0,-5-2 0,2-3 0,-7-1 0,1-2 0,-13 0 0,4 2 0,-7 1 0,8 0 0,-1 1 0,4-4 0,-3 5 0,4-5 0,-3 2 0,2 1 0,-3-3 0,4 2 0,2 0 0,0-1 0,3 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24575,'7'36'0,"1"-4"0,6 23-1630,1-23 1,1 2 1629,-3 0 0,1 3 0,11 8 0,2 2-697,-5-1 0,1 0 697,2-5 0,1-1 0,4 2 0,1-1 41,-6-9 0,0-1-41,-1 0 0,0-2 0,3-5 0,-2-1 0,1 11 0,9-9 1440,-9 0-1440,-12-12 1953,10 7-1953,-13-11 1178,-3-1-1178,3-1 0,-5-2 0,2-1 0,0 1 0,-2 0 0,5 0 0,-3 2 0,3-2 0,1 2 0,5 2 0,-5-3 0,11 4 0,-4-4 0,5 1 0,-5-1 0,-2-1 0,-6 0 0,-2-2 0,-1 1 0,-3-3 0,1 3 0,-1-4 0,1 3 0,2-3 0,-2 0 0,2 0 0,-2 2 0,-1-2 0,1 2 0,-1-2 0,3 0 0,1 0 0,2 0 0,6 0 0,-4 0 0,4 0 0,-6 0 0,-2 0 0,1 0 0,-4 0 0,11 0 0,-7 0 0,13 0 0,-11 0 0,11 0 0,-10 0 0,4 0 0,-6 0 0,-2 0 0,-1 0 0,-3 0 0,1 0 0,-1 0 0,1 0 0,0 0 0,-1 0 0,1 0 0,-1 0 0,3 0 0,1 0 0,2 0 0,-2 2 0,-1-1 0,-3 1 0,1-2 0,-6-4 0,-21-7 0,8 0 0,-22-7 0,22 8 0,-4 1 0,8 2 0,1 2 0,3 2 0,1-1 0,7 3 0,3 1 0,5 5 0,0 1 0,-2 3 0,1-2 0,-1 3 0,0-3 0,-1 0 0,-3-2 0,1 0 0,-1-1 0,1 1 0,-3 0 0,2-2 0,-2 1 0,0-1 0,0 9 0,-3 1 0,0 3 0,0-1 0,0-7 0,0-2 0,0-1 0,0 0 0,-3 0 0,2 0 0,-4-3 0,5 3 0,-5-5 0,2 4 0,-3-1 0,0 2 0,-2 0 0,2-1 0,-2-1 0,2 1 0,3-1 0,-2 0 0,2 1 0,-2-1 0,-1-1 0,0 2 0,1-3 0,2 1 0,0-2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1474 24575,'3'-3'0,"0"-1"0,2 3 0,1-3 0,-1 4 0,-1-5 0,0 5 0,0-5 0,1 3 0,1-1 0,-3-1 0,2 3 0,-5-3 0,5 3 0,-4-3 0,4 3 0,-5-3 0,5 4 0,-4-5 0,4 5 0,-2-4 0,3 1 0,-1 0 0,1-1 0,-3 1 0,2-2 0,-2 0 0,2 1 0,-2-1 0,2 0 0,-2 0 0,3 0 0,0 3 0,-1-3 0,-2 3 0,2-3 0,-2 0 0,3 2 0,-3-1 0,2 1 0,-2-4 0,2 2 0,1-2 0,0 2 0,-1 0 0,1 0 0,-3 0 0,2 1 0,-2-1 0,0 0 0,2-2 0,-2 2 0,2-2 0,1 2 0,-3 0 0,2-2 0,-2 2 0,3-2 0,-3 2 0,2-2 0,-2 1 0,2-3 0,1 4 0,-1-2 0,-1 0 0,1 2 0,-2-5 0,0 3 0,2-1 0,-2-1 0,2 4 0,1-4 0,-1 1 0,1-1 0,0-1 0,-3 3 0,2-3 0,-2 5 0,0-4 0,2 4 0,-2-4 0,0 3 0,4-3 0,-6 4 0,7-4 0,-5 3 0,3-3 0,-3 2 0,2-1 0,-1-6 0,2 7 0,-2-5 0,1 5 0,-2 2 0,0-4 0,2 3 0,-2-3 0,3 4 0,0-9 0,0 5 0,1-6 0,-2 5 0,1 1 0,-1-1 0,-1 0 0,0 3 0,0-2 0,1 1 0,1 1 0,-1-2 0,1 1 0,-3 1 0,4-2 0,-6 1 0,9-2 0,-6 1 0,2-1 0,1 1 0,-3-1 0,4 0 0,-3 1 0,1-1 0,-1 3 0,1-3 0,0 3 0,-1-1 0,1 1 0,-3 0 0,2 2 0,-2-4 0,0 4 0,2-2 0,-2 0 0,2 1 0,1-3 0,0 4 0,-1-4 0,-2 3 0,2-3 0,-2 4 0,3-4 0,-3 3 0,2-3 0,-2 4 0,0-2 0,2 2 0,-4-2 0,6 2 0,-6-4 0,7 3 0,-8-3 0,5 4 0,-2-2 0,0 0 0,2 1 0,-2-1 0,0 0 0,2 2 0,-2-2 0,1 2 0,0-2 0,0 2 0,-1-2 0,2 0 0,-2 2 0,2-4 0,1 3 0,-1-3 0,1 4 0,-3-2 0,2 2 0,-2 0 0,3-2 0,-1 2 0,1-4 0,-1 3 0,-2-1 0,2 2 0,-2 0 0,3 1 0,-3-1 0,2 0 0,-2 0 0,0 0 0,2-2 0,-2 2 0,3-2 0,-1 2 0,-2 0 0,2 3 0,-4-3 0,4 3 0,-5-3 0,5 0 0,-4 0 0,4 0 0,-2 0 0,0 1 0,2-1 0,-4 0 0,4 0 0,-5 0 0,5 0 0,-2 0 0,0 1 0,0-1 0,-1 2 0,-1-1 0,4 1 0,-5-2 0,5 3 0,-4-3 0,1 3 0,1-1 0,-2-1 0,1 1 0,1 0 0,-3-1 0,3 1 0,-1 0 0,-1-1 0,1 1 0,1-1 0,-3-1 0,5 2 0,-4-1 0,1 1 0,1 0 0,-3-1 0,3 1 0,-1 1 0,-1-3 0,4 3 0,-5-3 0,5 2 0,-4-1 0,4 3 0,-2-3 0,3 1 0,-1-2 0,1 3 0,-3-3 0,-3 5 0,-3-2 0,-3 4 0,0-2 0,1 3 0,-1-3 0,1 0 0,-1 0 0,3 2 0,-2-2 0,2 2 0,2-4 0,2 0 0,4-1 0,-2-1 0,2 3 0,-2-3 0,3 3 0,-1-1 0,1 2 0,0 0 0,-1 0 0,1 0 0,-1 0 0,1 0 0,2 0 0,-2 0 0,4 0 0,-3 0 0,1 0 0,-3 0 0,1 0 0,-1 0 0,1 0 0,-1 0 0,3 0 0,-1 0 0,1 0 0,-3 0 0,1 0 0,-1 0 0,1 0 0,-1 0 0,1 0 0,-3 2 0,0 1 0,-3 2 0,-3-1 0,2 1 0,-1 0 0,-1 0 0,3 0 0,-3-1 0,1-1 0,-1 1 0,0-1 0,-2 0 0,4-3 0,1-3 0,1-4 0,4 2 0,-5-5 0,5 5 0,-4-2 0,1 2 0,-2 0 0,3 3 0,-3-3 0,3 3 0,-3-3 0,0 0 0,2 0 0,-1 0 0,1 0 0,-2 1 0,0-1 0,0 0 0,0 0 0,3 2 0,-3-1 0,3 1 0,-6 1 0,-8 0 0,3 4 0,-8-2 0,7 4 0,0-3 0,-1 3 0,1-3 0,0 1 0,1 0 0,3-1 0,-1 1 0,0-2 0,1 2 0,-1-2 0,0 3 0,1-3 0,2 2 0,-2-2 0,2 2 0,-3-2 0,0 2 0,1-1 0,-1 1 0,0-2 0,3 2 0,-2-1 0,2 1 0,-2-2 0,-1 2 0,0-1 0,1 1 0,-1-2 0,1 2 0,-1-2 0,0 2 0,1-2 0,2 3 0,-2-3 0,1 2 0,6-2 0,2 0 0,7-2 0,0 2 0,-2-5 0,-1 5 0,-3-2 0,1 2 0,0 0 0,-1-3 0,1 3 0,-1-2 0,1 2 0,-1 0 0,1 0 0,-1 0 0,1-2 0,0 1 0,-1-1 0,3 2 0,-2 0 0,2 0 0,-2 0 0,-1 0 0,1 0 0,0 0 0,-1 0 0,1 0 0,-1 0 0,-2 2 0,2-1 0,-2 1 0,0 0 0,2-2 0,-4 5 0,1-3 0,1 3 0,-2 0 0,1 2 0,0-2 0,-1 2 0,2-2 0,-1 0 0,-1-1 0,4 1 0,-5 0 0,5 0 0,-4 0 0,4-1 0,-5 1 0,5-2 0,-4 1 0,1-1 0,-2-1 0,0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24575,'8'-5'0,"0"0"0,0 2 0,-1-1 0,1 4 0,-3-5 0,1 3 0,-1-1 0,1-1 0,-1 3 0,1-3 0,-1 1 0,3 0 0,-1-1 0,1 4 0,-3-5 0,1 5 0,-1-5 0,3 5 0,-1-4 0,1 3 0,-3-3 0,1 3 0,2-3 0,0 3 0,1-3 0,1 1 0,-1-2 0,2 1 0,0-1 0,-2 2 0,7-2 0,-8 4 0,6-4 0,-6 2 0,-2 0 0,5-1 0,-5 1 0,4-2 0,-3 3 0,3-2 0,-4 1 0,5-2 0,-3 0 0,1 2 0,2-1 0,-3 1 0,1-1 0,-1-1 0,0 0 0,-2 0 0,5 0 0,-3 0 0,3 1 0,0-3 0,-2 1 0,2-1 0,-3 0 0,3 2 0,0-4 0,-2 3 0,2-1 0,-3 0 0,3 0 0,-2-1 0,1-1 0,-3 4 0,3-4 0,-1 1 0,2-1 0,-2-1 0,1 3 0,-4-3 0,5 3 0,-3-3 0,1 3 0,1-2 0,-3 3 0,3-1 0,-4 0 0,5 0 0,-3-3 0,1 3 0,2-2 0,3-1 0,-4 0 0,7-2 0,-9 5 0,4-2 0,-1 1 0,0 1 0,-3 0 0,0 0 0,0 1 0,-1-1 0,1 3 0,0-1 0,-2 0 0,2-2 0,0 2 0,-2-2 0,2 2 0,0 0 0,-2 0 0,5-2 0,-3 2 0,1-2 0,2 2 0,-5 0 0,2 0 0,0-2 0,-2 2 0,4-2 0,-3 2 0,1 2 0,-3-3 0,1 3 0,-1-4 0,1 2 0,2 0 0,1-2 0,2 2 0,0-2 0,-3 0 0,3 1 0,-2-3 0,-1 4 0,3-2 0,-5 2 0,2 0 0,-3 0 0,1 1 0,0 1 0,-3-1 0,-1 1 0,1 0 0,0-1 0,2 1 0,-2-2 0,2 3 0,-4-3 0,4 5 0,-2-5 0,0 3 0,2-1 0,-4-1 0,3 3 0,-3-3 0,4 3 0,-4-3 0,4 4 0,-5-5 0,5 5 0,-4-5 0,4 5 0,-5-4 0,5 1 0,-2 0 0,0-1 0,2 3 0,-4-3 0,1 1 0,1 1 0,-5-1 0,-1 3 0,-12 0 0,3 0 0,-11 4 0,10-4 0,-2 3 0,7-3 0,3 3 0,4-3 0,4 2 0,24-7 0,-12 2 0,12-3 0,-16 4 0,-5 2 0,2 0 0,-3-2 0,1 2 0,0-3 0,-1 3 0,1 0 0,-1-2 0,-2 4 0,0-2 0,-1 7 0,-1 1 0,1-1 0,-2 2 0,0-3 0,0 0 0,0-1 0,0 0 0,0 0 0,3-3 0,-3 3 0,3-3 0,-3 3 0,0-2 0,0-1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24575,'7'7'0,"4"0"0,14 4 0,-1-1 0,25 7 0,-6-6 0,-11-2 0,0 0 0,20-3 0,0 4 0,0-9 0,-13 4 0,-8-3 0,-14-1 0,-6 1 0,-2-2 0,-1 0 0,-2 0 0,-1 2 0,1-1 0,-1 1 0,3-2 0,-2 0 0,2 0 0,-2 0 0,0 0 0,-1 0 0,3 2 0,-2-1 0,2 1 0,0-2 0,-1 0 0,3 0 0,-1 0 0,-1 0 0,0 0 0,0 0 0,-1 0 0,3 0 0,-4 0 0,5 0 0,-3 0 0,9-3 0,-4 2 0,4-2 0,-6 3 0,0 0 0,-2 0 0,-1 0 0,-2 0 0,-1 0 0,1 0 0,-1-3 0,3 3 0,1-2 0,2 2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0,1-2 0,-1-1 0,0 3 0,1-2 0,2 0 0,-2 1 0,2-3 0,-3 3 0,0-1 0,3 0 0,3 1 0,12-1 0,-2 0 0,4 2 0,-6-3 0,-2 3 0,0 0 0,-1 0 0,1 0 0,-1 0 0,1-2 0,-1 2 0,1-2 0,-1 2 0,1 2 0,0-2 0,2 5 0,-2-5 0,2 2 0,-3 0 0,1-1 0,-1 1 0,1-2 0,-3 2 0,2-1 0,-2 1 0,0 0 0,0 1 0,-3 1 0,0 1 0,-3 0 0,-2 0 0,-2 0 0,-3-3 0,4 2 0,-2-1 0,2 0 0,3 1 0,-2-3 0,4 3 0,-4-4 0,2 2 0,-3 1 0,1-1 0,-1 1 0,1 1 0,-1-1 0,0-1 0,3 3 0,-2-3 0,2 3 0,0 0 0,-2-2 0,4 1 0,-4-4 0,5 5 0,-3-5 0,3 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3 0,0-3 0,1 3 0,-3-3 0,2 0 0,-3 0 0,1 0 0,2 1 0,-2-1 0,2 0 0,3 0 0,-2 2 0,5-1 0,-5 4 0,9-1 0,-3 4 0,10 2 0,-3 0 0,3 2 0,7-1 0,-6 3 0,3-5 0,-7 3 0,-3-5 0,1 1 0,-3 1 0,2-3 0,-4 3 0,3-3 0,-3 3 0,-3-3 0,-5 5 0,-4-3 0,0 4 0,2-2 0,1-3 0,3 3 0,-1-5 0,3 5 0,-2-5 0,2 2 0,0 0 0,-2-1 0,2 1 0,-1 0 0,2 1 0,-1-1 0,3 3 0,-3-5 0,3 2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24575,'7'55'0,"0"-7"0,-3-16 0,1 1-815,1-4 0,0 0 815,-1 5 0,-1 1 0,3-6 0,1-1 0,-1 6 0,1-2 0,11 16 325,-3 7-325,0-21 318,-5-2-318,-3-11 0,-1-5 0,-3 4 825,1-9-825,-1 8 162,3-3-162,1 5 0,0 1 0,-3-6 0,2 3 0,-2-3 0,3 5 0,-4-5 0,3 4 0,-2-4 0,2 0 0,0-1 0,-1 0 0,-2-4 0,2 3 0,-2 1 0,2-4 0,10 19 0,-9-16 0,9 16 0,-10-19 0,2 9 0,-2-9 0,2 8 0,0-8 0,-1 4 0,1-5 0,-2-1 0,0 6 0,0-4 0,10 19 0,-3-11 0,7 12 0,-3-10 0,-1 1 0,0-1 0,0 0 0,-2-5 0,2 4 0,-7-10 0,4 5 0,-4-5 0,2-1 0,2 6 0,-1-4 0,2 4 0,-3-6 0,0 1 0,0-3 0,0 2 0,0-3 0,0 3 0,0-4 0,0 4 0,1-4 0,-1 2 0,0 0 0,0-1 0,0 3 0,6 0 0,-4 1 0,10 1 0,-5 0 0,1-2 0,4 4 0,-11-3 0,5 0 0,-6-3 0,1 0 0,-4-2 0,3 2 0,-5-2 0,2-1 0,-3 1 0,1 0 0,2 0 0,-2 0 0,2-1 0,-2 3 0,-1-1 0,3 1 0,-1 0 0,3-2 0,-4 4 0,5-4 0,-5 4 0,2-3 0,0 3 0,-2-4 0,5 2 0,-3 0 0,3 0 0,1 3 0,-1-1 0,0-1 0,0 1 0,0-2 0,0 1 0,-2-1 0,1-2 0,-4-1 0,2 3 0,-2-4 0,2 4 0,-2-4 0,0 1 0,-1-1 0,-2 1 0,2-1 0,1 2 0,-1-1 0,1 3 0,0-1 0,-1 1 0,1 0 0,-1-2 0,1 2 0,-1-5 0,-2 3 0,2-5 0,-4 5 0,4-5 0,-4 4 0,1-1 0,0 0 0,-1-6 0,2-2 0,-3-10 0,0 4 0,-4-8 0,3 3 0,-5-1 0,5 5 0,-4 3 0,5 3 0,-3-1 0,1 5 0,3 2 0,1 10 0,4-2 0,1 7 0,-2-5 0,1-3 0,-3 0 0,2-2 0,-4 0 0,3-3 0,-3 3 0,2-3 0,-3 3 0,0 0 0,0 0 0,0-1 0,0 1 0,0 0 0,0 0 0,0 0 0,0-1 0,0 3 0,0-1 0,0 0 0,0-1 0,-3-2 0,-3 1 0,-2-3 0,-1 3 0,-2-3 0,3 3 0,-1-4 0,1 5 0,2-5 0,1 4 0,-1-3 0,1 1 0,-1-2 0,0 0 0,1 0 0,-1 0 0,0 0 0,1 0 0,-3 2 0,1-1 0,-1 1 0,5 0 0,-2-2 0,2 3 0,0-1 0,-2-2 0,4 2 0,-1-2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24575,'17'-9'0,"-7"3"0,7-3 0,-11 4 0,4 0 0,-4 0 0,3 1 0,-1-1 0,-2 0 0,4 2 0,-1-1 0,2-1 0,0 0 0,0-2 0,0 2 0,0 2 0,-2-1 0,-1 1 0,-2 0 0,-1-1 0,1 4 0,-1-5 0,1 5 0,-1-5 0,1 5 0,2-4 0,1 1 0,2-2 0,0 0 0,0 0 0,0 1 0,6 1 0,-4-1 0,4 1 0,-9 0 0,0-1 0,1 3 0,-3-3 0,2 3 0,-3-3 0,1 4 0,2-5 0,0 5 0,4-5 0,-4 3 0,3-3 0,-3 2 0,1-1 0,-1 3 0,-2-1 0,-1 0 0,3 2 0,-2-5 0,2 5 0,0-5 0,7 2 0,-2-2 0,4 1 0,-9 0 0,0 3 0,-2-3 0,-1 3 0,3-3 0,-1 1 0,1 1 0,-3-1 0,3 1 0,-2 0 0,5-1 0,-5-1 0,2 3 0,0-1 0,-2 0 0,5-1 0,3 0 0,5-2 0,-1 2 0,0-1 0,-7 0 0,0 1 0,0 1 0,0-3 0,0 3 0,0-1 0,0-1 0,0 1 0,1 0 0,-4-1 0,3 1 0,-3 1 0,3-3 0,1 5 0,-4-4 0,0 3 0,-2-1 0,-1 0 0,3 1 0,1-3 0,2 1 0,0-2 0,0 3 0,-2-3 0,-1 5 0,-2-5 0,-1 5 0,1-2 0,-3 0 0,2 1 0,-2-1 0,0 0 0,4 1 0,-3-3 0,4 3 0,-2-3 0,-1 4 0,1-5 0,-1 5 0,1-5 0,2 5 0,-2-4 0,2 3 0,6-4 0,-4 2 0,7-1 0,-6 0 0,-2 1 0,-1 0 0,-2 1 0,-3 0 0,-3 2 0,-6-3 0,-9 0 0,3 3 0,-5-4 0,8 4 0,1 0 0,5-2 0,-2 0 0,4-3 0,-1 0 0,-1 2 0,2-1 0,-1 1 0,-1 0 0,3-1 0,0 4 0,5-3 0,10 7 0,-2-4 0,4 6 0,-9-6 0,3 2 0,-3-2 0,1 0 0,-1 2 0,-2-1 0,-1 1 0,1-2 0,-1 0 0,1 0 0,-1 0 0,1 0 0,-1 0 0,1 0 0,-5 0 0,-2 2 0,-7 3 0,-1 0 0,-2 2 0,2 0 0,1-2 0,3 2 0,1-2 0,-1 0 0,2 0 0,-2 0 0,-1-1 0,3-1 0,1-1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24575,'5'0'0,"3"0"0,1 0 0,-1 0 0,3 0 0,-2 0 0,-1 0 0,9 0 0,-7 0 0,7 0 0,-6 0 0,0 0 0,6 0 0,2 0 0,-1 0 0,17 0 0,-1 0 0,6 0 0,-3 0 0,-13 0 0,-5 0 0,-2 0 0,-6 0 0,0 0 0,0 0 0,0 0 0,0 0 0,0 0 0,0 0 0,1 0 0,-1 0 0,0 0 0,0 0 0,-2 0 0,-1 0 0,0 0 0,-2 0 0,10-4 0,0 4 0,3-3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4 0,3-5 0,-4 5 0,4-5 0,-1 3 0,2-3 0,-3 2 0,8 3 0,4 7 0,10 0 0,-1 2 0,5-2 0,-10-2 0,10 1 0,-11 0 0,6-1 0,-7 0 0,0-2 0,0 1 0,-2-3 0,-1 3 0,-3-4 0,1 2 0,-6-2 0,0 3 0,-14 0 0,3 0 0,-12 3 0,11-3 0,-5 3 0,5-3 0,4-1 0,2 0 0,1-1 0,2 1 0,0-2 0,0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0 0,3 1 0,2 1 0,0 3 0,3-1 0,3 9 0,-1-9 0,3 4 0,-3-1 0,3 2 0,-3 0 0,2 4 0,-1-9 0,-1 4 0,-1-8 0,-1 0 0,-3-2 0,1 0 0,-3-1 0,2 1 0,-2 0 0,2 0 0,1 0 0,0-1 0,-1 1 0,1 0 0,2 0 0,-2 2 0,2-2 0,-3 2 0,3-2 0,-1-1 0,3 3 0,-4-1 0,2 1 0,0-3 0,1 1 0,0 0 0,1 0 0,-4 0 0,5-1 0,-5 1 0,4 0 0,-3 0 0,1-3 0,0 3 0,0-3 0,3 3 0,1 0 0,5 1 0,-5-1 0,5 1 0,-6-2 0,1 1 0,-1 0 0,6 4 0,1-2 0,19 10 0,-10-9 0,10 6 0,-12-7 0,-1 0 0,-5-1 0,-5 0 0,-3-3 0,-5 1 0,4-4 0,-3 5 0,3-3 0,-4 1 0,5 1 0,-5-1 0,4 0 0,-3 1 0,3-4 0,-4 5 0,5-3 0,3 4 0,-1-3 0,4 2 0,-6-2 0,0 0 0,0 1 0,0-2 0,-2 1 0,-1-1 0,-2 0 0,-1-1 0,1 3 0,-1-3 0,1 1 0,-1 0 0,3-2 0,-1 3 0,1-3 0,-3 2 0,1-2 0,-1 2 0,1-2 0,-1 0 0,1 3 0,0-3 0,2 2 0,-2-2 0,2 2 0,0-1 0,0 1 0,1-2 0,2 0 0,-5 0 0,2 0 0,-3 0 0,1 0 0,-1 0 0,1 0 0,0 0 0,-1 0 0,1 0 0,-1 0 0,1 0 0,-6 0 0,-3-2 0,-3 1 0,0-3 0,1 3 0,2-3 0,-2 4 0,2-5 0,-2 5 0,4-5 0,1 7 0,5-4 0,2 7 0,1-3 0,-3 1 0,1 1 0,-1-1 0,1 2 0,-1-3 0,1 3 0,0-3 0,-1 1 0,1-1 0,-3 0 0,2-1 0,-5 3 0,0-1 0,-3 1 0,-2 1 0,-1 0 0,0-2 0,-2 1 0,2-1 0,-2 1 0,2 1 0,1 0 0,-1-2 0,0 1 0,1-1 0,-1-1 0,3 0 0,1-2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24575,'4'12'0,"0"2"0,8 7 0,-4-5 0,11 14 0,-6-11 0,3 7 0,-1-6 0,6 2 0,-4-5 0,9 9 0,-17-16 0,4 5 0,-7-5 0,4-1 0,-3-1 0,1-1 0,-3 0 0,3 0 0,-2 3 0,5-1 0,0 6 0,-2-4 0,4 3 0,-5-4 0,2 5 0,1-4 0,-4 3 0,1-6 0,-2-1 0,2 0 0,-2 0 0,5 3 0,-5-3 0,2 0 0,0 0 0,-2 0 0,2 1 0,0 1 0,1-2 0,4 8 0,-1-4 0,-1 4 0,-1-6 0,5 3 0,-3-2 0,5 1 0,-8-3 0,-1-1 0,-2-2 0,-1-1 0,1-1 0,-1 1 0,1-1 0,-1 2 0,1 0 0,0-1 0,-1 1 0,1 0 0,-3 0 0,4 0 0,-6-1 0,7 1 0,-5 0 0,2 0 0,1 0 0,0-1 0,2 3 0,-2-1 0,2 0 0,-3 1 0,1-1 0,0 1 0,2 0 0,-2 0 0,10 5 0,-6-2 0,5-1 0,-5 0 0,-3-4 0,3 5 0,-1-3 0,2 3 0,0-1 0,0 1 0,0-1 0,0 1 0,0 0 0,6 1 0,-4-1 0,6 7 0,-7-8 0,1 5 0,-1-7 0,-4 1 0,3-1 0,-3 0 0,1-2 0,-1 2 0,0-2 0,-2 1 0,5 0 0,-5 1 0,2-2 0,-3-1 0,1 3 0,0-1 0,-1 0 0,1-1 0,-1 0 0,1 0 0,-1-2 0,-2 1 0,2-4 0,-2 5 0,3-3 0,0 3 0,2 0 0,-2 0 0,2-1 0,-3 1 0,1 2 0,-1-2 0,1 0 0,0-1 0,-1-1 0,-2 2 0,2-2 0,-2 1 0,3-4 0,-3 5 0,2-5 0,-2 4 0,3-3 0,-3 3 0,2-3 0,-5 3 0,5-3 0,-2 3 0,3-4 0,-3 5 0,2-5 0,-2 4 0,2-3 0,-2 3 0,2-3 0,-1 1 0,-1 0 0,2-1 0,-2 3 0,-3-8 0,-3 1 0,-3-7 0,-2 1 0,5 1 0,-2-1 0,2 4 0,-3-2 0,3 2 0,-2 0 0,4 0 0,-1 0 0,2 0 0,-3 0 0,3 1 0,0 1 0,3 3 0,5 5 0,-2 0 0,4 2 0,-4-2 0,0 0 0,-1-1 0,-2 1 0,3 0 0,-3 0 0,2-3 0,-5 3 0,3-3 0,-1 3 0,-1 0 0,4 0 0,-5-1 0,5 1 0,-4 0 0,1 0 0,1-2 0,-3 1 0,3-2 0,-3 3 0,-3-2 0,0-1 0,-5 0 0,0 1 0,-1-1 0,1 1 0,0-1 0,1-2 0,-1 5 0,3-5 0,-1 2 0,1-2 0,1 2 0,-1-1 0,2 3 0,-2-3 0,2 1 0,0-2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24575,'7'-12'0,"4"-2"0,-4-2 0,6 1 0,-5 0 0,2 4 0,0-3 0,-1 4 0,1 0 0,-1 1 0,4-6 0,-1 4 0,1-4 0,-4 6 0,2-1 0,-5 2 0,4-1 0,-4 2 0,5-3 0,-5 3 0,2 0 0,0 0 0,-2-1 0,5 1 0,-5-2 0,2 3 0,-2-3 0,-1 4 0,1-4 0,-1 3 0,1-3 0,-1 4 0,1-4 0,-1 3 0,1-3 0,-3 4 0,2-2 0,-2 0 0,3 1 0,-1-3 0,1 2 0,-1-1 0,2-6 0,-1 7 0,1-7 0,1 7 0,-2-3 0,2 0 0,0 1 0,-2 1 0,2-1 0,-2 4 0,-1-4 0,1 3 0,-1-1 0,-2 3 0,2-1 0,-2 0 0,3 0 0,-1 0 0,1 0 0,-3 0 0,2 1 0,-2-1 0,3 0 0,-1 0 0,1 0 0,-1 0 0,1 1 0,-1-3 0,-1 1 0,1-1 0,-2 2 0,5 1 0,-5-3 0,5 1 0,-5-1 0,2 2 0,-2 1 0,2 1 0,-4-1 0,4 1 0,-4-2 0,4 0 0,-2 0 0,2-2 0,1 2 0,-1-4 0,-2 3 0,2 0 0,-2-1 0,3-1 0,0 3 0,-1-4 0,2-1 0,1-1 0,-1-4 0,4 5 0,-2 1 0,-1-1 0,5-5 0,-6 4 0,6-3 0,-7 6 0,2-1 0,0 1 0,-2-1 0,2-1 0,0 1 0,-2 1 0,2-1 0,-2 4 0,-3-2 0,2 2 0,-2 0 0,2 0 0,-2 0 0,2 0 0,-1 1 0,1-1 0,1-2 0,-1 1 0,1-1 0,-1 0 0,-2 2 0,2-2 0,-2 2 0,3 0 0,0-2 0,-1 2 0,1-2 0,-1 2 0,-2 0 0,2 1 0,-2-1 0,3 0 0,-1 0 0,1 0 0,-3 0 0,2 0 0,-2-2 0,3 4 0,-3-3 0,2 3 0,-2-2 0,0 0 0,2 3 0,-7 0 0,1 2 0,-4 0 0,-3 0 0,-7 3 0,2-3 0,-10 4 0,11-4 0,-3 0 0,7 0 0,2 0 0,1 0 0,-1 0 0,0 0 0,1 0 0,-1 0 0,0 0 0,1 0 0,-1 0 0,6 0 0,3 0 0,5-3 0,3 3 0,1-4 0,-4 3 0,0-1 0,-2 0 0,-1 1 0,1-1 0,-1 2 0,1-2 0,0 1 0,-1-1 0,1 0 0,-1 2 0,1-3 0,-1 3 0,1 0 0,-3-2 0,2 2 0,-2-2 0,3 2 0,-1 0 0,1-3 0,-1 3 0,1-2 0,-1 2 0,1 0 0,-1 0 0,-2-2 0,2 1 0,-1-1 0,1 2 0,1 0 0,-1 0 0,-2-2 0,2 1 0,-4 8 0,1 5 0,-2 4 0,0-1 0,0-6 0,0-1 0,0-1 0,0 0 0,0-2 0,0 2 0,0-2 0,-2 0 0,1-1 0,-1 3 0,2-1 0,0 0 0,-3-1 0,3 0 0,-3-2 0,3-1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24575,'6'-5'0,"0"0"0,-1 2 0,-2-1 0,5 1 0,-2-2 0,2 0 0,0 1 0,0-1 0,-1 0 0,3 0 0,-4 0 0,11-4 0,-10 6 0,10-8 0,-9 8 0,1-4 0,2 2 0,-3 0 0,3-2 0,0 4 0,-2-4 0,2 5 0,-3-3 0,3-2 0,1 2 0,5-3 0,-5 0 0,5 2 0,0-2 0,-4 3 0,4-1 0,-8 3 0,1-1 0,-1 1 0,2-1 0,6-2 0,-5-1 0,6 0 0,-1-1 0,-5 1 0,5 1 0,-6-1 0,-2 4 0,1-1 0,-3 1 0,3-2 0,-1 0 0,2 1 0,0-1 0,6-1 0,-4 1 0,4-1 0,-6 1 0,-3 2 0,1-1 0,-1 1 0,-2 1 0,4-3 0,-4 3 0,5-3 0,-2 2 0,2-1 0,0 1 0,-3-2 0,3 3 0,-5-3 0,5 5 0,-5-5 0,2 5 0,-3-4 0,1 3 0,-1-3 0,1 3 0,0-3 0,-1 3 0,1-3 0,-1 4 0,1-5 0,-1 5 0,-2-5 0,2 5 0,-2-2 0,3 0 0,2-1 0,-2 0 0,2-1 0,0 3 0,-2-3 0,5 4 0,-5-5 0,5 5 0,-3-5 0,9 5 0,2-5 0,17-1 0,16-5 0,3-5 0,9 2 0,-24 3 0,-3 3 0,-19 5 0,-3-3 0,-5 3 0,-3-1 0,1 4 0,-3-3 0,1 1 0,-1 2 0,1-2 0,-1-1 0,1 3 0,-6-2 0,-9-1 0,-7-1 0,-2-2 0,-5 2 0,12 0 0,-3 3 0,9-1 0,-1 2 0,1 0 0,4 0 0,4 0 0,12 0 0,-3 0 0,3-2 0,-5 1 0,-4-1 0,2 2 0,0 0 0,-1 0 0,1 0 0,-3 0 0,1-2 0,-1 1 0,1-1 0,-1 2 0,1 0 0,0 0 0,-1 0 0,-2 5 0,0 0 0,-6 4 0,3 1 0,-5-3 0,4 3 0,-4-5 0,1 9 0,0-7 0,-2 7 0,6-9 0,-3 2 0,1-2 0,1 0 0,-2-1 0,3 1 0,-2 0 0,1 0 0,-1 0 0,2-1 0,0 1 0,0 0 0,0-2 0,0-1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0,3-2 0,-2 3 0,5-1 0,-2-2 0,2 2 0,6 2 0,-5-4 0,5 3 0,-5-3 0,-1 3 0,-3-3 0,3 2 0,-3-2 0,4 2 0,5-1 0,13 1 0,-8-2 0,13 0 0,-22 0 0,10 0 0,-13 2 0,6-1 0,-10 1 0,5-2 0,-5 0 0,5 0 0,-3 0 0,3 0 0,0 0 0,7 0 0,12 0 0,-8 0 0,13 0 0,-22 0 0,1 0 0,-3 0 0,-5 0 0,2 0 0,-3 0 0,1 0 0,0 0 0,-1 0 0,1 0 0,-1 0 0,1 0 0,-1 0 0,1 0 0,-1 0 0,1 0 0,0 0 0,-3 2 0,2-2 0,0 3 0,1-3 0,2 0 0,-2 0 0,2 0 0,-2 0 0,-3 0 0,-8 0 0,-2 0 0,-4 0 0,5 0 0,1 0 0,-1 0 0,1 0 0,2-3 0,-2 3 0,4-4 0,-4 3 0,4-3 0,-4 3 0,2-1 0,-2 0 0,1-1 0,-1 0 0,2-1 0,-2 4 0,2-5 0,-2 5 0,1-2 0,1 0 0,-2-1 0,5-2 0,-5 2 0,7 1 0,-2 2 0,6 0 0,-1 0 0,1 0 0,-1 0 0,3 2 0,-1-1 0,1 3 0,-3-1 0,1-1 0,-1 3 0,3-5 0,-4 4 0,3-3 0,-3 3 0,1-3 0,1 1 0,-1 0 0,1-1 0,-3 3 0,2-4 0,-2 2 0,2 1 0,1-3 0,0 2 0,-1 0 0,1-1 0,-1 3 0,1-3 0,-1 1 0,-2 0 0,2-2 0,-2 5 0,3-5 0,-8 2 0,-20 3 0,1 0 0,-16 0 0,18 1 0,5-6 0,3 2 0,5 0 0,-2-1 0,2 1 0,0-2 0,3 0 0,1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6 0,1-3 0,-1 4 0,1-8 0,-2 3 0,2-3 0,-2 3 0,5-1 0,-3 1 0,1-3 0,1 2 0,-1-1 0,2 1 0,0 1 0,0-1 0,0 1 0,1 0 0,-1-1 0,0-1 0,-3 1 0,3-4 0,-2 2 0,-1-2 0,0 0 0,0 1 0,-2 0 0,2 1 0,0-3 0,-1 1 0,3 0 0,-4 0 0,5 0 0,-3 2 0,4 0 0,-1 0 0,0 3 0,0-3 0,18 3 0,-13 0 0,13-2 0,-18 1 0,0-1 0,0-1 0,0 0 0,-2-2 0,-1-2 0,0 1 0,-2-2 0,2 3 0,-2 0 0,2 0 0,-2 0 0,5-1 0,-5 1 0,2 0 0,-3 0 0,1-3 0,2 3 0,-2-1 0,5 2 0,-5 1 0,4-2 0,-1 1 0,0 0 0,1 1 0,-1 0 0,2 0 0,0 1 0,6 3 0,-4-6 0,4 6 0,-9-5 0,0 1 0,0-3 0,-1 1 0,3 2 0,-1-2 0,2 5 0,0-5 0,0 2 0,0-2 0,0 1 0,0 0 0,0 3 0,-2-4 0,-1 2 0,0-2 0,1 0 0,-1-1 0,9 5 0,-9-3 0,8 3 0,-7-2 0,2-2 0,-3 2 0,3-2 0,-5-2 0,2 1 0,-2-1 0,-1-1 0,-2 3 0,2-3 0,-2 1 0,3-1 0,-3 0 0,2-1 0,-2 3 0,3-1 0,-1-1 0,-2 3 0,2-5 0,-2 4 0,5-1 0,-2 0 0,2 1 0,-2-1 0,0-1 0,-3 3 0,2-5 0,-5 0 0,3-3 0,-3-2 0,0 1 0,-3-1 0,3 0 0,-3 0 0,1 0 0,1 0 0,-4 1 0,4-1 0,-4 0 0,5 0 0,-5 2 0,4-1 0,-1 1 0,-1 1 0,2-3 0,-1 3 0,-1-1 0,3-1 0,-3 1 0,1 0 0,1-1 0,-1 1 0,-1 1 0,5 2 0,-1 2 0,4 1 0,1 1 0,-1-1 0,-2 2 0,5-1 0,-7 1 0,6 2 0,-3-2 0,1 2 0,1-2 0,-3 0 0,-1 0 0,1-3 0,-3 3 0,3-3 0,-1 1 0,-1 1 0,4-3 0,-5 3 0,5-3 0,-4 3 0,-1-2 0,-6 3 0,-2 0 0,-1 0 0,-2 0 0,5-1 0,-2-1 0,2 1 0,1-1 0,-1 2 0,1-3 0,-1 3 0,0-5 0,1 2 0,2 1 0,-2-3 0,4 4 0,-1-3 0,2 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1842 24575,'8'-4'0,"-2"1"0,4-6 0,-3 3 0,1-3 0,-3 4 0,-2-2 0,2 2 0,-2 0 0,0 0 0,2 1 0,-2-1 0,0 0 0,2 0 0,-4 0 0,4-2 0,-2 2 0,0-2 0,2 2 0,-4 0 0,1 0 0,1 1 0,0-3 0,2-1 0,-2 1 0,2 0 0,-4 2 0,4 0 0,-2-2 0,2 2 0,1-2 0,-3 0 0,2 1 0,-2-1 0,3 0 0,-1 2 0,2-9 0,-1 7 0,0-7 0,2 8 0,0-8 0,0 5 0,-1-5 0,1 6 0,-2-1 0,2 4 0,-2-4 0,-1 3 0,1-3 0,-1 4 0,-2-4 0,2 1 0,-2 1 0,3-3 0,-1 5 0,1-4 0,0 4 0,-1-5 0,1 5 0,-1-4 0,1 4 0,-3-4 0,2 3 0,-5-1 0,5 0 0,-2 2 0,1-2 0,1 2 0,-2-2 0,2 2 0,1-4 0,-1 1 0,1-2 0,-1 1 0,1-1 0,0 0 0,2 1 0,-1-6 0,1 4 0,-1-4 0,1 6 0,-2-1 0,3-5 0,-3 4 0,1-3 0,-2 4 0,6-5 0,-3-1 0,7-5 0,-7 5 0,3-4 0,-5 9 0,6-9 0,-5 4 0,5-5 0,0 0 0,-4 5 0,3-4 0,-5 9 0,2-9 0,-2 9 0,2-9 0,-1 4 0,0 0 0,4-4 0,-3 4 0,4-5 0,-3 5 0,0-4 0,0 4 0,-2 0 0,0 1 0,0 1 0,-2 3 0,2-4 0,-1 5 0,-1 1 0,1-1 0,0-5 0,0 4 0,1-3 0,0-1 0,3-1 0,-2 0 0,3 1 0,-5 0 0,1-1 0,5-5 0,-7 5 0,14-14 0,-14 16 0,8-16 0,-8 19 0,-1-9 0,2 9 0,1-9 0,-3 9 0,2-4 0,-3 6 0,4-6 0,-4 4 0,3-4 0,-3 6 0,4-6 0,-4 4 0,3-2 0,-5 4 0,4 4 0,-4-4 0,4 1 0,-5 1 0,5-2 0,-4 1 0,4 1 0,-5 0 0,5 0 0,-4 1 0,4-1 0,-5 3 0,3-1 0,-1 0 0,-1 0 0,1 0 0,1 0 0,-3 1 0,5-1 0,-4 0 0,4 0 0,-4 0 0,4 2 0,-5-1 0,3 1 0,-1-1 0,-1-1 0,4 0 0,-5 0 0,3 0 0,-1 3 0,-1-3 0,1 3 0,1-1 0,-3-1 0,3 1 0,-1 0 0,-1-1 0,-1 3 0,-6 1 0,-2 1 0,-1 1 0,1 0 0,2-1 0,1 1 0,-1-2 0,5 0 0,4 0 0,6-2 0,2-1 0,-2 0 0,-1-1 0,-3 1 0,1 1 0,-1-1 0,-1 1 0,0 2 0,0-5 0,4 5 0,-2-2 0,2 0 0,-3-1 0,1 0 0,-1 1 0,-1 0 0,0 1 0,0-1 0,1 2 0,1 0 0,-3-2 0,2 1 0,-5 1 0,5 5 0,-4 3 0,4-1 0,-5 2 0,5-3 0,-4 0 0,1-1 0,1-2 0,-2 1 0,1-1 0,-2-1 0,0 1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1 0,-3 2 0,11 2 0,-4-1 0,0 1 0,4 0 0,-5-1 0,31 8 0,-6 3 0,-12-11 0,2 1 0,-1 2 0,0-1 0,23 2 0,-3 4 0,-16-8 0,-11-2 0,-7-1 0,-1 0 0,-6-4 0,-2 2 0,-1-3 0,0 3 0,-2-3 0,2 3 0,-2-3 0,-1 3 0,1-4 0,0 5 0,2-5 0,-2 4 0,4-3 0,-4 3 0,11 0 0,-7 1 0,13 2 0,-10-2 0,4 0 0,-6-2 0,0 1 0,6 0 0,-7-1 0,4 2 0,-6-4 0,-2 1 0,2 0 0,-2-1 0,2 3 0,6-1 0,5 7 0,30 6 0,-6 4 0,-12-8 0,2 0 0,19 6 0,-19-5 0,2-4 0,-24-4 0,5-2 0,-10 1 0,2-3 0,-2 1 0,-3 0 0,2-1 0,-2 3 0,2-1 0,1-1 0,2 3 0,-2-3 0,2 3 0,-2-2 0,-1-1 0,-4-4 0,-6-8 0,-2 1 0,-4-6 0,6 6 0,-1 1 0,0-1 0,1 4 0,2-2 0,-2 2 0,4 0 0,1 4 0,18 15 0,-4 1 0,12 12 0,-9-6 0,-3-5 0,-2 3 0,-1-8 0,-4 4 0,1-7 0,-5-2 0,2-3 0,-7-1 0,1-2 0,-13 0 0,4 2 0,-7 1 0,8 0 0,-1 1 0,4-4 0,-3 5 0,4-5 0,-3 2 0,2 1 0,-3-3 0,4 2 0,2 0 0,0-1 0,3 1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24575,'7'36'0,"1"-4"0,6 23-1630,1-23 1,1 2 1629,-3 0 0,1 3 0,11 8 0,2 2-697,-5-1 0,1 0 697,2-5 0,1-1 0,4 2 0,1-1 41,-6-9 0,0-1-41,-1 0 0,0-2 0,3-5 0,-2-1 0,1 11 0,9-9 1440,-9 0-1440,-12-12 1953,10 7-1953,-13-11 1178,-3-1-1178,3-1 0,-5-2 0,2-1 0,0 1 0,-2 0 0,5 0 0,-3 2 0,3-2 0,1 2 0,5 2 0,-5-3 0,11 4 0,-4-4 0,5 1 0,-5-1 0,-2-1 0,-6 0 0,-2-2 0,-1 1 0,-3-3 0,1 3 0,-1-4 0,1 3 0,2-3 0,-2 0 0,2 0 0,-2 2 0,-1-2 0,1 2 0,-1-2 0,3 0 0,1 0 0,2 0 0,6 0 0,-4 0 0,4 0 0,-6 0 0,-2 0 0,1 0 0,-4 0 0,11 0 0,-7 0 0,13 0 0,-11 0 0,11 0 0,-10 0 0,4 0 0,-6 0 0,-2 0 0,-1 0 0,-3 0 0,1 0 0,-1 0 0,1 0 0,0 0 0,-1 0 0,1 0 0,-1 0 0,3 0 0,1 0 0,2 0 0,-2 2 0,-1-1 0,-3 1 0,1-2 0,-6-4 0,-21-7 0,8 0 0,-22-7 0,22 8 0,-4 1 0,8 2 0,1 2 0,3 2 0,1-1 0,7 3 0,3 1 0,5 5 0,0 1 0,-2 3 0,1-2 0,-1 3 0,0-3 0,-1 0 0,-3-2 0,1 0 0,-1-1 0,1 1 0,-3 0 0,2-2 0,-2 1 0,0-1 0,0 9 0,-3 1 0,0 3 0,0-1 0,0-7 0,0-2 0,0-1 0,0 0 0,-3 0 0,2 0 0,-4-3 0,5 3 0,-5-5 0,2 4 0,-3-1 0,0 2 0,-2 0 0,2-1 0,-2-1 0,2 1 0,3-1 0,-2 0 0,2 1 0,-2-1 0,-1-1 0,0 2 0,1-3 0,2 1 0,0-2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1474 24575,'3'-3'0,"0"-1"0,2 3 0,1-3 0,-1 4 0,-1-5 0,0 5 0,0-5 0,1 3 0,1-1 0,-3-1 0,2 3 0,-5-3 0,5 3 0,-4-3 0,4 3 0,-5-3 0,5 4 0,-4-5 0,4 5 0,-2-4 0,3 1 0,-1 0 0,1-1 0,-3 1 0,2-2 0,-2 0 0,2 1 0,-2-1 0,2 0 0,-2 0 0,3 0 0,0 3 0,-1-3 0,-2 3 0,2-3 0,-2 0 0,3 2 0,-3-1 0,2 1 0,-2-4 0,2 2 0,1-2 0,0 2 0,-1 0 0,1 0 0,-3 0 0,2 1 0,-2-1 0,0 0 0,2-2 0,-2 2 0,2-2 0,1 2 0,-3 0 0,2-2 0,-2 2 0,3-2 0,-3 2 0,2-2 0,-2 1 0,2-3 0,1 4 0,-1-2 0,-1 0 0,1 2 0,-2-5 0,0 3 0,2-1 0,-2-1 0,2 4 0,1-4 0,-1 1 0,1-1 0,0-1 0,-3 3 0,2-3 0,-2 5 0,0-4 0,2 4 0,-2-4 0,0 3 0,4-3 0,-6 4 0,7-4 0,-5 3 0,3-3 0,-3 2 0,2-1 0,-1-6 0,2 7 0,-2-5 0,1 5 0,-2 2 0,0-4 0,2 3 0,-2-3 0,3 4 0,0-9 0,0 5 0,1-6 0,-2 5 0,1 1 0,-1-1 0,-1 0 0,0 3 0,0-2 0,1 1 0,1 1 0,-1-2 0,1 1 0,-3 1 0,4-2 0,-6 1 0,9-2 0,-6 1 0,2-1 0,1 1 0,-3-1 0,4 0 0,-3 1 0,1-1 0,-1 3 0,1-3 0,0 3 0,-1-1 0,1 1 0,-3 0 0,2 2 0,-2-4 0,0 4 0,2-2 0,-2 0 0,2 1 0,1-3 0,0 4 0,-1-4 0,-2 3 0,2-3 0,-2 4 0,3-4 0,-3 3 0,2-3 0,-2 4 0,0-2 0,2 2 0,-4-2 0,6 2 0,-6-4 0,7 3 0,-8-3 0,5 4 0,-2-2 0,0 0 0,2 1 0,-2-1 0,0 0 0,2 2 0,-2-2 0,1 2 0,0-2 0,0 2 0,-1-2 0,2 0 0,-2 2 0,2-4 0,1 3 0,-1-3 0,1 4 0,-3-2 0,2 2 0,-2 0 0,3-2 0,-1 2 0,1-4 0,-1 3 0,-2-1 0,2 2 0,-2 0 0,3 1 0,-3-1 0,2 0 0,-2 0 0,0 0 0,2-2 0,-2 2 0,3-2 0,-1 2 0,-2 0 0,2 3 0,-4-3 0,4 3 0,-5-3 0,5 0 0,-4 0 0,4 0 0,-2 0 0,0 1 0,2-1 0,-4 0 0,4 0 0,-5 0 0,5 0 0,-2 0 0,0 1 0,0-1 0,-1 2 0,-1-1 0,4 1 0,-5-2 0,5 3 0,-4-3 0,1 3 0,1-1 0,-2-1 0,1 1 0,1 0 0,-3-1 0,3 1 0,-1 0 0,-1-1 0,1 1 0,1-1 0,-3-1 0,5 2 0,-4-1 0,1 1 0,1 0 0,-3-1 0,3 1 0,-1 1 0,-1-3 0,4 3 0,-5-3 0,5 2 0,-4-1 0,4 3 0,-2-3 0,3 1 0,-1-2 0,1 3 0,-3-3 0,-3 5 0,-3-2 0,-3 4 0,0-2 0,1 3 0,-1-3 0,1 0 0,-1 0 0,3 2 0,-2-2 0,2 2 0,2-4 0,2 0 0,4-1 0,-2-1 0,2 3 0,-2-3 0,3 3 0,-1-1 0,1 2 0,0 0 0,-1 0 0,1 0 0,-1 0 0,1 0 0,2 0 0,-2 0 0,4 0 0,-3 0 0,1 0 0,-3 0 0,1 0 0,-1 0 0,1 0 0,-1 0 0,3 0 0,-1 0 0,1 0 0,-3 0 0,1 0 0,-1 0 0,1 0 0,-1 0 0,1 0 0,-3 2 0,0 1 0,-3 2 0,-3-1 0,2 1 0,-1 0 0,-1 0 0,3 0 0,-3-1 0,1-1 0,-1 1 0,0-1 0,-2 0 0,4-3 0,1-3 0,1-4 0,4 2 0,-5-5 0,5 5 0,-4-2 0,1 2 0,-2 0 0,3 3 0,-3-3 0,3 3 0,-3-3 0,0 0 0,2 0 0,-1 0 0,1 0 0,-2 1 0,0-1 0,0 0 0,0 0 0,3 2 0,-3-1 0,3 1 0,-6 1 0,-8 0 0,3 4 0,-8-2 0,7 4 0,0-3 0,-1 3 0,1-3 0,0 1 0,1 0 0,3-1 0,-1 1 0,0-2 0,1 2 0,-1-2 0,0 3 0,1-3 0,2 2 0,-2-2 0,2 2 0,-3-2 0,0 2 0,1-1 0,-1 1 0,0-2 0,3 2 0,-2-1 0,2 1 0,-2-2 0,-1 2 0,0-1 0,1 1 0,-1-2 0,1 2 0,-1-2 0,0 2 0,1-2 0,2 3 0,-2-3 0,1 2 0,6-2 0,2 0 0,7-2 0,0 2 0,-2-5 0,-1 5 0,-3-2 0,1 2 0,0 0 0,-1-3 0,1 3 0,-1-2 0,1 2 0,-1 0 0,1 0 0,-1 0 0,1-2 0,0 1 0,-1-1 0,3 2 0,-2 0 0,2 0 0,-2 0 0,-1 0 0,1 0 0,0 0 0,-1 0 0,1 0 0,-1 0 0,-2 2 0,2-1 0,-2 1 0,0 0 0,2-2 0,-4 5 0,1-3 0,1 3 0,-2 0 0,1 2 0,0-2 0,-1 2 0,2-2 0,-1 0 0,-1-1 0,4 1 0,-5 0 0,5 0 0,-4 0 0,4-1 0,-5 1 0,5-2 0,-4 1 0,1-1 0,-2-1 0,0 1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24575,'8'-5'0,"0"0"0,0 2 0,-1-1 0,1 4 0,-3-5 0,1 3 0,-1-1 0,1-1 0,-1 3 0,1-3 0,-1 1 0,3 0 0,-1-1 0,1 4 0,-3-5 0,1 5 0,-1-5 0,3 5 0,-1-4 0,1 3 0,-3-3 0,1 3 0,2-3 0,0 3 0,1-3 0,1 1 0,-1-2 0,2 1 0,0-1 0,-2 2 0,7-2 0,-8 4 0,6-4 0,-6 2 0,-2 0 0,5-1 0,-5 1 0,4-2 0,-3 3 0,3-3 0,-4 3 0,5-3 0,-3 0 0,1 2 0,2-1 0,-3 1 0,1-1 0,-1-1 0,0 0 0,-2 0 0,5 0 0,-3 0 0,3 1 0,0-3 0,-2 1 0,2-1 0,-3 0 0,3 2 0,0-4 0,-2 3 0,2-1 0,-3 0 0,3 0 0,-2-1 0,1-1 0,-3 4 0,3-4 0,-1 1 0,2-1 0,-2-1 0,1 3 0,-4-3 0,5 3 0,-3-3 0,1 3 0,1-2 0,-3 3 0,3-1 0,-4 0 0,5 0 0,-3-3 0,1 3 0,2-2 0,3-1 0,-4 0 0,7-2 0,-9 5 0,4-2 0,-1 1 0,0 1 0,-3 0 0,0 0 0,0 1 0,-1-1 0,1 3 0,0-1 0,-2 0 0,2-2 0,0 2 0,-2-2 0,2 2 0,0 0 0,-2 0 0,5-2 0,-3 2 0,1-2 0,2 2 0,-5 0 0,2 0 0,0-2 0,-2 2 0,4-2 0,-3 2 0,1 2 0,-3-3 0,1 3 0,-1-4 0,1 2 0,2 0 0,1-2 0,2 2 0,0-2 0,-3 0 0,3 1 0,-2-3 0,-1 4 0,3-2 0,-5 2 0,2 0 0,-3 0 0,1 1 0,0 1 0,-3-1 0,-1 1 0,1 0 0,0-1 0,2 1 0,-2-2 0,2 3 0,-4-3 0,4 5 0,-2-5 0,0 3 0,2-1 0,-4-1 0,3 3 0,-3-3 0,4 3 0,-4-3 0,4 4 0,-5-5 0,5 5 0,-4-5 0,4 5 0,-5-4 0,5 1 0,-2 0 0,0-1 0,2 3 0,-4-3 0,1 1 0,1 1 0,-5-1 0,-1 3 0,-12 0 0,3 0 0,-11 4 0,10-4 0,-2 3 0,7-3 0,3 3 0,4-3 0,4 2 0,24-7 0,-12 2 0,12-3 0,-16 4 0,-5 2 0,2 0 0,-3-2 0,1 2 0,0-3 0,-1 3 0,1 0 0,-1-2 0,-2 4 0,0-2 0,-1 7 0,-1 1 0,1-1 0,-2 2 0,0-3 0,0 0 0,0-1 0,0 0 0,0 0 0,3-3 0,-3 3 0,3-3 0,-3 3 0,0-2 0,0-1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24575,'7'7'0,"4"0"0,14 4 0,-1-1 0,25 7 0,-6-6 0,-11-2 0,0 0 0,20-3 0,0 4 0,0-9 0,-13 4 0,-8-3 0,-14-1 0,-6 1 0,-2-2 0,-1 0 0,-2 0 0,-1 2 0,1-1 0,-1 1 0,3-2 0,-2 0 0,2 0 0,-2 0 0,0 0 0,-1 0 0,3 2 0,-2-1 0,2 1 0,0-2 0,-1 0 0,3 0 0,-1 0 0,-1 0 0,0 0 0,0 0 0,-1 0 0,3 0 0,-4 0 0,5 0 0,-3 0 0,9-3 0,-4 2 0,4-2 0,-6 3 0,0 0 0,-2 0 0,-1 0 0,-2 0 0,-1 0 0,1 0 0,-1-3 0,3 3 0,1-2 0,2 2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0,1-2 0,-1-1 0,0 3 0,1-2 0,2 0 0,-2 1 0,2-3 0,-3 3 0,0-1 0,3 0 0,3 1 0,12-1 0,-2 0 0,4 2 0,-6-3 0,-2 3 0,0 0 0,-1 0 0,1 0 0,-1 0 0,1-2 0,-1 2 0,1-2 0,-1 2 0,1 2 0,0-2 0,2 5 0,-2-5 0,2 2 0,-3 0 0,1-1 0,-1 1 0,1-2 0,-3 2 0,2-1 0,-2 1 0,0 0 0,0 1 0,-3 1 0,0 1 0,-3 0 0,-2 0 0,-2 0 0,-3-3 0,4 2 0,-2-1 0,2 0 0,3 1 0,-2-3 0,4 3 0,-4-4 0,2 2 0,-3 1 0,1-1 0,-1 1 0,1 1 0,-1-1 0,0-1 0,3 3 0,-2-3 0,2 3 0,0 0 0,-2-2 0,4 1 0,-4-4 0,5 5 0,-3-5 0,3 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3 0,0-3 0,1 3 0,-3-3 0,2 0 0,-3 0 0,1 0 0,2 1 0,-2-1 0,2 0 0,3 0 0,-2 2 0,5-1 0,-5 4 0,9-1 0,-3 4 0,10 2 0,-3 0 0,3 2 0,7-1 0,-6 3 0,3-5 0,-7 3 0,-3-5 0,1 1 0,-3 1 0,2-3 0,-4 3 0,3-3 0,-3 3 0,-3-3 0,-5 5 0,-4-3 0,0 4 0,2-2 0,1-3 0,3 3 0,-1-5 0,3 5 0,-2-5 0,2 2 0,0 0 0,-2-1 0,2 1 0,-1 0 0,2 1 0,-1-1 0,3 3 0,-3-5 0,3 2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24575,'7'55'0,"0"-7"0,-3-16 0,1 1-815,1-4 0,0 0 815,-1 5 0,-1 1 0,3-6 0,1-1 0,-1 6 0,1-2 0,11 16 325,-3 7-325,0-21 318,-5-2-318,-3-11 0,-1-5 0,-3 4 825,1-10-825,-1 10 162,3-4-162,1 5 0,0 1 0,-3-6 0,2 3 0,-2-3 0,3 5 0,-4-5 0,3 4 0,-2-4 0,2 0 0,0-1 0,-1 0 0,-2-4 0,2 3 0,-2 1 0,2-4 0,10 19 0,-9-16 0,9 16 0,-10-19 0,2 9 0,-2-9 0,2 8 0,0-8 0,-1 4 0,1-5 0,-2-1 0,0 6 0,0-4 0,10 19 0,-3-11 0,7 12 0,-3-10 0,-1 1 0,0-1 0,0 0 0,-2-5 0,2 4 0,-7-10 0,4 5 0,-4-5 0,2-1 0,2 6 0,-1-4 0,2 4 0,-3-6 0,0 1 0,0-3 0,0 2 0,0-3 0,0 3 0,0-4 0,0 4 0,1-4 0,-1 2 0,0 0 0,0-1 0,0 3 0,6 0 0,-4 1 0,10 1 0,-5 0 0,1-2 0,4 4 0,-11-3 0,5 0 0,-6-3 0,1 0 0,-4-2 0,3 2 0,-5-2 0,2-1 0,-3 1 0,1 0 0,2 0 0,-2 0 0,2-1 0,-2 3 0,-1-1 0,3 1 0,-1 0 0,3-2 0,-4 4 0,5-4 0,-5 4 0,2-3 0,0 3 0,-2-4 0,5 2 0,-3 0 0,3 0 0,1 3 0,-1-1 0,0-1 0,0 1 0,0-2 0,0 1 0,-2-1 0,1-2 0,-4-1 0,2 3 0,-2-4 0,2 4 0,-2-4 0,0 1 0,-1-1 0,-2 1 0,2-1 0,1 2 0,-1-1 0,1 3 0,0-1 0,-1 1 0,1 0 0,-1-2 0,1 2 0,-1-5 0,-2 3 0,2-5 0,-4 5 0,4-5 0,-4 4 0,1-1 0,0 0 0,-1-6 0,2-2 0,-3-10 0,0 4 0,-4-8 0,3 3 0,-5-1 0,5 5 0,-4 3 0,5 3 0,-3-1 0,1 5 0,3 2 0,1 10 0,4-2 0,1 7 0,-2-5 0,1-3 0,-3 0 0,2-2 0,-4 0 0,3-3 0,-3 3 0,2-3 0,-3 3 0,0 0 0,0 0 0,0-1 0,0 1 0,0 0 0,0 0 0,0 0 0,0-1 0,0 3 0,0-1 0,0 0 0,0-1 0,-3-2 0,-3 1 0,-2-3 0,-1 3 0,-2-3 0,3 3 0,-1-4 0,1 5 0,2-5 0,1 4 0,-1-3 0,1 1 0,-1-2 0,0 0 0,1 0 0,-1 0 0,0 0 0,1 0 0,-3 2 0,1-1 0,-1 1 0,5 0 0,-2-2 0,2 3 0,0-1 0,-2-2 0,4 2 0,-1-2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24575,'17'-9'0,"-7"3"0,7-3 0,-11 4 0,4 0 0,-4 0 0,3 1 0,-1-1 0,-2 0 0,4 2 0,-1-1 0,2-1 0,0 0 0,0-2 0,0 2 0,0 2 0,-2-1 0,-1 1 0,-2 0 0,-1-1 0,1 4 0,-1-5 0,1 5 0,-1-5 0,1 5 0,2-4 0,1 1 0,2-2 0,0 0 0,0 0 0,0 1 0,6 1 0,-4-1 0,4 1 0,-9 0 0,0-1 0,1 3 0,-3-3 0,2 3 0,-3-3 0,1 4 0,2-5 0,0 5 0,4-5 0,-4 3 0,3-3 0,-3 2 0,1-1 0,-1 3 0,-2-1 0,-1 0 0,3 2 0,-2-5 0,2 5 0,0-5 0,7 2 0,-2-2 0,4 1 0,-9 0 0,0 3 0,-2-3 0,-1 3 0,3-3 0,-1 1 0,1 1 0,-3-1 0,3 1 0,-2 0 0,5-1 0,-5-1 0,2 3 0,0-1 0,-2 0 0,5-1 0,3 0 0,5-2 0,-1 2 0,0-1 0,-7 0 0,0 1 0,0 1 0,0-3 0,0 3 0,0-1 0,0-1 0,0 1 0,1 0 0,-4-1 0,3 1 0,-3 1 0,3-3 0,1 5 0,-4-4 0,0 3 0,-2-1 0,-1 0 0,3 1 0,1-3 0,2 1 0,0-2 0,0 3 0,-2-3 0,-1 5 0,-2-5 0,-1 5 0,1-2 0,-3 0 0,2 1 0,-2-1 0,0 0 0,4 1 0,-3-3 0,4 3 0,-2-3 0,-1 4 0,1-5 0,-1 5 0,1-5 0,2 5 0,-2-4 0,2 3 0,6-4 0,-4 2 0,7-1 0,-6 0 0,-2 1 0,-1 0 0,-2 1 0,-3 0 0,-3 2 0,-6-3 0,-9 0 0,3 3 0,-5-4 0,8 4 0,1 0 0,5-2 0,-2 0 0,4-3 0,-1 0 0,-1 2 0,2-1 0,-1 1 0,-1 0 0,3-1 0,0 4 0,5-3 0,10 7 0,-2-4 0,4 6 0,-9-6 0,3 2 0,-3-2 0,1 0 0,-1 2 0,-2-1 0,-1 1 0,1-2 0,-1 0 0,1 0 0,-1 0 0,1 0 0,-1 0 0,1 0 0,-5 0 0,-2 2 0,-7 3 0,-1 0 0,-2 2 0,2 0 0,1-2 0,3 2 0,1-2 0,-1 0 0,2 0 0,-2 0 0,-1-1 0,3-1 0,1-1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24575,'5'0'0,"3"0"0,1 0 0,-1 0 0,3 0 0,-2 0 0,-1 0 0,9 0 0,-7 0 0,7 0 0,-6 0 0,0 0 0,6 0 0,2 0 0,-1 0 0,17 0 0,-1 0 0,6 0 0,-3 0 0,-13 0 0,-5 0 0,-2 0 0,-6 0 0,0 0 0,0 0 0,0 0 0,0 0 0,0 0 0,0 0 0,1 0 0,-1 0 0,0 0 0,0 0 0,-2 0 0,-1 0 0,0 0 0,-2 0 0,10-4 0,0 4 0,3-3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4 0,3-5 0,-4 5 0,4-5 0,-1 3 0,2-3 0,-3 2 0,8 3 0,4 7 0,10 0 0,-1 2 0,5-2 0,-10-2 0,10 1 0,-11 0 0,6-1 0,-7 0 0,0-2 0,0 1 0,-2-3 0,-1 3 0,-3-4 0,1 2 0,-6-2 0,0 3 0,-14 0 0,3 0 0,-12 3 0,11-3 0,-5 3 0,5-3 0,4-1 0,2 0 0,1-1 0,2 1 0,0-2 0,0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0 0,3 1 0,2 1 0,0 3 0,3-1 0,3 9 0,-1-9 0,3 4 0,-3-1 0,3 2 0,-3 0 0,2 4 0,-1-9 0,-1 4 0,-1-8 0,-1 0 0,-3-2 0,1 0 0,-3-1 0,2 1 0,-2 0 0,2 0 0,1 0 0,0-1 0,-1 1 0,1 0 0,2 0 0,-2 2 0,2-2 0,-3 2 0,3-2 0,-1-1 0,3 3 0,-4-1 0,2 1 0,0-3 0,1 1 0,0 0 0,1 0 0,-4 0 0,5-1 0,-5 1 0,4 0 0,-3 0 0,1-3 0,0 3 0,0-3 0,3 3 0,1 0 0,5 1 0,-5-1 0,5 1 0,-6-2 0,1 1 0,-1 0 0,6 4 0,1-2 0,19 10 0,-10-9 0,10 6 0,-12-7 0,-1 0 0,-5-1 0,-5 0 0,-3-3 0,-5 1 0,4-4 0,-3 5 0,3-3 0,-4 1 0,5 1 0,-5-1 0,4 0 0,-3 1 0,3-4 0,-4 5 0,5-3 0,3 4 0,-1-3 0,4 2 0,-6-2 0,0 0 0,0 1 0,0-2 0,-2 1 0,-1-1 0,-2 0 0,-1-1 0,1 3 0,-1-3 0,1 1 0,-1 0 0,3-2 0,-1 3 0,1-3 0,-3 2 0,1-2 0,-1 2 0,1-2 0,-1 0 0,1 3 0,0-3 0,2 2 0,-2-2 0,2 2 0,0-1 0,0 1 0,1-2 0,2 0 0,-5 0 0,2 0 0,-3 0 0,1 0 0,-1 0 0,1 0 0,0 0 0,-1 0 0,1 0 0,-1 0 0,1 0 0,-6 0 0,-3-2 0,-3 1 0,0-3 0,1 3 0,2-3 0,-2 4 0,2-5 0,-2 5 0,4-5 0,1 7 0,5-4 0,2 7 0,1-3 0,-3 1 0,1 1 0,-1-1 0,1 2 0,-1-3 0,1 3 0,0-3 0,-1 1 0,1-1 0,-3 0 0,2-1 0,-5 3 0,0-1 0,-3 1 0,-2 1 0,-1 0 0,0-2 0,-2 1 0,2-1 0,-2 1 0,2 1 0,1 0 0,-1-2 0,0 1 0,1-1 0,-1-1 0,3 0 0,1-2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24575,'4'12'0,"0"2"0,8 7 0,-4-5 0,11 14 0,-6-11 0,3 7 0,-1-6 0,6 2 0,-4-5 0,9 9 0,-17-16 0,4 5 0,-7-5 0,4-1 0,-3-1 0,1-1 0,-3 0 0,3 0 0,-2 3 0,5-1 0,0 6 0,-2-4 0,4 3 0,-5-4 0,2 5 0,1-4 0,-4 3 0,1-6 0,-2-1 0,2 0 0,-2 0 0,5 3 0,-5-3 0,2 0 0,0 0 0,-2 0 0,2 1 0,0 1 0,1-2 0,4 8 0,-1-4 0,-1 4 0,-1-6 0,5 3 0,-3-2 0,5 1 0,-8-3 0,-1-1 0,-2-2 0,-1-1 0,1-1 0,-1 1 0,1-1 0,-1 2 0,1 0 0,0-1 0,-1 1 0,1 0 0,-3 0 0,4 0 0,-6-1 0,7 1 0,-5 0 0,2 0 0,1 0 0,0-1 0,2 3 0,-2-1 0,2 0 0,-3 1 0,1-1 0,0 1 0,2 0 0,-2 0 0,10 5 0,-6-2 0,5-1 0,-5 0 0,-3-3 0,3 3 0,-1-2 0,2 3 0,0-1 0,0 1 0,0-1 0,0 1 0,0 0 0,6 1 0,-4-1 0,6 7 0,-7-8 0,1 5 0,-1-7 0,-4 1 0,3-1 0,-3 0 0,1-2 0,-1 2 0,0-2 0,-2 1 0,5 0 0,-5 1 0,2-2 0,-3-1 0,1 3 0,0-1 0,-1 0 0,1-1 0,-1 0 0,1 0 0,-1-2 0,-2 1 0,2-4 0,-2 5 0,3-3 0,0 3 0,2 0 0,-2 0 0,2-1 0,-3 1 0,1 2 0,-1-2 0,1 0 0,0-1 0,-1-1 0,-2 2 0,2-2 0,-2 1 0,3-4 0,-3 5 0,2-5 0,-2 4 0,3-3 0,-3 3 0,2-3 0,-5 3 0,5-3 0,-2 3 0,3-4 0,-3 5 0,2-5 0,-2 4 0,2-3 0,-2 3 0,2-3 0,-1 1 0,-1 0 0,2-1 0,-2 3 0,-3-8 0,-3 1 0,-3-7 0,-2 1 0,5 1 0,-2-1 0,2 4 0,-3-2 0,3 2 0,-2 0 0,4 0 0,-1 0 0,2 0 0,-3 0 0,3 1 0,0 1 0,3 3 0,5 5 0,-2 0 0,4 2 0,-4-2 0,0 0 0,-1-1 0,-2 1 0,3 0 0,-3 0 0,2-3 0,-5 3 0,3-3 0,-1 3 0,-1 0 0,4 0 0,-5-1 0,5 1 0,-4 0 0,1 0 0,1-2 0,-3 1 0,3-2 0,-3 3 0,-3-2 0,0-1 0,-5 0 0,0 1 0,-1-1 0,1 1 0,0-1 0,1-2 0,-1 5 0,3-5 0,-1 2 0,1-2 0,1 2 0,-1-1 0,2 3 0,-2-3 0,2 1 0,0-2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24575,'7'-12'0,"4"-2"0,-4-2 0,6 1 0,-5 0 0,2 4 0,0-3 0,-1 4 0,1 0 0,-1 1 0,4-6 0,-1 4 0,1-4 0,-4 6 0,2-1 0,-5 2 0,4-1 0,-4 2 0,5-3 0,-5 3 0,2 0 0,0 0 0,-2-1 0,5 1 0,-5-2 0,2 3 0,-2-3 0,-1 4 0,1-4 0,-1 3 0,1-3 0,-1 4 0,1-4 0,-1 3 0,1-3 0,-3 4 0,2-2 0,-2 0 0,3 1 0,-1-3 0,1 2 0,-1-1 0,2-6 0,-1 7 0,1-7 0,1 7 0,-2-3 0,2 0 0,0 1 0,-2 1 0,2-1 0,-2 4 0,-1-4 0,1 3 0,-1-1 0,-2 3 0,2-1 0,-2 0 0,3 0 0,-1 0 0,1 0 0,-3 0 0,2 1 0,-2-1 0,3 0 0,-1 0 0,1 0 0,-1 0 0,1 1 0,-1-3 0,-1 1 0,1-1 0,-2 2 0,5 1 0,-5-3 0,5 1 0,-5-1 0,2 2 0,-2 1 0,2 1 0,-4-1 0,4 1 0,-4-2 0,4 0 0,-2 0 0,2-2 0,1 2 0,-1-4 0,-2 3 0,2 0 0,-2-1 0,3-1 0,0 3 0,-1-4 0,2-1 0,1-1 0,-1-4 0,4 5 0,-2 1 0,-1-1 0,5-5 0,-6 4 0,6-3 0,-7 6 0,2-1 0,0 1 0,-2-1 0,2-1 0,0 1 0,-2 1 0,2-1 0,-2 4 0,-3-2 0,2 2 0,-2 0 0,2 0 0,-2 0 0,2 0 0,-1 1 0,1-1 0,1-2 0,-1 1 0,1-1 0,-1 0 0,-2 2 0,2-2 0,-2 2 0,3 0 0,0-2 0,-1 2 0,1-2 0,-1 2 0,-2 0 0,2 1 0,-2-1 0,3 0 0,-1 0 0,1 0 0,-3 0 0,2 0 0,-2-2 0,3 4 0,-3-3 0,2 3 0,-2-2 0,0 0 0,2 3 0,-7 0 0,1 2 0,-4 0 0,-3 0 0,-7 3 0,2-3 0,-10 4 0,11-4 0,-3 0 0,7 0 0,2 0 0,1 0 0,-1 0 0,0 0 0,1 0 0,-1 0 0,0 0 0,1 0 0,-1 0 0,6 0 0,3 0 0,5-3 0,3 3 0,1-4 0,-4 3 0,0-1 0,-2 0 0,-1 1 0,1-1 0,-1 2 0,1-2 0,0 1 0,-1-1 0,1 0 0,-1 2 0,1-3 0,-1 3 0,1 0 0,-3-2 0,2 2 0,-2-2 0,3 2 0,-1 0 0,1-3 0,-1 3 0,1-2 0,-1 2 0,1 0 0,-1 0 0,-2-2 0,2 1 0,-1-1 0,1 2 0,1 0 0,-1 0 0,-2-2 0,2 1 0,-4 8 0,1 5 0,-2 4 0,0-1 0,0-6 0,0-1 0,0-1 0,0 0 0,0-2 0,0 2 0,0-2 0,-2 0 0,1-1 0,-1 3 0,2-1 0,0 0 0,-3-1 0,3 0 0,-3-2 0,3-1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24575,'6'-5'0,"0"0"0,-1 2 0,-2-1 0,5 1 0,-2-2 0,2 0 0,0 1 0,0-1 0,-1 0 0,3 0 0,-4 0 0,11-4 0,-10 6 0,10-8 0,-9 8 0,1-4 0,2 2 0,-3 0 0,3-2 0,0 4 0,-2-4 0,2 5 0,-3-3 0,3-2 0,1 2 0,5-3 0,-5 0 0,5 2 0,0-2 0,-4 3 0,4-1 0,-8 3 0,1-1 0,-1 1 0,2-1 0,6-2 0,-5-1 0,6 0 0,-1-1 0,-5 1 0,5 1 0,-6-1 0,-2 4 0,1-1 0,-3 1 0,3-2 0,-1 0 0,2 1 0,0-1 0,6-1 0,-4 1 0,4-1 0,-6 1 0,-3 2 0,1-1 0,-1 1 0,-2 1 0,4-3 0,-4 3 0,5-3 0,-2 2 0,2-1 0,0 1 0,-3-2 0,3 3 0,-5-3 0,5 5 0,-5-5 0,2 5 0,-3-4 0,1 3 0,-1-3 0,1 3 0,0-3 0,-1 3 0,1-3 0,-1 4 0,1-5 0,-1 5 0,-2-5 0,2 5 0,-2-2 0,3 0 0,2-1 0,-2 0 0,2-1 0,0 3 0,-2-3 0,5 4 0,-5-5 0,5 5 0,-3-5 0,9 5 0,2-5 0,17-1 0,16-5 0,3-5 0,9 2 0,-24 3 0,-3 3 0,-19 5 0,-3-3 0,-5 3 0,-3-1 0,1 4 0,-3-3 0,1 1 0,-1 2 0,1-2 0,-1-1 0,1 3 0,-6-2 0,-9-1 0,-7-1 0,-2-2 0,-5 2 0,12 0 0,-3 3 0,9-1 0,-1 2 0,1 0 0,4 0 0,4 0 0,12 0 0,-3 0 0,3-2 0,-5 1 0,-4-1 0,2 2 0,0 0 0,-1 0 0,1 0 0,-3 0 0,1-2 0,-1 1 0,1-1 0,-1 2 0,1 0 0,0 0 0,-1 0 0,-2 5 0,0 0 0,-6 4 0,3 1 0,-5-3 0,4 3 0,-4-5 0,1 9 0,0-7 0,-2 7 0,6-9 0,-3 2 0,1-2 0,1 0 0,-2-1 0,3 1 0,-2 0 0,1 0 0,-1 0 0,2-1 0,0 1 0,0 0 0,0-2 0,0-1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0,3-2 0,-2 3 0,5-1 0,-2-2 0,2 2 0,6 2 0,-5-4 0,5 3 0,-5-3 0,-1 3 0,-3-3 0,3 2 0,-3-2 0,4 2 0,5-1 0,13 1 0,-8-2 0,13 0 0,-22 0 0,10 0 0,-13 2 0,6-1 0,-10 1 0,5-2 0,-5 0 0,5 0 0,-3 0 0,3 0 0,0 0 0,7 0 0,12 0 0,-8 0 0,13 0 0,-22 0 0,1 0 0,-3 0 0,-5 0 0,2 0 0,-3 0 0,1 0 0,0 0 0,-1 0 0,1 0 0,-1 0 0,1 0 0,-1 0 0,1 0 0,-1 0 0,1 0 0,0 0 0,-3 2 0,2-2 0,0 3 0,1-3 0,2 0 0,-2 0 0,2 0 0,-2 0 0,-3 0 0,-8 0 0,-2 0 0,-4 0 0,5 0 0,1 0 0,-1 0 0,1 0 0,2-3 0,-2 3 0,4-4 0,-4 3 0,4-3 0,-4 3 0,2-1 0,-2 0 0,1-1 0,-1 0 0,2-1 0,-2 4 0,2-5 0,-2 5 0,1-2 0,1 0 0,-2-1 0,5-2 0,-5 2 0,7 1 0,-2 2 0,6 0 0,-1 0 0,1 0 0,-1 0 0,3 2 0,-1-1 0,1 3 0,-3-1 0,1-1 0,-1 3 0,3-5 0,-4 4 0,3-3 0,-3 3 0,1-3 0,1 1 0,-1 0 0,1-1 0,-3 3 0,2-4 0,-2 2 0,2 1 0,1-3 0,0 2 0,-1 0 0,1-1 0,-1 3 0,1-3 0,-1 1 0,-2 0 0,2-2 0,-2 5 0,3-5 0,-8 2 0,-20 3 0,1 0 0,-16 0 0,18 1 0,5-6 0,3 2 0,5 0 0,-2-1 0,2 1 0,0-2 0,3 0 0,1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6 0,1-3 0,-1 4 0,1-8 0,-2 3 0,2-3 0,-2 3 0,5-1 0,-3 1 0,1-3 0,1 2 0,-1-1 0,2 1 0,0 1 0,0-1 0,0 1 0,1 0 0,-1-1 0,0-1 0,-3 1 0,3-4 0,-2 2 0,-1-2 0,0 0 0,0 1 0,-2 0 0,2 1 0,0-3 0,-1 1 0,3 0 0,-4 0 0,5 0 0,-3 2 0,4 0 0,-1 0 0,0 3 0,0-3 0,18 3 0,-13 0 0,13-2 0,-18 1 0,0-1 0,0-1 0,0 0 0,-2-2 0,-1-2 0,0 1 0,-2-2 0,2 3 0,-2 0 0,2 0 0,-2 0 0,5-1 0,-5 1 0,2 0 0,-3 0 0,1-3 0,2 3 0,-2-1 0,5 2 0,-5 1 0,4-2 0,-1 1 0,0 0 0,1 1 0,-1 0 0,2 0 0,0 1 0,6 3 0,-4-6 0,4 6 0,-9-5 0,0 1 0,0-3 0,-1 1 0,3 2 0,-1-2 0,2 5 0,0-5 0,0 2 0,0-2 0,0 1 0,0 0 0,0 3 0,-2-4 0,-1 2 0,0-2 0,1 0 0,-1-1 0,9 5 0,-9-3 0,8 3 0,-7-2 0,2-2 0,-3 2 0,3-2 0,-5-2 0,2 1 0,-2-1 0,-1-1 0,-2 3 0,2-3 0,-2 1 0,3-1 0,-3 0 0,2-1 0,-2 3 0,3-1 0,-1-1 0,-2 3 0,2-5 0,-2 4 0,5-1 0,-2 0 0,2 1 0,-2-1 0,0-1 0,-3 3 0,2-5 0,-5 0 0,3-3 0,-3-2 0,0 1 0,-3-1 0,3 0 0,-3 0 0,1 0 0,1 0 0,-4 1 0,4-1 0,-4 0 0,5 0 0,-5 2 0,4-1 0,-1 1 0,-1 1 0,2-3 0,-1 3 0,-1-1 0,3-1 0,-3 1 0,1 0 0,1-1 0,-1 1 0,-1 1 0,5 2 0,-1 2 0,4 1 0,1 1 0,-1-1 0,-2 2 0,5-1 0,-7 1 0,6 2 0,-3-2 0,1 2 0,1-2 0,-3 0 0,-1 0 0,1-3 0,-3 3 0,3-3 0,-1 1 0,-1 1 0,4-3 0,-5 3 0,5-3 0,-4 3 0,-1-2 0,-6 3 0,-2 0 0,-1 0 0,-2 0 0,5-1 0,-2-1 0,2 1 0,1-1 0,-1 2 0,1-3 0,-1 3 0,0-5 0,1 2 0,2 1 0,-2-3 0,4 4 0,-1-3 0,2 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1842 24575,'8'-4'0,"-2"1"0,4-6 0,-3 3 0,1-3 0,-3 4 0,-2-2 0,2 2 0,-2 0 0,0 0 0,2 1 0,-2-1 0,0 0 0,2 0 0,-4 0 0,4-2 0,-2 2 0,0-2 0,2 2 0,-4 0 0,1 0 0,1 1 0,0-3 0,2-1 0,-2 1 0,2 0 0,-4 2 0,4 0 0,-2-2 0,2 2 0,1-2 0,-3 0 0,2 1 0,-2-1 0,3 0 0,-1 2 0,2-9 0,-1 7 0,0-7 0,2 8 0,0-8 0,0 5 0,-1-5 0,1 6 0,-2-1 0,2 4 0,-2-4 0,-1 3 0,1-3 0,-1 4 0,-2-4 0,2 1 0,-2 1 0,3-3 0,-1 5 0,1-4 0,0 4 0,-1-5 0,1 5 0,-1-4 0,1 4 0,-3-4 0,2 3 0,-5-1 0,5 0 0,-2 2 0,1-2 0,1 2 0,-2-2 0,2 2 0,1-4 0,-1 1 0,1-2 0,-1 1 0,1-1 0,0 0 0,2 1 0,-1-6 0,1 4 0,-1-4 0,1 6 0,-2-1 0,3-5 0,-3 4 0,1-3 0,-2 4 0,6-5 0,-3-1 0,7-5 0,-7 5 0,3-4 0,-5 9 0,6-9 0,-5 4 0,5-5 0,0 0 0,-4 5 0,3-4 0,-5 9 0,2-9 0,-2 9 0,2-9 0,-1 4 0,0 0 0,4-4 0,-3 4 0,4-5 0,-3 5 0,0-4 0,0 4 0,-2 0 0,0 1 0,0 1 0,-2 3 0,2-4 0,-1 5 0,-1 1 0,1-1 0,0-5 0,0 4 0,1-3 0,0-1 0,3-1 0,-2 0 0,3 1 0,-5 0 0,1-1 0,5-5 0,-7 5 0,14-14 0,-14 16 0,8-16 0,-8 19 0,-1-9 0,2 9 0,1-9 0,-3 9 0,2-4 0,-3 6 0,4-6 0,-4 4 0,3-4 0,-3 6 0,4-6 0,-4 4 0,3-2 0,-5 4 0,4 4 0,-4-4 0,4 1 0,-5 1 0,5-2 0,-4 1 0,4 1 0,-5 0 0,5 0 0,-4 1 0,4-1 0,-5 3 0,3-1 0,-1 0 0,-1 0 0,1 0 0,1 0 0,-3 1 0,5-1 0,-4 0 0,4 0 0,-4 0 0,4 2 0,-5-1 0,3 1 0,-1-1 0,-1-1 0,4 0 0,-5 0 0,3 0 0,-1 3 0,-1-3 0,1 3 0,1-1 0,-3-1 0,3 1 0,-1 0 0,-1-1 0,-1 3 0,-6 1 0,-2 1 0,-1 1 0,1 0 0,2-1 0,1 1 0,-1-2 0,5 0 0,4 0 0,6-2 0,2-1 0,-2 0 0,-1-1 0,-3 1 0,1 1 0,-1-1 0,-1 1 0,0 2 0,0-5 0,4 5 0,-2-2 0,2 0 0,-3-1 0,1 0 0,-1 1 0,-1 0 0,0 1 0,0-1 0,1 2 0,1 0 0,-3-2 0,2 1 0,-5 1 0,5 5 0,-4 3 0,4-1 0,-5 2 0,5-3 0,-4 0 0,1-1 0,1-2 0,-2 1 0,1-1 0,-2-1 0,0 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1 0,-3 2 0,11 2 0,-4-1 0,0 1 0,4 0 0,-5-1 0,31 8 0,-6 3 0,-12-11 0,2 1 0,-1 2 0,0-1 0,23 2 0,-3 4 0,-16-8 0,-11-2 0,-7-1 0,-1 0 0,-6-4 0,-2 2 0,-1-3 0,0 3 0,-2-3 0,2 3 0,-2-3 0,-1 3 0,1-4 0,0 5 0,2-5 0,-2 4 0,4-3 0,-4 3 0,11 0 0,-7 1 0,13 2 0,-10-2 0,4 0 0,-6-2 0,0 1 0,6 0 0,-7-1 0,4 2 0,-6-4 0,-2 1 0,2 0 0,-2-1 0,2 3 0,6-1 0,5 7 0,30 6 0,-6 4 0,-12-8 0,2 0 0,19 6 0,-19-5 0,2-4 0,-24-4 0,5-2 0,-10 1 0,2-3 0,-2 1 0,-3 0 0,2-1 0,-2 3 0,2-1 0,1-1 0,2 3 0,-2-3 0,2 3 0,-2-2 0,-1-1 0,-4-4 0,-6-8 0,-2 1 0,-4-6 0,6 6 0,-1 1 0,0-1 0,1 4 0,2-2 0,-2 2 0,4 0 0,1 4 0,18 15 0,-4 1 0,12 12 0,-9-6 0,-3-5 0,-2 3 0,-1-8 0,-4 4 0,1-7 0,-5-2 0,2-3 0,-7-1 0,1-2 0,-13 0 0,4 2 0,-7 1 0,8 0 0,-1 1 0,4-4 0,-3 5 0,4-5 0,-3 2 0,2 1 0,-3-3 0,4 2 0,2 0 0,0-1 0,3 1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24575,'7'36'0,"1"-4"0,6 23-1630,1-23 1,1 2 1629,-3 0 0,1 3 0,11 8 0,2 2-697,-5-1 0,1 0 697,2-5 0,1-1 0,4 2 0,1-1 41,-6-9 0,0-1-41,-1 0 0,0-2 0,3-5 0,-2-1 0,1 11 0,9-9 1440,-9 0-1440,-12-12 1953,10 7-1953,-13-11 1178,-3-1-1178,3-1 0,-5-2 0,2-1 0,0 1 0,-2 0 0,5 0 0,-3 2 0,3-2 0,1 2 0,5 2 0,-5-3 0,11 4 0,-4-4 0,5 1 0,-5-1 0,-2-1 0,-6 0 0,-2-2 0,-1 1 0,-3-3 0,1 3 0,-1-4 0,1 3 0,2-3 0,-2 0 0,2 0 0,-2 2 0,-1-2 0,1 2 0,-1-2 0,3 0 0,1 0 0,2 0 0,6 0 0,-4 0 0,4 0 0,-6 0 0,-2 0 0,1 0 0,-4 0 0,11 0 0,-7 0 0,13 0 0,-11 0 0,11 0 0,-10 0 0,4 0 0,-6 0 0,-2 0 0,-1 0 0,-3 0 0,1 0 0,-1 0 0,1 0 0,0 0 0,-1 0 0,1 0 0,-1 0 0,3 0 0,1 0 0,2 0 0,-2 2 0,-1-1 0,-3 1 0,1-2 0,-6-4 0,-21-7 0,8 0 0,-22-7 0,22 8 0,-4 1 0,8 2 0,1 2 0,3 2 0,1-1 0,7 3 0,3 1 0,5 5 0,0 1 0,-2 3 0,1-2 0,-1 3 0,0-3 0,-1 0 0,-3-2 0,1 0 0,-1-1 0,1 1 0,-3 0 0,2-2 0,-2 1 0,0-1 0,0 9 0,-3 1 0,0 3 0,0-1 0,0-7 0,0-2 0,0-1 0,0 0 0,-3 0 0,2 0 0,-4-3 0,5 3 0,-5-5 0,2 4 0,-3-1 0,0 2 0,-2 0 0,2-1 0,-2-1 0,2 1 0,3-1 0,-2 0 0,2 1 0,-2-1 0,-1-1 0,0 2 0,1-3 0,2 1 0,0-2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1474 24575,'3'-3'0,"0"-1"0,2 3 0,1-3 0,-1 4 0,-1-5 0,0 5 0,0-5 0,1 3 0,1-1 0,-3-1 0,2 3 0,-5-3 0,5 3 0,-4-3 0,4 3 0,-5-3 0,5 4 0,-4-5 0,4 5 0,-2-4 0,3 1 0,-1 0 0,1-1 0,-3 1 0,2-2 0,-2 0 0,2 1 0,-2-1 0,2 0 0,-2 0 0,3 0 0,0 3 0,-1-3 0,-2 3 0,2-3 0,-2 0 0,3 2 0,-3-1 0,2 1 0,-2-4 0,2 2 0,1-2 0,0 2 0,-1 0 0,1 0 0,-3 0 0,2 1 0,-2-1 0,0 0 0,2-2 0,-2 2 0,2-2 0,1 2 0,-3 0 0,2-2 0,-2 2 0,3-2 0,-3 2 0,2-2 0,-2 1 0,2-3 0,1 4 0,-1-2 0,-1 0 0,1 2 0,-2-5 0,0 3 0,2-1 0,-2-1 0,2 4 0,1-4 0,-1 1 0,1-1 0,0-1 0,-3 3 0,2-3 0,-2 5 0,0-4 0,2 4 0,-2-4 0,0 3 0,4-3 0,-6 4 0,7-4 0,-5 3 0,3-3 0,-3 2 0,2-1 0,-1-6 0,2 7 0,-2-5 0,1 5 0,-2 2 0,0-4 0,2 3 0,-2-3 0,3 4 0,0-9 0,0 5 0,1-6 0,-2 5 0,1 1 0,-1-1 0,-1 0 0,0 3 0,0-2 0,1 1 0,1 1 0,-1-2 0,1 1 0,-3 1 0,4-2 0,-6 1 0,9-2 0,-6 1 0,2-1 0,1 1 0,-3-1 0,4 0 0,-3 1 0,1-1 0,-1 3 0,1-3 0,0 3 0,-1-1 0,1 1 0,-3 0 0,2 2 0,-2-4 0,0 4 0,2-2 0,-2 0 0,2 1 0,1-3 0,0 4 0,-1-4 0,-2 3 0,2-3 0,-2 4 0,3-4 0,-3 3 0,2-3 0,-2 4 0,0-2 0,2 2 0,-4-2 0,6 2 0,-6-4 0,7 3 0,-8-3 0,5 4 0,-2-2 0,0 0 0,2 1 0,-2-1 0,0 0 0,2 2 0,-2-2 0,1 2 0,0-2 0,0 2 0,-1-2 0,2 0 0,-2 2 0,2-4 0,1 3 0,-1-3 0,1 4 0,-3-2 0,2 2 0,-2 0 0,3-2 0,-1 2 0,1-4 0,-1 3 0,-2-1 0,2 2 0,-2 0 0,3 1 0,-3-1 0,2 0 0,-2 0 0,0 0 0,2-2 0,-2 2 0,3-2 0,-1 2 0,-2 0 0,2 3 0,-4-3 0,4 3 0,-5-3 0,5 0 0,-4 0 0,4 0 0,-2 0 0,0 1 0,2-1 0,-4 0 0,4 0 0,-5 0 0,5 0 0,-2 0 0,0 1 0,0-1 0,-1 2 0,-1-1 0,4 1 0,-5-2 0,5 3 0,-4-3 0,1 3 0,1-1 0,-2-1 0,1 1 0,1 0 0,-3-1 0,3 1 0,-1 0 0,-1-1 0,1 1 0,1-1 0,-3-1 0,5 2 0,-4-1 0,1 1 0,1 0 0,-3-1 0,3 1 0,-1 1 0,-1-3 0,4 3 0,-5-3 0,5 2 0,-4-1 0,4 3 0,-2-3 0,3 1 0,-1-2 0,1 3 0,-3-3 0,-3 5 0,-3-2 0,-3 4 0,0-2 0,1 3 0,-1-3 0,1 0 0,-1 0 0,3 2 0,-2-2 0,2 2 0,2-4 0,2 0 0,4-1 0,-2-1 0,2 3 0,-2-3 0,3 3 0,-1-1 0,1 2 0,0 0 0,-1 0 0,1 0 0,-1 0 0,1 0 0,2 0 0,-2 0 0,4 0 0,-3 0 0,1 0 0,-3 0 0,1 0 0,-1 0 0,1 0 0,-1 0 0,3 0 0,-1 0 0,1 0 0,-3 0 0,1 0 0,-1 0 0,1 0 0,-1 0 0,1 0 0,-3 2 0,0 1 0,-3 2 0,-3-1 0,2 1 0,-1 0 0,-1 0 0,3 0 0,-3-1 0,1-1 0,-1 1 0,0-1 0,-2 0 0,4-3 0,1-3 0,1-4 0,4 2 0,-5-5 0,5 5 0,-4-2 0,1 2 0,-2 0 0,3 3 0,-3-3 0,3 3 0,-3-3 0,0 0 0,2 0 0,-1 0 0,1 0 0,-2 1 0,0-1 0,0 0 0,0 0 0,3 2 0,-3-1 0,3 1 0,-6 1 0,-8 0 0,3 4 0,-8-2 0,7 4 0,0-3 0,-1 3 0,1-3 0,0 1 0,1 0 0,3-1 0,-1 1 0,0-2 0,1 2 0,-1-2 0,0 3 0,1-3 0,2 2 0,-2-2 0,2 2 0,-3-2 0,0 2 0,1-1 0,-1 1 0,0-2 0,3 2 0,-2-1 0,2 1 0,-2-2 0,-1 2 0,0-1 0,1 1 0,-1-2 0,1 2 0,-1-2 0,0 2 0,1-2 0,2 3 0,-2-3 0,1 2 0,6-2 0,2 0 0,7-2 0,0 2 0,-2-5 0,-1 5 0,-3-2 0,1 2 0,0 0 0,-1-3 0,1 3 0,-1-2 0,1 2 0,-1 0 0,1 0 0,-1 0 0,1-2 0,0 1 0,-1-1 0,3 2 0,-2 0 0,2 0 0,-2 0 0,-1 0 0,1 0 0,0 0 0,-1 0 0,1 0 0,-1 0 0,-2 2 0,2-1 0,-2 1 0,0 0 0,2-2 0,-4 5 0,1-3 0,1 3 0,-2 0 0,1 2 0,0-2 0,-1 2 0,2-2 0,-1 0 0,-1-1 0,4 1 0,-5 0 0,5 0 0,-4 0 0,4-1 0,-5 1 0,5-2 0,-4 1 0,1-1 0,-2-1 0,0 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24575,'8'-5'0,"0"0"0,0 2 0,-1-1 0,1 4 0,-3-5 0,1 3 0,-1-1 0,1-1 0,-1 3 0,1-3 0,-1 1 0,3 0 0,-1-1 0,1 4 0,-3-5 0,1 5 0,-1-5 0,3 5 0,-1-4 0,1 3 0,-3-3 0,1 3 0,2-3 0,0 3 0,1-3 0,1 1 0,-1-2 0,2 1 0,0-1 0,-2 2 0,7-2 0,-8 4 0,6-4 0,-6 2 0,-2 0 0,5-1 0,-5 1 0,4-2 0,-3 3 0,3-3 0,-4 3 0,5-3 0,-3 0 0,1 2 0,2-1 0,-3 1 0,1-1 0,-1-1 0,0 0 0,-2 0 0,5 0 0,-3 0 0,3 1 0,0-3 0,-2 1 0,2-1 0,-3 0 0,3 2 0,0-4 0,-2 3 0,2-1 0,-3 0 0,3 0 0,-2-1 0,1-1 0,-3 4 0,3-4 0,-1 1 0,2-1 0,-2-1 0,1 3 0,-4-3 0,5 3 0,-3-3 0,1 3 0,1-2 0,-3 3 0,3-1 0,-4 0 0,5 0 0,-3-3 0,1 3 0,2-2 0,3-1 0,-4 0 0,7-2 0,-9 5 0,4-2 0,-1 1 0,0 1 0,-3 0 0,0 0 0,0 1 0,-1-1 0,1 3 0,0-1 0,-2 0 0,2-2 0,0 2 0,-2-2 0,2 2 0,0 0 0,-2 0 0,5-2 0,-3 2 0,1-2 0,2 2 0,-5 0 0,2 0 0,0-2 0,-2 2 0,4-2 0,-3 2 0,1 2 0,-3-3 0,1 3 0,-1-4 0,1 2 0,2 0 0,1-2 0,2 2 0,0-2 0,-3 0 0,3 1 0,-2-3 0,-1 4 0,3-2 0,-5 2 0,2 0 0,-3 0 0,1 1 0,0 1 0,-3-1 0,-1 1 0,1 0 0,0-1 0,2 1 0,-2-2 0,2 3 0,-4-3 0,4 5 0,-2-5 0,0 3 0,2-1 0,-4-1 0,3 3 0,-3-3 0,4 3 0,-4-3 0,4 4 0,-5-5 0,5 5 0,-4-5 0,4 5 0,-5-4 0,5 1 0,-2 0 0,0-1 0,2 3 0,-4-3 0,1 1 0,1 1 0,-5-1 0,-1 3 0,-12 0 0,3 0 0,-11 4 0,10-4 0,-2 3 0,7-3 0,3 3 0,4-3 0,4 2 0,24-7 0,-12 2 0,12-3 0,-16 4 0,-5 2 0,2 0 0,-3-2 0,1 2 0,0-3 0,-1 3 0,1 0 0,-1-2 0,-2 4 0,0-2 0,-1 7 0,-1 1 0,1-1 0,-2 2 0,0-3 0,0 0 0,0-1 0,0 0 0,0 0 0,3-3 0,-3 3 0,3-3 0,-3 3 0,0-2 0,0-1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24575,'7'7'0,"4"0"0,14 4 0,-1-1 0,25 7 0,-6-6 0,-11-2 0,0 0 0,20-3 0,0 4 0,0-9 0,-13 4 0,-8-3 0,-14-1 0,-6 1 0,-2-2 0,-1 0 0,-2 0 0,-1 2 0,1-1 0,-1 1 0,3-2 0,-2 0 0,2 0 0,-2 0 0,0 0 0,-1 0 0,3 2 0,-2-1 0,2 1 0,0-2 0,-1 0 0,3 0 0,-1 0 0,-1 0 0,0 0 0,0 0 0,-1 0 0,3 0 0,-4 0 0,5 0 0,-3 0 0,9-3 0,-4 2 0,4-2 0,-6 3 0,0 0 0,-2 0 0,-1 0 0,-2 0 0,-1 0 0,1 0 0,-1-3 0,3 3 0,1-2 0,2 2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0,1-2 0,-1-1 0,0 3 0,1-2 0,2 0 0,-2 1 0,2-3 0,-3 3 0,0-1 0,3 0 0,3 1 0,12-1 0,-2 0 0,4 2 0,-6-3 0,-2 3 0,0 0 0,-1 0 0,1 0 0,-1 0 0,1-2 0,-1 2 0,1-2 0,-1 2 0,1 2 0,0-2 0,2 5 0,-2-5 0,2 2 0,-3 0 0,1-1 0,-1 1 0,1-2 0,-3 2 0,2-1 0,-2 1 0,0 0 0,0 1 0,-3 1 0,0 1 0,-3 0 0,-2 0 0,-2 0 0,-3-3 0,4 2 0,-2-1 0,2 0 0,3 1 0,-2-3 0,4 3 0,-4-4 0,2 2 0,-3 1 0,1-1 0,-1 1 0,1 1 0,-1-1 0,0-1 0,3 3 0,-2-3 0,2 3 0,0 0 0,-2-2 0,4 1 0,-4-4 0,5 5 0,-3-5 0,3 2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24575,'30'0'0,"3"0"0,31 0 0,-9 0 0,-18 0 0,3 0 0,5 0 0,0 0 0,-9 0 0,1 0 0,5 0 0,-4 0 0,-7 0 0,-9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3 0,0-3 0,1 3 0,-3-3 0,2 0 0,-3 0 0,1 0 0,2 1 0,-2-1 0,2 0 0,3 0 0,-2 2 0,5-1 0,-5 4 0,9-1 0,-3 4 0,10 2 0,-3 0 0,3 2 0,7-1 0,-6 3 0,3-5 0,-7 3 0,-3-5 0,1 1 0,-3 1 0,2-3 0,-4 3 0,3-3 0,-3 3 0,-3-3 0,-5 5 0,-4-3 0,0 4 0,2-2 0,1-3 0,3 3 0,-1-5 0,3 5 0,-2-5 0,2 2 0,0 0 0,-2-1 0,2 1 0,-1 0 0,2 1 0,-1-1 0,3 3 0,-3-5 0,3 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24575,'7'55'0,"0"-7"0,-3-16 0,1 1-815,1-4 0,0 0 815,-1 5 0,-1 1 0,3-6 0,1-1 0,-1 6 0,1-2 0,11 16 325,-3 7-325,0-21 318,-5-2-318,-3-11 0,-1-5 0,-3 4 825,1-9-825,-1 8 162,3-3-162,1 5 0,0 1 0,-3-6 0,2 3 0,-2-3 0,3 5 0,-4-5 0,3 4 0,-2-4 0,2 0 0,0-1 0,-1 0 0,-2-4 0,2 3 0,-2 1 0,2-4 0,10 19 0,-9-16 0,9 16 0,-10-19 0,2 9 0,-2-9 0,2 8 0,0-8 0,-1 4 0,1-5 0,-2-1 0,0 6 0,0-4 0,10 19 0,-3-11 0,7 12 0,-3-10 0,-1 1 0,0-1 0,0 0 0,-2-5 0,2 4 0,-7-10 0,4 5 0,-4-5 0,2-1 0,2 6 0,-1-4 0,2 4 0,-3-6 0,0 1 0,0-3 0,0 2 0,0-3 0,0 3 0,0-4 0,0 4 0,1-4 0,-1 2 0,0 0 0,0-1 0,0 3 0,6 0 0,-4 1 0,10 1 0,-5 0 0,1-2 0,4 4 0,-11-3 0,5 0 0,-6-3 0,1 0 0,-4-2 0,3 2 0,-5-2 0,2-1 0,-3 1 0,1 0 0,2 0 0,-2 0 0,2-1 0,-2 3 0,-1-1 0,3 1 0,-1 0 0,3-2 0,-4 4 0,5-4 0,-5 4 0,2-3 0,0 3 0,-2-4 0,5 2 0,-3 0 0,3 0 0,1 3 0,-1-1 0,0-1 0,0 1 0,0-2 0,0 1 0,-2-1 0,1-2 0,-4-1 0,2 3 0,-2-4 0,2 4 0,-2-4 0,0 1 0,-1-1 0,-2 1 0,2-1 0,1 2 0,-1-1 0,1 3 0,0-1 0,-1 1 0,1 0 0,-1-2 0,1 2 0,-1-5 0,-2 3 0,2-5 0,-4 5 0,4-5 0,-4 4 0,1-1 0,0 0 0,-1-6 0,2-2 0,-3-10 0,0 4 0,-4-8 0,3 3 0,-5-1 0,5 5 0,-4 3 0,5 3 0,-3-1 0,1 5 0,3 2 0,1 10 0,4-2 0,1 7 0,-2-5 0,1-3 0,-3 0 0,2-2 0,-4 0 0,3-3 0,-3 3 0,2-3 0,-3 3 0,0 0 0,0 0 0,0-1 0,0 1 0,0 0 0,0 0 0,0 0 0,0-1 0,0 3 0,0-1 0,0 0 0,0-1 0,-3-2 0,-3 1 0,-2-3 0,-1 3 0,-2-3 0,3 3 0,-1-4 0,1 5 0,2-5 0,1 4 0,-1-3 0,1 1 0,-1-2 0,0 0 0,1 0 0,-1 0 0,0 0 0,1 0 0,-3 2 0,1-1 0,-1 1 0,5 0 0,-2-2 0,2 3 0,0-1 0,-2-2 0,4 2 0,-1-2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0 450 24575,'17'-9'0,"-7"3"0,7-3 0,-11 4 0,4 0 0,-4 0 0,3 1 0,-1-1 0,-2 0 0,4 2 0,-1-1 0,2-1 0,0 0 0,0-2 0,0 2 0,0 2 0,-2-1 0,-1 1 0,-2 0 0,-1-1 0,1 4 0,-1-5 0,1 5 0,-1-5 0,1 5 0,2-4 0,1 1 0,2-2 0,0 0 0,0 0 0,0 1 0,6 1 0,-4-1 0,4 1 0,-9 0 0,0-1 0,1 3 0,-3-3 0,2 3 0,-3-3 0,1 4 0,2-5 0,0 5 0,4-5 0,-4 3 0,3-3 0,-3 2 0,1-1 0,-1 3 0,-2-1 0,-1 0 0,3 2 0,-2-5 0,2 5 0,0-5 0,7 2 0,-2-2 0,4 1 0,-9 0 0,0 3 0,-2-3 0,-1 3 0,3-3 0,-1 1 0,1 1 0,-3-1 0,3 1 0,-2 0 0,5-1 0,-5-1 0,2 3 0,0-1 0,-2 0 0,5-1 0,3 0 0,5-2 0,-1 2 0,0-1 0,-7 0 0,0 1 0,0 1 0,0-3 0,0 3 0,0-1 0,0-1 0,0 1 0,1 0 0,-4-1 0,3 1 0,-3 1 0,3-3 0,1 5 0,-4-4 0,0 3 0,-2-1 0,-1 0 0,3 1 0,1-3 0,2 1 0,0-2 0,0 3 0,-2-3 0,-1 5 0,-2-5 0,-1 5 0,1-2 0,-3 0 0,2 1 0,-2-1 0,0 0 0,4 1 0,-3-3 0,4 3 0,-2-3 0,-1 4 0,1-5 0,-1 5 0,1-5 0,2 5 0,-2-4 0,2 3 0,6-4 0,-4 2 0,7-1 0,-6 0 0,-2 1 0,-1 0 0,-2 1 0,-3 0 0,-3 2 0,-6-3 0,-9 0 0,3 3 0,-5-4 0,8 4 0,1 0 0,5-2 0,-2 0 0,4-3 0,-1 0 0,-1 2 0,2-1 0,-1 1 0,-1 0 0,3-1 0,0 4 0,5-3 0,10 7 0,-2-4 0,4 6 0,-9-6 0,3 2 0,-3-2 0,1 0 0,-1 2 0,-2-1 0,-1 1 0,1-2 0,-1 0 0,1 0 0,-1 0 0,1 0 0,-1 0 0,1 0 0,-5 0 0,-2 2 0,-7 3 0,-1 0 0,-2 2 0,2 0 0,1-2 0,3 2 0,1-2 0,-1 0 0,2 0 0,-2 0 0,-1-1 0,3-1 0,1-1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24575,'5'0'0,"3"0"0,1 0 0,-1 0 0,3 0 0,-2 0 0,-1 0 0,9 0 0,-7 0 0,7 0 0,-6 0 0,0 0 0,6 0 0,2 0 0,-1 0 0,17 0 0,-1 0 0,6 0 0,-3 0 0,-13 0 0,-5 0 0,-2 0 0,-6 0 0,0 0 0,0 0 0,0 0 0,0 0 0,0 0 0,0 0 0,1 0 0,-1 0 0,0 0 0,0 0 0,-2 0 0,-1 0 0,0 0 0,-2 0 0,10-4 0,0 4 0,3-3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4 0,3-5 0,-4 5 0,4-5 0,-1 3 0,2-3 0,-3 2 0,8 3 0,4 7 0,10 0 0,-1 2 0,5-2 0,-10-2 0,10 1 0,-11 0 0,6-1 0,-7 0 0,0-2 0,0 1 0,-2-3 0,-1 3 0,-3-4 0,1 2 0,-6-2 0,0 3 0,-14 0 0,3 0 0,-12 3 0,11-3 0,-5 3 0,5-3 0,4-1 0,2 0 0,1-1 0,2 1 0,0-2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0 0,3 1 0,2 1 0,0 3 0,3-1 0,3 9 0,-1-9 0,3 4 0,-3-1 0,3 2 0,-3 0 0,2 4 0,-1-9 0,-1 4 0,-1-8 0,-1 0 0,-3-2 0,1 0 0,-3-1 0,2 1 0,-2 0 0,2 0 0,1 0 0,0-1 0,-1 1 0,1 0 0,2 0 0,-2 2 0,2-2 0,-3 2 0,3-2 0,-1-1 0,3 3 0,-4-1 0,2 1 0,0-3 0,1 1 0,0 0 0,1 0 0,-4 0 0,5-1 0,-5 1 0,4 0 0,-3 0 0,1-3 0,0 3 0,0-3 0,3 3 0,1 0 0,5 1 0,-5-1 0,5 1 0,-6-2 0,1 1 0,-1 0 0,6 4 0,1-2 0,19 10 0,-10-9 0,10 6 0,-12-7 0,-1 0 0,-5-1 0,-5 0 0,-3-3 0,-5 1 0,4-4 0,-3 5 0,3-3 0,-4 1 0,5 1 0,-5-1 0,4 0 0,-3 1 0,3-4 0,-4 5 0,5-3 0,3 4 0,-1-3 0,4 2 0,-6-2 0,0 0 0,0 1 0,0-2 0,-2 1 0,-1-1 0,-2 0 0,-1-1 0,1 3 0,-1-3 0,1 1 0,-1 0 0,3-2 0,-1 3 0,1-3 0,-3 2 0,1-2 0,-1 2 0,1-2 0,-1 0 0,1 3 0,0-3 0,2 2 0,-2-2 0,2 2 0,0-1 0,0 1 0,1-2 0,2 0 0,-5 0 0,2 0 0,-3 0 0,1 0 0,-1 0 0,1 0 0,0 0 0,-1 0 0,1 0 0,-1 0 0,1 0 0,-6 0 0,-3-2 0,-3 1 0,0-3 0,1 3 0,2-3 0,-2 4 0,2-5 0,-2 5 0,4-5 0,1 7 0,5-4 0,2 7 0,1-3 0,-3 1 0,1 1 0,-1-1 0,1 2 0,-1-3 0,1 3 0,0-3 0,-1 1 0,1-1 0,-3 0 0,2-1 0,-5 3 0,0-1 0,-3 1 0,-2 1 0,-1 0 0,0-2 0,-2 1 0,2-1 0,-2 1 0,2 1 0,1 0 0,-1-2 0,0 1 0,1-1 0,-1-1 0,3 0 0,1-2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24575,'4'12'0,"0"2"0,8 7 0,-4-5 0,11 14 0,-6-11 0,3 7 0,-1-6 0,6 2 0,-4-5 0,9 9 0,-17-16 0,4 5 0,-7-5 0,4-1 0,-3-1 0,1-1 0,-3 0 0,3 0 0,-2 3 0,5-1 0,0 6 0,-2-4 0,4 3 0,-5-4 0,2 5 0,1-4 0,-4 3 0,1-6 0,-2-1 0,2 0 0,-2 0 0,5 3 0,-5-3 0,2 0 0,0 0 0,-2 0 0,2 1 0,0 1 0,1-2 0,4 8 0,-1-4 0,-1 4 0,-1-6 0,5 3 0,-3-2 0,5 1 0,-8-3 0,-1-1 0,-2-2 0,-1-1 0,1-1 0,-1 1 0,1-1 0,-1 2 0,1 0 0,0-1 0,-1 1 0,1 0 0,-3 0 0,4 0 0,-6-1 0,7 1 0,-5 0 0,2 0 0,1 0 0,0-1 0,2 3 0,-2-1 0,2 0 0,-3 1 0,1-1 0,0 1 0,2 0 0,-2 0 0,10 5 0,-6-2 0,5-1 0,-5 0 0,-3-3 0,3 3 0,-1-2 0,2 3 0,0-1 0,0 1 0,0-1 0,0 1 0,0 0 0,6 1 0,-4-1 0,6 7 0,-7-8 0,1 5 0,-1-7 0,-4 1 0,3-1 0,-3 0 0,1-2 0,-1 2 0,0-2 0,-2 1 0,5 0 0,-5 1 0,2-2 0,-3-1 0,1 3 0,0-1 0,-1 0 0,1-1 0,-1 0 0,1 0 0,-1-2 0,-2 1 0,2-4 0,-2 5 0,3-3 0,0 3 0,2 0 0,-2 0 0,2-1 0,-3 1 0,1 2 0,-1-2 0,1 0 0,0-1 0,-1-1 0,-2 2 0,2-2 0,-2 1 0,3-4 0,-3 5 0,2-5 0,-2 4 0,3-3 0,-3 3 0,2-3 0,-5 3 0,5-3 0,-2 3 0,3-4 0,-3 5 0,2-5 0,-2 4 0,2-3 0,-2 3 0,2-3 0,-1 1 0,-1 0 0,2-1 0,-2 3 0,-3-8 0,-3 1 0,-3-7 0,-2 1 0,5 1 0,-2-1 0,2 4 0,-3-2 0,3 2 0,-2 0 0,4 0 0,-1 0 0,2 0 0,-3 0 0,3 1 0,0 1 0,3 3 0,5 5 0,-2 0 0,4 2 0,-4-2 0,0 0 0,-1-1 0,-2 1 0,3 0 0,-3 0 0,2-3 0,-5 3 0,3-3 0,-1 3 0,-1 0 0,4 0 0,-5-1 0,5 1 0,-4 0 0,1 0 0,1-2 0,-3 1 0,3-2 0,-3 3 0,-3-2 0,0-1 0,-5 0 0,0 1 0,-1-1 0,1 1 0,0-1 0,1-2 0,-1 5 0,3-5 0,-1 2 0,1-2 0,1 2 0,-1-1 0,2 3 0,-2-3 0,2 1 0,0-2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1115 24575,'7'-12'0,"4"-2"0,-4-2 0,6 1 0,-5 0 0,2 4 0,0-3 0,-1 4 0,1 0 0,-1 1 0,4-6 0,-1 4 0,1-4 0,-4 6 0,2-1 0,-5 2 0,4-1 0,-4 2 0,5-3 0,-5 3 0,2 0 0,0 0 0,-2-1 0,5 1 0,-5-2 0,2 3 0,-2-3 0,-1 4 0,1-4 0,-1 3 0,1-3 0,-1 4 0,1-4 0,-1 3 0,1-3 0,-3 4 0,2-2 0,-2 0 0,3 1 0,-1-3 0,1 2 0,-1-1 0,2-6 0,-1 7 0,1-7 0,1 7 0,-2-3 0,2 0 0,0 1 0,-2 1 0,2-1 0,-2 4 0,-1-4 0,1 3 0,-1-1 0,-2 3 0,2-1 0,-2 0 0,3 0 0,-1 0 0,1 0 0,-3 0 0,2 1 0,-2-1 0,3 0 0,-1 0 0,1 0 0,-1 0 0,1 1 0,-1-3 0,-1 1 0,1-1 0,-2 2 0,5 1 0,-5-3 0,5 1 0,-5-1 0,2 2 0,-2 1 0,2 1 0,-4-1 0,4 1 0,-4-2 0,4 0 0,-2 0 0,2-2 0,1 2 0,-1-4 0,-2 3 0,2 0 0,-2-1 0,3-1 0,0 3 0,-1-4 0,2-1 0,1-1 0,-1-4 0,4 5 0,-2 1 0,-1-1 0,5-5 0,-6 4 0,6-3 0,-7 6 0,2-1 0,0 1 0,-2-1 0,2-1 0,0 1 0,-2 1 0,2-1 0,-2 4 0,-3-2 0,2 2 0,-2 0 0,2 0 0,-2 0 0,2 0 0,-1 1 0,1-1 0,1-2 0,-1 1 0,1-1 0,-1 0 0,-2 2 0,2-2 0,-2 2 0,3 0 0,0-2 0,-1 2 0,1-2 0,-1 2 0,-2 0 0,2 1 0,-2-1 0,3 0 0,-1 0 0,1 0 0,-3 0 0,2 0 0,-2-2 0,3 4 0,-3-3 0,2 3 0,-2-2 0,0 0 0,2 3 0,-7 0 0,1 2 0,-4 0 0,-3 0 0,-7 3 0,2-3 0,-10 4 0,11-4 0,-3 0 0,7 0 0,2 0 0,1 0 0,-1 0 0,0 0 0,1 0 0,-1 0 0,0 0 0,1 0 0,-1 0 0,6 0 0,3 0 0,5-3 0,3 3 0,0-4 0,-2 3 0,-1-1 0,-2 0 0,-1 1 0,1-1 0,-1 2 0,1-2 0,0 1 0,-1-1 0,1 0 0,-1 2 0,1-3 0,-1 3 0,1 0 0,-3-2 0,2 2 0,-2-2 0,3 2 0,-1 0 0,1-3 0,-1 3 0,1-2 0,-1 2 0,1 0 0,-1 0 0,-2-2 0,2 1 0,-1-1 0,1 2 0,1 0 0,-1 0 0,-2-2 0,2 1 0,-4 8 0,1 5 0,-2 4 0,0-1 0,0-6 0,0-1 0,0-1 0,0 0 0,0-2 0,0 2 0,0-2 0,-2 0 0,1-1 0,-1 3 0,2-1 0,0 0 0,-3-1 0,3 0 0,-3-2 0,3-1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0 529 24575,'6'-5'0,"0"0"0,-1 2 0,-2-1 0,5 1 0,-2-2 0,2 0 0,0 1 0,0-1 0,-1 0 0,3 0 0,-4 0 0,11-4 0,-10 6 0,10-8 0,-9 8 0,1-4 0,2 2 0,-3 0 0,3-2 0,0 4 0,-2-4 0,2 5 0,-3-3 0,3-2 0,1 2 0,5-3 0,-5 0 0,5 2 0,0-2 0,-4 3 0,4-1 0,-8 3 0,1-1 0,-1 1 0,2-1 0,6-2 0,-5-1 0,6 0 0,-1-1 0,-5 1 0,5 1 0,-6-1 0,-2 4 0,1-1 0,-3 1 0,3-2 0,-1 0 0,2 1 0,0-1 0,6-1 0,-4 1 0,4-1 0,-6 1 0,-3 2 0,1-1 0,-1 1 0,-2 1 0,4-3 0,-4 3 0,5-3 0,-2 2 0,2-1 0,0 1 0,-3-2 0,3 3 0,-5-3 0,5 5 0,-5-5 0,2 5 0,-3-4 0,1 3 0,-1-3 0,1 3 0,0-3 0,-1 3 0,1-3 0,-1 4 0,1-5 0,-1 5 0,-2-5 0,2 5 0,-2-2 0,3 0 0,2-1 0,-2 0 0,2-1 0,0 3 0,-2-3 0,5 4 0,-5-5 0,5 5 0,-3-5 0,9 5 0,2-5 0,17-1 0,16-5 0,3-5 0,9 2 0,-24 3 0,-3 3 0,-19 5 0,-3-3 0,-5 3 0,-3-1 0,1 4 0,-3-3 0,1 1 0,-1 2 0,1-2 0,-1-1 0,1 3 0,-6-2 0,-9-1 0,-7-1 0,-2-2 0,-5 2 0,12 0 0,-3 3 0,9-1 0,-1 2 0,1 0 0,4 0 0,4 0 0,12 0 0,-3 0 0,3-2 0,-5 1 0,-4-1 0,2 2 0,0 0 0,-1 0 0,1 0 0,-3 0 0,1-2 0,-1 1 0,1-1 0,-1 2 0,1 0 0,0 0 0,-1 0 0,-2 5 0,0 0 0,-6 4 0,3 1 0,-5-3 0,4 3 0,-4-5 0,1 9 0,0-7 0,-2 7 0,6-9 0,-3 2 0,1-2 0,1 0 0,-2-1 0,3 1 0,-2 0 0,1 0 0,-1 0 0,2-1 0,0 1 0,0 0 0,0-2 0,0-1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0,3-2 0,-2 3 0,5-1 0,-2-2 0,2 2 0,6 2 0,-5-4 0,5 3 0,-5-3 0,-1 3 0,-3-3 0,3 2 0,-3-2 0,4 2 0,5-1 0,13 1 0,-8-2 0,13 0 0,-22 0 0,10 0 0,-13 2 0,6-1 0,-10 1 0,5-2 0,-5 0 0,5 0 0,-3 0 0,3 0 0,0 0 0,7 0 0,12 0 0,-8 0 0,13 0 0,-22 0 0,1 0 0,-3 0 0,-5 0 0,2 0 0,-3 0 0,1 0 0,0 0 0,-1 0 0,1 0 0,-1 0 0,1 0 0,-1 0 0,1 0 0,-1 0 0,1 0 0,0 0 0,-3 2 0,2-2 0,0 3 0,1-3 0,2 0 0,-2 0 0,2 0 0,-2 0 0,-3 0 0,-8 0 0,-2 0 0,-4 0 0,5 0 0,1 0 0,-1 0 0,1 0 0,2-3 0,-2 3 0,4-4 0,-4 3 0,4-3 0,-4 3 0,2-1 0,-2 0 0,1-1 0,-1 0 0,2-1 0,-2 4 0,2-5 0,-2 5 0,1-2 0,1 0 0,-2-1 0,5-2 0,-5 2 0,7 1 0,-2 2 0,6 0 0,-1 0 0,1 0 0,-1 0 0,3 2 0,-1-1 0,1 3 0,-3-1 0,1-1 0,-1 3 0,3-5 0,-4 4 0,3-3 0,-3 3 0,1-3 0,1 1 0,-1 0 0,1-1 0,-3 3 0,2-4 0,-2 2 0,2 1 0,1-3 0,0 2 0,-1 0 0,1-1 0,-1 3 0,1-3 0,-1 1 0,-2 0 0,2-2 0,-2 5 0,3-5 0,-8 2 0,-20 3 0,1 0 0,-16 0 0,18 1 0,5-6 0,3 2 0,5 0 0,-2-1 0,2 1 0,0-2 0,3 0 0,1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6 0,1-3 0,-1 4 0,1-8 0,-2 3 0,2-3 0,-2 3 0,5-1 0,-3 1 0,1-3 0,1 2 0,-1-1 0,2 1 0,0 1 0,0-1 0,0 1 0,1 0 0,-1-1 0,0-1 0,-3 1 0,3-4 0,-2 2 0,-1-2 0,0 0 0,0 1 0,-2 0 0,2 1 0,0-3 0,-1 1 0,3 0 0,-4 0 0,5 0 0,-3 2 0,4 0 0,-1 0 0,0 3 0,0-3 0,18 3 0,-13 0 0,13-2 0,-18 1 0,0-1 0,0-1 0,0 0 0,-2-2 0,-1-2 0,0 1 0,-2-2 0,2 3 0,-2 0 0,2 0 0,-2 0 0,5-1 0,-5 1 0,2 0 0,-3 0 0,1-3 0,2 3 0,-2-1 0,5 2 0,-5 1 0,4-2 0,-1 1 0,0 0 0,1 1 0,-1 0 0,2 0 0,0 1 0,6 3 0,-4-6 0,4 6 0,-9-5 0,0 1 0,0-3 0,-1 1 0,3 2 0,-1-2 0,2 5 0,0-5 0,0 2 0,0-2 0,0 1 0,0 0 0,0 3 0,-2-4 0,-1 2 0,0-2 0,1 0 0,-1-1 0,9 5 0,-9-3 0,8 3 0,-7-2 0,2-2 0,-3 2 0,3-2 0,-5-2 0,2 1 0,-2-1 0,-1-1 0,-2 3 0,2-3 0,-2 1 0,3-1 0,-3 0 0,2-1 0,-2 3 0,3-1 0,-1-1 0,-2 3 0,2-5 0,-2 4 0,5-1 0,-2 0 0,2 1 0,-2-1 0,0-1 0,-3 3 0,2-5 0,-5 0 0,3-3 0,-3-2 0,0 1 0,-3-1 0,3 0 0,-3 0 0,1 0 0,1 0 0,-4 1 0,4-1 0,-4 0 0,5 0 0,-5 2 0,4-1 0,-1 1 0,-1 1 0,2-3 0,-1 3 0,-1-1 0,3-1 0,-3 1 0,1 0 0,1-1 0,-1 1 0,-1 1 0,5 2 0,-1 2 0,4 1 0,1 1 0,-1-1 0,-2 2 0,5-1 0,-7 1 0,6 2 0,-3-2 0,1 2 0,1-2 0,-3 0 0,-1 0 0,1-3 0,-3 3 0,3-3 0,-1 1 0,-1 1 0,4-3 0,-5 3 0,5-3 0,-4 3 0,-1-2 0,-6 3 0,-2 0 0,-1 0 0,-2 0 0,5-1 0,-2-1 0,2 1 0,1-1 0,-1 2 0,1-3 0,-1 3 0,0-5 0,1 2 0,2 1 0,-2-3 0,4 4 0,-1-3 0,2 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1842 24575,'8'-4'0,"-2"1"0,4-6 0,-3 3 0,1-3 0,-3 4 0,-2-2 0,2 2 0,-2 0 0,0 0 0,2 1 0,-2-1 0,0 0 0,2 0 0,-4 0 0,4-2 0,-2 2 0,0-2 0,2 2 0,-4 0 0,1 0 0,1 1 0,0-3 0,2-1 0,-2 1 0,2 0 0,-4 2 0,4 0 0,-2-2 0,2 2 0,1-2 0,-3 0 0,2 1 0,-2-1 0,3 0 0,-1 2 0,2-9 0,-1 7 0,0-7 0,2 8 0,0-8 0,0 5 0,-1-5 0,1 6 0,-2-1 0,2 4 0,-2-4 0,-1 3 0,1-3 0,-1 4 0,-2-4 0,2 1 0,-2 1 0,3-3 0,-1 5 0,1-4 0,0 4 0,-1-5 0,1 5 0,-1-4 0,1 4 0,-3-4 0,2 3 0,-5-1 0,5 0 0,-2 2 0,1-2 0,1 2 0,-2-2 0,2 2 0,1-4 0,-1 1 0,1-2 0,-1 1 0,1-1 0,0 0 0,2 1 0,-1-6 0,1 4 0,-1-4 0,1 6 0,-2-1 0,3-5 0,-3 4 0,1-3 0,-2 4 0,6-5 0,-3-1 0,7-5 0,-7 5 0,3-4 0,-5 9 0,6-9 0,-5 4 0,5-5 0,0 0 0,-4 5 0,3-4 0,-5 9 0,2-9 0,-2 9 0,2-9 0,-1 4 0,0 0 0,4-4 0,-3 4 0,4-5 0,-3 5 0,0-4 0,0 4 0,-2 0 0,0 1 0,0 1 0,-2 3 0,2-4 0,-1 5 0,-1 1 0,1-1 0,0-5 0,0 4 0,1-3 0,0-1 0,3-1 0,-2 0 0,3 1 0,-5 0 0,1-1 0,5-5 0,-7 5 0,14-14 0,-14 16 0,8-16 0,-8 19 0,-1-9 0,2 9 0,1-9 0,-3 9 0,2-4 0,-3 6 0,4-6 0,-4 4 0,3-4 0,-3 6 0,4-6 0,-4 4 0,3-2 0,-5 4 0,4 4 0,-4-4 0,4 1 0,-5 1 0,5-2 0,-4 1 0,4 1 0,-5 0 0,5 0 0,-4 1 0,4-1 0,-5 3 0,3-1 0,-1 0 0,-1 0 0,1 0 0,1 0 0,-3 1 0,5-1 0,-4 0 0,4 0 0,-4 0 0,4 2 0,-5-1 0,3 1 0,-1-1 0,-1-1 0,4 0 0,-5 0 0,3 0 0,-1 3 0,-1-3 0,1 3 0,1-1 0,-3-1 0,3 1 0,-1 0 0,-1-1 0,-1 3 0,-6 1 0,-2 1 0,-1 1 0,1 0 0,2-1 0,1 1 0,-1-2 0,5 0 0,4 0 0,6-2 0,2-1 0,-2 0 0,-1-1 0,-3 1 0,1 1 0,-1-1 0,-1 1 0,0 2 0,0-5 0,4 5 0,-2-2 0,2 0 0,-3-1 0,1 0 0,-1 1 0,-1 0 0,0 1 0,0-1 0,1 2 0,1 0 0,-3-2 0,2 1 0,-5 1 0,5 5 0,-4 3 0,4-1 0,-5 2 0,5-3 0,-4 0 0,1-1 0,1-2 0,-2 1 0,1-1 0,-2-1 0,0 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1 0,-3 2 0,11 2 0,-4-1 0,0 1 0,4 0 0,-5-1 0,31 8 0,-6 3 0,-12-11 0,2 1 0,-1 2 0,0-1 0,23 2 0,-3 4 0,-16-8 0,-11-2 0,-7-1 0,-1 0 0,-6-4 0,-2 2 0,-1-3 0,0 3 0,-2-3 0,2 3 0,-2-3 0,-1 3 0,1-4 0,0 5 0,2-5 0,-2 4 0,4-3 0,-4 3 0,11 0 0,-7 1 0,13 2 0,-10-2 0,4 0 0,-6-2 0,0 1 0,6 0 0,-7-1 0,4 2 0,-6-4 0,-2 1 0,2 0 0,-2-1 0,2 3 0,6-1 0,5 7 0,30 6 0,-6 4 0,-12-8 0,2 0 0,19 6 0,-19-5 0,2-4 0,-24-4 0,5-2 0,-10 1 0,2-3 0,-2 1 0,-3 0 0,2-1 0,-2 3 0,2-1 0,1-1 0,2 3 0,-2-3 0,2 3 0,-2-2 0,-1-1 0,-4-4 0,-6-8 0,-2 1 0,-4-6 0,6 6 0,-1 1 0,0-1 0,1 4 0,2-2 0,-2 2 0,4 0 0,1 4 0,18 15 0,-4 1 0,12 12 0,-9-6 0,-3-5 0,-2 3 0,-1-8 0,-4 4 0,1-7 0,-5-2 0,2-3 0,-7-1 0,1-2 0,-13 0 0,4 2 0,-7 1 0,8 0 0,-1 1 0,4-4 0,-3 5 0,4-5 0,-3 2 0,2 1 0,-3-3 0,4 2 0,2 0 0,0-1 0,3 1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24575,'7'36'0,"1"-4"0,6 23-1630,1-23 1,1 2 1629,-3 0 0,1 3 0,11 8 0,2 2-697,-5-1 0,1 0 697,2-5 0,1-1 0,4 2 0,1-1 41,-6-9 0,0-1-41,-1 0 0,0-2 0,3-5 0,-2-1 0,1 11 0,9-9 1440,-9 0-1440,-12-12 1953,10 7-1953,-13-11 1178,-3-1-1178,3-1 0,-5-2 0,2-1 0,0 1 0,-2 0 0,5 0 0,-3 2 0,3-2 0,1 2 0,5 2 0,-5-3 0,11 4 0,-4-4 0,5 1 0,-5-1 0,-2-1 0,-6 0 0,-2-2 0,-1 1 0,-3-3 0,1 3 0,-1-4 0,1 3 0,2-3 0,-2 0 0,2 0 0,-2 2 0,-1-2 0,1 2 0,-1-2 0,3 0 0,1 0 0,2 0 0,6 0 0,-4 0 0,4 0 0,-6 0 0,-2 0 0,1 0 0,-4 0 0,11 0 0,-7 0 0,13 0 0,-11 0 0,11 0 0,-10 0 0,4 0 0,-6 0 0,-2 0 0,-1 0 0,-3 0 0,1 0 0,-1 0 0,1 0 0,0 0 0,-1 0 0,1 0 0,-1 0 0,3 0 0,1 0 0,2 0 0,-2 2 0,-1-1 0,-3 1 0,1-2 0,-6-4 0,-21-7 0,8 0 0,-22-7 0,22 8 0,-4 1 0,8 2 0,1 2 0,3 2 0,1-1 0,7 3 0,3 1 0,5 5 0,0 1 0,-2 3 0,1-2 0,-1 3 0,0-3 0,-1 0 0,-3-2 0,1 0 0,-1-1 0,1 1 0,-3 0 0,2-2 0,-2 1 0,0-1 0,0 9 0,-3 1 0,0 3 0,0-1 0,0-7 0,0-2 0,0-1 0,0 0 0,-3 0 0,2 0 0,-4-3 0,5 3 0,-5-5 0,2 4 0,-3-1 0,0 2 0,-2 0 0,2-1 0,-2-1 0,2 1 0,3-1 0,-2 0 0,2 1 0,-2-1 0,-1-1 0,0 2 0,1-3 0,2 1 0,0-2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1474 24575,'3'-3'0,"0"-1"0,2 3 0,1-3 0,-1 4 0,-1-5 0,0 5 0,0-5 0,1 3 0,1-1 0,-3-1 0,2 3 0,-5-3 0,5 3 0,-4-3 0,4 3 0,-5-3 0,5 4 0,-4-5 0,4 5 0,-2-4 0,3 1 0,-1 0 0,1-1 0,-3 1 0,2-2 0,-2 0 0,2 1 0,-2-1 0,2 0 0,-2 0 0,3 0 0,0 3 0,-1-3 0,-2 3 0,2-3 0,-2 0 0,3 2 0,-3-1 0,2 1 0,-2-4 0,2 2 0,1-2 0,0 2 0,-1 0 0,1 0 0,-3 0 0,2 1 0,-2-1 0,0 0 0,2-2 0,-2 2 0,2-2 0,1 2 0,-3 0 0,2-2 0,-2 2 0,3-2 0,-3 2 0,2-2 0,-2 1 0,2-3 0,1 4 0,-1-2 0,-1 0 0,1 2 0,-2-5 0,0 3 0,2-1 0,-2-1 0,2 4 0,1-4 0,-1 1 0,1-1 0,0-1 0,-3 3 0,2-3 0,-2 5 0,0-4 0,2 4 0,-2-4 0,0 3 0,4-3 0,-6 4 0,7-4 0,-5 3 0,3-3 0,-3 2 0,2-1 0,-1-6 0,2 7 0,-2-5 0,1 5 0,-2 2 0,0-4 0,2 3 0,-2-3 0,3 4 0,0-9 0,0 5 0,1-6 0,-2 5 0,1 1 0,-1-1 0,-1 0 0,0 3 0,0-2 0,1 1 0,1 1 0,-1-2 0,1 1 0,-3 1 0,4-2 0,-6 1 0,9-2 0,-6 1 0,2-1 0,1 1 0,-3-1 0,4 0 0,-3 1 0,1-1 0,-1 3 0,1-3 0,0 3 0,-1-1 0,1 1 0,-3 0 0,2 2 0,-2-4 0,0 4 0,2-2 0,-2 0 0,2 1 0,1-3 0,0 4 0,-1-4 0,-2 3 0,2-3 0,-2 4 0,3-4 0,-3 3 0,2-3 0,-2 4 0,0-2 0,2 2 0,-4-2 0,6 2 0,-6-4 0,7 3 0,-8-3 0,5 4 0,-2-2 0,0 0 0,2 1 0,-2-1 0,0 0 0,2 2 0,-2-2 0,1 2 0,0-2 0,0 2 0,-1-2 0,2 0 0,-2 2 0,2-4 0,1 3 0,-1-3 0,1 4 0,-3-2 0,2 2 0,-2 0 0,3-2 0,-1 2 0,1-4 0,-1 3 0,-2-1 0,2 2 0,-2 0 0,3 1 0,-3-1 0,2 0 0,-2 0 0,0 0 0,2-2 0,-2 2 0,3-2 0,-1 2 0,-2 0 0,2 3 0,-4-3 0,4 3 0,-5-3 0,5 0 0,-4 0 0,4 0 0,-2 0 0,0 1 0,2-1 0,-4 0 0,4 0 0,-5 0 0,5 0 0,-2 0 0,0 1 0,0-1 0,-1 2 0,-1-1 0,4 1 0,-5-2 0,5 3 0,-4-3 0,1 3 0,1-1 0,-2-1 0,1 1 0,1 0 0,-3-1 0,3 1 0,-1 0 0,-1-1 0,1 1 0,1-1 0,-3-1 0,5 2 0,-4-1 0,1 1 0,1 0 0,-3-1 0,3 1 0,-1 1 0,-1-3 0,4 3 0,-5-3 0,5 2 0,-4-1 0,4 3 0,-2-3 0,3 1 0,-1-2 0,1 3 0,-3-3 0,-3 5 0,-3-2 0,-3 4 0,0-2 0,1 3 0,-1-3 0,1 0 0,-1 0 0,3 2 0,-2-2 0,2 2 0,2-4 0,2 0 0,4-1 0,-2-1 0,2 3 0,-2-3 0,3 3 0,-1-1 0,1 2 0,0 0 0,-1 0 0,1 0 0,-1 0 0,1 0 0,2 0 0,-2 0 0,4 0 0,-3 0 0,1 0 0,-3 0 0,1 0 0,-1 0 0,1 0 0,-1 0 0,3 0 0,-1 0 0,1 0 0,-3 0 0,1 0 0,-1 0 0,1 0 0,-1 0 0,1 0 0,-3 2 0,0 1 0,-3 2 0,-3-1 0,2 1 0,-1 0 0,-1 0 0,3 0 0,-3-1 0,1-1 0,-1 1 0,0-1 0,-2 0 0,4-3 0,1-3 0,1-4 0,4 2 0,-5-5 0,5 5 0,-4-2 0,1 2 0,-2 0 0,3 3 0,-3-3 0,3 3 0,-3-3 0,0 0 0,2 0 0,-1 0 0,1 0 0,-2 1 0,0-1 0,0 0 0,0 0 0,3 2 0,-3-1 0,3 1 0,-6 1 0,-8 0 0,3 4 0,-8-2 0,7 4 0,0-3 0,-1 3 0,1-3 0,0 1 0,1 0 0,3-1 0,-1 1 0,0-2 0,1 2 0,-1-2 0,0 3 0,1-3 0,2 2 0,-2-2 0,2 2 0,-3-2 0,0 2 0,1-1 0,-1 1 0,0-2 0,3 2 0,-2-1 0,2 1 0,-2-2 0,-1 2 0,0-1 0,1 1 0,-1-2 0,1 2 0,-1-2 0,0 2 0,1-2 0,2 3 0,-2-3 0,1 2 0,6-2 0,2 0 0,7-2 0,0 2 0,-2-5 0,-1 5 0,-3-2 0,1 2 0,0 0 0,-1-3 0,1 3 0,-1-2 0,1 2 0,-1 0 0,1 0 0,-1 0 0,1-2 0,0 1 0,-1-1 0,3 2 0,-2 0 0,2 0 0,-2 0 0,-1 0 0,1 0 0,0 0 0,-1 0 0,1 0 0,-1 0 0,-2 2 0,2-1 0,-2 1 0,0 0 0,2-2 0,-4 5 0,1-3 0,1 3 0,-2 0 0,1 2 0,0-2 0,-1 2 0,2-2 0,-1 0 0,-1-1 0,4 1 0,-5 0 0,5 0 0,-4 0 0,4-1 0,-5 1 0,5-2 0,-4 1 0,1-1 0,-2-1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3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89 24575,'9'0'0,"3"0"0,-2 0 0,7 0 0,6 0 0,-3 0 0,16 0 0,-16 0 0,7 0 0,-14 0 0,0-4 0,-4 4 0,-1-4 0,1 0 0,0 3 0,-4-7 0,-1 3 0,-4-4 0,0 0 0,-4 0 0,-1 0 0,-4 4 0,0-2 0,0 2 0,0 0 0,1 1 0,-1 4 0,0 0 0,0 0 0,0 0 0,0 0 0,0 0 0,1 0 0,-1 0 0,0 0 0,0 0 0,4 4 0,-3-3 0,3 3 0,0-1 0,-3-2 0,3 3 0,1 0 0,-4-3 0,3 3 0,-4 0 0,0 1 0,0 0 0,4 3 0,-3-4 0,7 5 0,-3 0 0,0 0 0,4-1 0,-4 1 0,4 0 0,0 0 0,0 0 0,0-1 0,0 1 0,0 0 0,0 0 0,0-1 0,0 1 0,0 4 0,0-3 0,0 2 0,3-3 0,-2 4 0,7 0 0,-3 1 0,4-1 0,-4-5 0,3 1 0,-7 0 0,6-4 0,-2 3 0,0-4 0,3 1 0,-3 3 0,3-7 0,1 3 0,0 0 0,0-3 0,3 3 0,-2-8 0,3-1 0,-4 0 0,-1-3 0,1 7 0,0-3 0,-4 0 0,3 3 0,-7-3 0,2 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24575,'8'-5'0,"0"0"0,0 2 0,-1-1 0,1 4 0,-3-5 0,1 3 0,-1-1 0,1-1 0,-1 3 0,1-3 0,-1 1 0,3 0 0,-1-1 0,1 4 0,-3-5 0,1 5 0,-1-5 0,3 5 0,-1-4 0,1 3 0,-3-3 0,1 3 0,2-3 0,0 3 0,1-3 0,1 1 0,-1-2 0,2 1 0,0-1 0,-2 2 0,7-2 0,-8 4 0,6-4 0,-6 2 0,-2 0 0,5-1 0,-5 1 0,4-2 0,-3 3 0,3-2 0,-4 1 0,5-2 0,-3 0 0,1 2 0,2-1 0,-3 1 0,1-1 0,-1-1 0,0 0 0,-2 0 0,5 0 0,-3 0 0,3 1 0,0-3 0,-2 1 0,2-1 0,-3 0 0,3 2 0,0-4 0,-2 3 0,2-1 0,-3 0 0,3 0 0,-2-1 0,1-1 0,-3 4 0,3-4 0,-1 1 0,2-1 0,-2-1 0,1 3 0,-4-3 0,5 3 0,-3-3 0,1 3 0,1-2 0,-3 3 0,3-1 0,-4 0 0,5 0 0,-3-3 0,1 3 0,2-2 0,3-1 0,-4 0 0,7-2 0,-9 5 0,4-2 0,-1 1 0,0 1 0,-3 0 0,0 0 0,0 1 0,-1-1 0,1 3 0,0-1 0,-2 0 0,2-2 0,0 2 0,-2-2 0,2 2 0,0 0 0,-2 0 0,5-2 0,-3 2 0,1-2 0,2 2 0,-5 0 0,2 0 0,0-2 0,-2 2 0,4-2 0,-3 2 0,1 2 0,-3-3 0,1 3 0,-1-4 0,1 2 0,2 0 0,1-2 0,2 2 0,0-2 0,-3 0 0,3 1 0,-2-3 0,-1 4 0,3-2 0,-5 2 0,2 0 0,-3 0 0,1 1 0,0 1 0,-3-1 0,-1 1 0,1 0 0,0-1 0,2 1 0,-2-2 0,2 3 0,-4-3 0,4 5 0,-2-5 0,0 3 0,2-1 0,-4-1 0,3 3 0,-3-3 0,4 3 0,-4-3 0,4 4 0,-5-5 0,5 5 0,-4-5 0,4 5 0,-5-4 0,5 1 0,-2 0 0,0-1 0,2 3 0,-4-3 0,1 1 0,1 1 0,-5-1 0,-1 3 0,-12 0 0,3 0 0,-11 4 0,10-4 0,-2 3 0,7-3 0,3 3 0,4-3 0,4 2 0,24-7 0,-12 2 0,12-3 0,-16 4 0,-5 2 0,2 0 0,-3-2 0,1 2 0,0-3 0,-1 3 0,1 0 0,-1-2 0,-2 4 0,0-2 0,-1 7 0,-1 1 0,1-1 0,-2 2 0,0-3 0,0 0 0,0-1 0,0 0 0,0 0 0,3-3 0,-3 3 0,3-3 0,-3 3 0,0-2 0,0-1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24575,'7'7'0,"4"0"0,14 4 0,-1-1 0,25 7 0,-6-6 0,-11-2 0,0 0 0,20-3 0,0 4 0,0-9 0,-13 4 0,-8-3 0,-14-1 0,-6 1 0,-2-2 0,-1 0 0,-2 0 0,-1 2 0,1-1 0,-1 1 0,3-2 0,-2 0 0,2 0 0,-2 0 0,0 0 0,-1 0 0,3 2 0,-2-1 0,2 1 0,0-2 0,-1 0 0,3 0 0,-1 0 0,-1 0 0,0 0 0,0 0 0,-1 0 0,3 0 0,-4 0 0,5 0 0,-3 0 0,9-3 0,-4 2 0,4-2 0,-6 3 0,0 0 0,-2 0 0,-1 0 0,-2 0 0,-1 0 0,1 0 0,-1-3 0,3 3 0,1-2 0,2 2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0,1-2 0,-1-1 0,0 3 0,1-2 0,2 0 0,-2 1 0,2-3 0,-3 3 0,0-1 0,3 0 0,3 1 0,12-1 0,-2 0 0,4 2 0,-6-3 0,-2 3 0,0 0 0,-1 0 0,1 0 0,-1 0 0,1-2 0,-1 2 0,1-2 0,-1 2 0,1 2 0,0-2 0,2 5 0,-2-5 0,2 2 0,-3 0 0,1-1 0,-1 1 0,1-2 0,-3 2 0,2-1 0,-2 1 0,0 0 0,0 1 0,-3 1 0,0 1 0,-3 0 0,-2 0 0,-2 0 0,-3-3 0,4 2 0,-2-1 0,2 0 0,3 1 0,-2-3 0,4 3 0,-4-4 0,2 2 0,-3 1 0,1-1 0,-1 1 0,1 1 0,-1-1 0,0-1 0,3 3 0,-2-3 0,2 3 0,0 0 0,-2-2 0,4 1 0,-4-4 0,5 5 0,-3-5 0,3 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11303 266 24575,'-8'0'0,"0"-2"0,-3 1 0,3-2 0,-3 3 0,3-2 0,0 1 0,0-2 0,1 3 0,-1 0 0,0 0 0,1 0 0,-1 0 0,0 0 0,0 0 0,-3 0 0,3 0 0,-3 0 0,3 0 0,0 0 0,1 0 0,-1 0 0,0 0 0,-3 0 0,2 0 0,-5 0 0,2 0 0,-3-3 0,-1 3 0,1-3 0,0 3 0,-1 0 0,1 0 0,-8 0 0,5 0 0,-2 0 0,9 0 0,0-3 0,2 2 0,-5-1 0,5 2 0,-5 0 0,2-3 0,-3 2 0,-9-2 0,-2 3 0,-14 0 0,5 0 0,-6-4 0,16 3 0,1-3 0,1 4 0,-3 0 0,1 0 0,-7 0 0,6 0 0,-41 0-1397,8 0 1397,9 0 0,-4 0 0,8 0 0,0 0-1028,-8 0 1,-1 0 1027,-8 1 0,0-2 0,6-2 0,1-1 0,1 3 0,1 0-370,9-4 0,2 2 370,7 2 0,1 2 0,-20-1 0,5 0 0,0 0 1193,20 0-1193,-19 0 2109,24 0-2109,-9-4 890,1 3-890,-1-3 0,0 4 0,0 0 0,1 0 0,-1 0 0,9 0 0,-7 0 0,15 0 0,-15 0 0,6-4 0,-7 3 0,-1-3 0,-16 4 0,12 0 0,-29 0 0,12 0-556,12 0 1,-2 0 555,8 0 0,-1 0 0,-14 0 0,-1 0-837,7 0 0,0 0 837,-8 0 0,-1 0 0,0 0 0,1 0 0,7 0 0,2 0 0,2-3 0,-2-1 0,-15 3 0,0 1 0,10-4 0,0 1-805,-12 3 1,0 0 804,8 0 0,3 0 0,13 1 0,1-2-21,-7-2 0,0 0 21,-2 2 0,4 0 1294,-9-5-1294,10 5 0,1 2 0,-7-1 0,-7 0 0,3 0 0,1 0 0,-5 0 143,21 0 1,-3 0-144,-14 0 0,-3 0-520,-2 0 0,-1 0 520,-6 0 0,-4 0-908,15-3 0,-1-1 1,-1 1 907,4 2 0,0 1 0,0-1 0,-5-2 0,-1-1 0,-1 2 0,-3 1 0,-1 1 0,2 1 0,-9-1 0,2 0-219,20 0 0,-1 0 1,-2 0 218,-8 0 0,-3 0 0,3 0 0,9 0 0,2 0 0,-2 0-258,-11 0 1,-2 0 0,3 0 257,-7 0 0,5 0 0,5 0 0,1 0 0,-8 0 0,-2 0 0,16 0 0,-1 0 0,0 0-279,-1 0 0,0 0 1,-1 0 278,-8-3 0,-2-1 0,1 1 0,4 2 0,0 1 0,1-1 0,-1-2 0,0 0 0,0-1 0,1 1 0,1 0 0,0 1 0,5 1 0,1 0 0,-1 0 0,-5-1 0,-1-2 0,0 2 0,0 1 0,-1 1 0,0 1 0,0-1 0,0 0 0,1 0 0,0 0 0,0 0 0,1 0 226,5 0 1,0 0 0,1 0-227,-18-4 0,2 0-391,1 3 0,1 0 391,6-3 0,3 0 469,6 4 0,2 0-469,0 0 0,2 0 0,-2 0 0,2 0 0,5 0 0,0 0 0,-5 0 0,-2 0 0,1 0 0,0 0 0,6 0 0,1 0 0,-8 0 0,2 0 1032,7 0 0,0 0-1032,1 0 0,-1 0 0,0 0 0,1 0 2101,-20 0-2101,13 0 2009,18 0-2009,1 0 1164,6 0-1164,-7 0 708,1 0-708,5 0 0,-5 0 0,7 0 0,4 0 0,1 0 0,4 0 0,-1 0 0,0 0 0,0 0 0,-3 0 0,-9 4 0,3-3 0,-15 3 0,7-4 0,-9 0 0,-16 0 0,-5 0-964,13 0 0,-4 0 964,-7 0 0,-3 0-887,9 0 0,-3 0 0,1 0 887,-18 0 0,0 0 0,18 0 0,0 0 0,4 0-18,6 0 1,3 0 17,-23 0 0,39 0 0,9 0 1648,13-3-1648,3-3 2930,7-1-2930,3-5 46,-4 6-46,1-3 0,-1 2 0,0 1 0,-2 3 0,-2-3 0,0 3 0,-3-4 0,4 1 0,-4 0 0,-4 3 0,-1 3 0,-5 0 0,1 6 0,-6 0 0,-1 1 0,-3 2 0,3-3 0,-3 0 0,7 0 0,-3-3 0,7 3 0,-3-5 0,2 1 0,1 1 0,-3-2 0,6 4 0,-5-4 0,1 4 0,-2-4 0,2 5 0,-2-6 0,10 6 0,1-3 0,11 13 0,1-5 0,3 8 0,-4-7 0,0 0 0,0-2 0,-3 2 0,-1-6 0,-3 3 0,3 0 0,-3-2 0,10 11 0,-5-7 0,5 6 0,-3-6 0,1-1 0,-5-1 0,4 3 0,-7-5 0,3 2 0,-3 0 0,0-3 0,-1 1 0,-3-2 0,0-4 0,-4 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5 24575,'-16'9'0,"1"0"0,3-2 0,1 1 0,3-7 0,4 5 0,1-3 0,-1 0 0,3 3 0,-5-5 0,5 4 0,-6-4 0,6 4 0,-6-1 0,6 2 0,-6-3 0,7 3 0,-4-3 0,1 3 0,-2 0 0,1 1 0,-3-4 0,6 2 0,-2-1 0,3 2 0,-3-3 0,2 3 0,-3-3 0,1 1 0,2 1 0,-2-1 0,-1-1 0,3 3 0,1-6 0,4 0 0,4-3 0,3-3 0,-2-1 0,2 1 0,-4 0 0,1 2 0,-1-1 0,1 1 0,-4-2 0,3 0 0,-3 2 0,1-1 0,1 2 0,-5-4 0,6 4 0,-6-3 0,6 6 0,-7-6 0,7 3 0,-6-4 0,6 4 0,-6-3 0,6 6 0,-7-6 0,7 3 0,-3-3 0,1-1 0,1 1 0,-5 0 0,6 0 0,-6-1 0,6 4 0,-7-3 0,0 8 0,-4-4 0,-4 8 0,4-3 0,-3 3 0,3 1 0,-4-1 0,4 0 0,-3-3 0,3 3 0,0-3 0,-3 3 0,2 0 0,1 3 0,-3-2 0,6 2 0,-5-3 0,5 0 0,-6 3 0,6-2 0,-6 2 0,3-3 0,0 0 0,-3 1 0,6-1 0,-6-3 0,6 3 0,-2-3 0,-1 0 0,4 3 0,-7-5 0,6 4 0,1-7 0,4 1 0,4-5 0,-1 0 0,1 0 0,0 2 0,-4-1 0,3 1 0,-3 1 0,0-3 0,3 5 0,-6-4 0,5 1 0,-5-2 0,6 3 0,-6-3 0,6 3 0,-3-1 0,0-1 0,0 1 0,-1 1 0,-2-3 0,6 6 0,-7-6 0,7 3 0,-3-4 0,4 1 0,0 0 0,-1 3 0,-2-3 0,1 3 0,-8-1 0,1 4 0,-7 3 0,0 4 0,1-1 0,-1-3 0,4 3 0,-3-6 0,6 6 0,-6-5 0,6 4 0,-6-4 0,7 4 0,-7-4 0,6 4 0,-6-4 0,6 4 0,-6-4 0,6 5 0,-5-6 0,5 6 0,-6-6 0,6 6 0,-6-5 0,6 4 0,-6-4 0,7 4 0,-7-4 0,2 4 0,1-1 0,-6 2 0,5 0 0,-3 0 0,1-2 0,6 1 0,-5-4 0,5 4 0,-6-4 0,6 4 0,-6-4 0,6 5 0,-6-6 0,7 6 0,-7-6 0,6 6 0,-6-3 0,6 3 0,-6-2 0,6 1 0,-2-1 0,3 2 0,3 3 0,2-2 0,-1 2 0,-1-3 0,1-3 0,-3 3 0,5-6 0,-5 6 0,6-3 0,-6 3 0,6-2 0,-7 1 0,7-4 0,-6 4 0,2-1 0,1 2 0,0-3 0,0 3 0,0-3 0,-1 1 0,-2 1 0,6-1 0,-3 2 0,4 0 0,-1 0 0,-3 0 0,3-2 0,-6 1 0,6-1 0,-3-1 0,4 2 0,-4-1 0,3-1 0,-6 3 0,5-6 0,-5 6 0,6-5 0,-6 4 0,6-4 0,-7 4 0,7-4 0,-6 4 0,6-4 0,-3 4 0,4-1 0,-1 2 0,1-3 0,-4 3 0,3-5 0,-3 4 0,4-4 0,-4 4 0,-1-1 0,1-1 0,0 3 0,4-3 0,-1 0 0,-2 3 0,-2-11 0,-6 1 0,-3-15 0,-2 5 0,-2-2 0,3 4 0,-1 5 0,0-2 0,0 0 0,1 2 0,-4-4 0,2 4 0,-2-5 0,3 2 0,1 1 0,-1 0 0,4 3 0,-3-1 0,2 1 0,1 0 0,-3 2 0,6-1 0,-5 4 0,5-4 0,-3 1 0,1 1 0,2-3 0,-6 6 0,6-6 0,-6 5 0,7-4 0,-7 4 0,6-4 0,-3 1 0,4-2 0,0 0 0,0-1 0,0 1 0,4 0 0,0-3 0,4 2 0,-1-5 0,-2 6 0,1-3 0,-1 2 0,-1 1 0,-1 0 0,1 0 0,-4-1 0,4 1 0,-1 3 0,-2-3 0,2 3 0,1-1 0,-3-1 0,6 1 0,-7-5 0,4 2 0,-1-1 0,-2 1 0,2 1 0,1 0 0,-3 0 0,2-1 0,0 1 0,-2 0 0,3 3 0,-4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6:56:5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0 24575,'-5'19'0,"3"-5"0,-3 5 0,5 5 0,0-11 0,0 21 0,0-21 0,0 10 0,0-13 0,0 1 0,0-1 0,0 2 0,0-2 0,0 4 0,0-7 0,0 8 0,0-6 0,0 1 0,4-1 0,-3-3 0,2 0 0,-3 3 0,0-2 0,0 2 0,0 0 0,0-2 0,0 4 0,0 5 0,0-2 0,0 39 0,0-13-270,0-4 0,0-1 270,0 9 0,5-10 0,0 0 0,-3 13 0,3-11 0,0-1 0,-5 9 0,0-3 0,0-21 0,5 6 0,-4-12 0,4 5 0,-5-10 540,0 3-540,0 4 0,0 4 0,3 0 0,-2-2 0,2-6 0,-3 0 0,0-2 0,0-1 0,0-3 0,0 0 0,0 0 0,4 0 0,-3 0 0,2 1 0,-6-7 0,-2 0 0,-2-7 0,-4 1 0,-1-3 0,-7-7 0,3 5 0,1-5 0,4 10 0,3 0 0,0-1 0,1 4 0,-1-3 0,0 3 0,0 0 0,4-3 0,-3 5 0,3-4 0,-4 1 0,1-2 0,-4 0 0,2 2 0,-2-1 0,3 1 0,0 1 0,4-3 0,-3 6 0,13 0 0,-1 6 0,11 1 0,-1 2 0,-3-3 0,2 0 0,-2 0 0,0 0 0,-1 0 0,-4 1 0,8 1 0,-2 2 0,5 0 0,-6-2 0,-1-1 0,-3-1 0,-1-3 0,-2 3 0,1-6 0,-5 6 0,6-6 0,-3 6 0,4-5 0,-4 4 0,3-4 0,-3 2 0,0-1 0,3-1 0,-6 4 0,6-4 0,-6 5 0,5-3 0,-1 0 0,-1 3 0,3-5 0,-7 4 0,7-4 0,1-4 0,7-10 0,4-8 0,0 0 0,0 2 0,4 4 0,-6 2 0,10-8 0,-11 7 0,2-5 0,-6 9 0,-1 1 0,-3 3 0,-4 3 0,0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24575,'0'28'0,"0"-8"0,0 14 0,0-12 0,0 1 0,0-6 0,0-1 0,0 0 0,5-3 0,-4 8 0,4-9 0,-5 9 0,0-8 0,0 3 0,0-5 0,0 0 0,0 0 0,0 0 0,0 0 0,0 1 0,0-1 0,0 0 0,0 0 0,0 0 0,0 0 0,0 0 0,5 1 0,-4-1 0,4 0 0,-5 0 0,0 0 0,0 0 0,-5-9 0,-1-4 0,-5-4 0,0-4 0,-1 4 0,1-6 0,0 6 0,4-4 0,-3 4 0,4-5 0,0-1 0,-4 6 0,9-4 0,-9 4 0,8-5 0,-8 4 0,14 7 0,-3 6 0,15 6 0,-3 4 0,3-9 0,-5 8 0,0-9 0,0 5 0,0 0 0,1 1 0,-1-6 0,-5 4 0,4-9 0,-4-1 0,10-6 0,-3-1 0,3-3 0,-5 4 0,5 0 0,-4-4 0,4 4 0,-4-6 0,4 1 0,-4 5 0,-1-4 0,-1 8 0,-9-8 0,4 9 0,-5-4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3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0 24575,'0'11'0,"0"0"0,0 5 0,0-3 0,0 3 0,0-5 0,0 0 0,0 0 0,0 0 0,0 1 0,0-1 0,0 0 0,0 0 0,0 0 0,0 0 0,0 1 0,0 4 0,0-4 0,0 4 0,0-5 0,0 0 0,0 1 0,0-1 0,0 0 0,0 0 0,0 5 0,0-4 0,0 5 0,0-1 0,0-4 0,0 9 0,0-9 0,0 10 0,5-10 0,-4 9 0,4-9 0,-5 9 0,0-3 0,0 4 0,0 0 0,0 1 0,0-1 0,0 0 0,0 1 0,0-1 0,0 0 0,0 0 0,0 13 0,0-10 0,0 9 0,0-12 0,7 13 0,-5-10 0,5 9 0,-7-12 0,0 1 0,0-6 0,0 4 0,0-9 0,0 10 0,0-5 0,0 5 0,0 12 0,0-8 0,0 8 0,0-12 0,0 0 0,0 13 0,0-10 0,0 9 0,0 0 0,0-8 0,0 8 0,0 0 0,0-9 0,0 10 0,0-13 0,0 0 0,0 0 0,0 1 0,0-1 0,0 0 0,0 1 0,0-1 0,0 0 0,0 1 0,0-1 0,0 0 0,0 0 0,0 1 0,0 11 0,0-9 0,0 4 0,0-7 0,0-5 0,0 5 0,0 0 0,0-4 0,0 3 0,0 8 0,0-4 0,0 10 0,0-13 0,0 0 0,0 12 0,0-8 0,0 8 0,0-12 0,0 12 0,0-8 0,0 8 0,0-12 0,0 0 0,0 13 0,0-10 0,0 9 0,-7 0 0,5-8 0,-5 8 0,7-12 0,0 0 0,0-4 0,0 3 0,0-4 0,-5 5 0,3 1 0,-3-1 0,5 0 0,0-4 0,0 3 0,0-4 0,0 0 0,0 5 0,0 0 0,0 1 0,0 5 0,-5-6 0,4 0 0,-4 0 0,5 1 0,0-1 0,0 0 0,0 1 0,0-1 0,0 0 0,0 1 0,0-1 0,0 0 0,0 0 0,0 13 0,0-10 0,0 21 0,0-9 0,0 0 0,0-2 0,0-13 0,0 12 0,0-9 0,0 10 0,0-13 0,0 0 0,0 1 0,0 11 0,0-9 0,0 9 0,0 0 0,0-8 0,0 20 0,0-9 0,0 12 0,0 0 0,0 0 0,0 25 0,0-19 0,0 43 0,0-43 0,0 19 0,0 0 0,0-19 0,0 43 0,0-55 0,0 52 0,-7-52 0,5 19 0,-5-16 0,7-9 0,0 1 0,0 8 0,0-21 0,0 21 0,0-21 0,0 10 0,-5-13 0,4 12 0,-4-9 0,5 22 0,-8-10 0,6 12 0,-5 0 0,7 25 0,-7-19 0,5 18 0,-5-35 0,7 8 0,0-21 0,-5 9 0,3-12 0,-3 1 0,5 11 0,-5-9 0,4 9 0,-4 25 0,5-16 0,0 19 0,0-16 0,0-20 0,0 8 0,-5-12 0,4 0 0,-4 1 0,5-1 0,0 0 0,0 0 0,0 1 0,0-1 0,0 0 0,0 1 0,0-1 0,0 0 0,0-4 0,0-2 0,-5 0 0,4-4 0,-4 4 0,5-5 0,0 1 0,0-1 0,0 5 0,0-4 0,0 4 0,0 12 0,0-7 0,-5 13 0,3-12 0,-3 37 0,5-16 0,0 31 0,0-25 0,0 0 0,0 0 0,0 0 0,0 0 0,-11 25 0,8 6 0,-9-1 0,12 19 0,0-54 0,0 26 0,0-33 0,0 0 0,0-7 0,0-9 0,0-9 0,0 4 0,0 0 0,0 2 0,0 4 0,0 0 0,0-4 0,0 3 0,0-4 0,0 5 0,0 1 0,0-6 0,0-1 0,0 0 0,0-3 0,0 3 0,0-5 0,0 5 0,0-4 0,-5 9 0,4-3 0,-4 16 0,5-9 0,0 21 0,-5-20 0,4 20 0,-4-21 0,5 9 0,0 0 0,0-8 0,0 8 0,0-12 0,0 1 0,0-6 0,0 4 0,0-9 0,0 4 0,0-4 0,0-1 0,0 0 0,0 0 0,0 0 0,0 0 0,0 5 0,0-3 0,0 18 0,0-11 0,-5 12 0,3 2 0,-3-9 0,5 9 0,0 1 0,0-10 0,0 9 0,0-12 0,0 13 0,0-10 0,0 9 0,0-12 0,0 1 0,0-1 0,0 0 0,0 1 0,0-6 0,0 16 0,0-13 0,0 14 0,0-11 0,0-6 0,0-1 0,0-5 0,0 1 0,0-1 0,0 0 0,0 5 0,0 1 0,0 1 0,0 3 0,0-4 0,0 5 0,0 1 0,0-6 0,0-1 0,0-5 0,0 0 0,0 5 0,0-3 0,0 8 0,0-4 0,0 5 0,0-4 0,0-2 0,0-5 0,0 0 0,0 0 0,0 1 0,0-1 0,0 0 0,0 5 0,0 1 0,0 17 0,0-13 0,0 12 0,0-16 0,0 5 0,0-4 0,0-2 0,0-5 0,0 5 0,0-4 0,0 10 0,0-5 0,0 5 0,0-5 0,0 0 0,0-6 0,0 0 0,0 0 0,0 0 0,0 0 0,0 0 0,0 1 0,0-1 0,0 5 0,0 1 0,0 17 0,0-8 0,0 8 0,0-12 0,0 1 0,0-1 0,0 0 0,0-5 0,0 4 0,0-8 0,0 3 0,0-5 0,0 0 0,0 0 0,0 1 0,0-1 0,0 0 0,0-10 0,-5-2 0,-1-11 0,0 1 0,1 0 0,0 5 0,4-4 0,-9 3 0,8-4 0,-8 0 0,9 0 0,-9 4 0,9-3 0,-9 9 0,9-9 0,-9 4 0,3-6 0,1 1 0,-4 5 0,9-4 0,-9 9 0,8-9 0,-8 3 0,9 6 0,-4 2 0,10 10 0,1 1 0,1-1 0,7 5 0,-6-4 0,3 9 0,-1-8 0,1 3 0,-4 0 0,8-4 0,-8 4 0,4-4 0,0-1 0,-5 0 0,4 0 0,-9 0 0,9-5 0,13-15 0,-3 0 0,10-12 0,-9 10 0,-9 0 0,4 4 0,-10-3 0,4 9 0,-3-9 0,-1 4 0,4 0 0,1-4 0,1 3 0,4 1 0,-10-4 0,4 9 0,-8-4 0,3 5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15:5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6429 4929 24575,'-16'0'0,"4"0"0,-9 0 0,8 0 0,-8 0 0,8-5 0,-30 3 0,20-8 0,-33 9 0,31-4 0,-21-2 0,8 5 0,-36-5 0,19-1 0,-43 7 0,18-18-392,29 17 1,-2 1 391,2-11 0,-2 1 0,-11 9 0,-1 1-800,-1-12 1,-3 0 799,-10 11 0,-1 0 0,13-11 0,0 1 0,-12 9 0,5 3-167,-12-12 167,-12 12 0,48 0 0,13-5 712,-34 4-712,28-4 1648,-31 5-1648,0-12 0,19 9 0,-43-8 0,18 11-662,18 1 0,-4-2 662,-2-6 0,1 0 0,0 5 0,-1 0 0,-8-5 0,-1 0 0,9 6 0,1 2 0,-1-1 0,2 0 0,11 0 0,5 0 0,-11 0 0,14 0 0,10-7 0,0 5 0,-9-6 1513,20 8-1513,-20 0 0,20 0 0,-8 0 0,12 0 0,-1 0 0,1-5 0,-1 4 0,6-4 0,1 5 0,5 0 0,-1 0 0,1 0 0,0 0 0,-6 0 0,0 0 0,0 0 0,0 0 0,6 0 0,0 0 0,0 0 0,-6 0 0,0 0 0,-6 0 0,1 0 0,5 0 0,0 0 0,6 0 0,0 0 0,0 0 0,-1 0 0,1 0 0,0 0 0,-1 0 0,1 0 0,-5 0 0,3 0 0,-3 0 0,5 0 0,0 0 0,-1 0 0,1 0 0,5-5 0,-4-6 0,9-43 0,-16-14 0,8-5 0,-1-7-1220,-3 11 1,-4-3 1219,2 6 0,-3-6 0,0 2 0,-8-25 0,-2 1 0,1-1 0,1 0 0,0 2 0,2 2 0,7 11 0,2 1 0,-1 1 0,1-3 0,-2-10 0,0-1 0,0 10 0,2-2 0,7 16 0,2-3 0,0 2 0,-2-14 0,2 1 0,6-10 0,0 1 0,-7 10 0,0 3-501,5 9 1,0 3 500,-5 0 0,0 3 0,7 10 0,0 2-248,-5-1 0,-1 0 248,4 0 0,1-1 0,-5 1 0,0 0 0,5 1 0,2-2 0,-1-11 0,0-1 0,1 9 0,-2 2 0,-2 2 0,-1 0 0,2-46 0,-5 42 0,7-17 2236,0 35-2236,0-8 1103,0 21-1103,0-10 597,0 13-597,0-1 0,0 1 0,0 0 0,0 4 0,0-3 0,0 9 0,0-5 0,0 6 0,0 0 0,0-1 0,0 1 0,0 0 0,0-5 0,5 3 0,-4-3 0,4 5 0,-5-1 0,5 1 0,-4 0 0,-6 5 0,-19 8 0,-14 0 0,-11 5 0,0-7 0,0 0 0,-1 0 0,-23 0 0,17 0 0,-42 0 0,43 0 0,-43 0-751,18-12 751,29 11 0,-2-1 0,-1-4 0,3 1 0,-16 5 0,8 0 0,36 0 0,6 0 0,6-5 0,1 4 0,-2-4 751,-5 5-751,-5 0 0,-1 0 0,1 0 0,4 0 0,2 0 0,5 0 0,0 0 0,-1 0 0,1 0 0,0 0 0,-1 0 0,1 0 0,0 0 0,0 0 0,-1 0 0,1 0 0,-5 0 0,3 0 0,-3 0 0,10 5 0,-4-4 0,4 4 0,-6-5 0,1 5 0,0-4 0,0 4 0,-1-5 0,1 0 0,0 0 0,-1 5 0,1-4 0,0 4 0,0 0 0,-1-4 0,1 4 0,0-5 0,5 5 0,-4-4 0,8-1 0,-3-6 0,5-5 0,0-1 0,5 1 0,-4-5 0,9 3 0,-3-8 0,-1 9 0,4-4 0,-9 4 0,9 1 0,-9 0 0,4 0 0,0 4 0,-4-3 0,4 4 0,0-5 0,-4-1 0,4 1 0,0 5 0,-3-4 0,2 4 0,-9 4 0,-6 3 0,-6 11 0,-1-1 0,2 0 0,5 0 0,0 0 0,-1 0 0,1-4 0,5 2 0,-4-7 0,8 8 0,-8-9 0,9 9 0,-9-9 0,4 9 0,0-4 0,-4 0 0,3 4 0,1-4 0,-4 1 0,9 3 0,-9-9 0,9 9 0,-9-9 0,8 9 0,2-4 0,6 5 0,15 17 0,-7-12 0,6 12 0,-8-12 0,-1-4 0,0 4 0,0 0 0,-5-3 0,4 3 0,-4 0 0,1-4 0,2 4 0,-7-5 0,8-4 0,-9 3 0,9-9 0,-9 9 0,4-4 0,0 0 0,-4 4 0,4-4 0,0 0 0,-9-11 0,3-7 0,-13-22 0,3 8 0,2-8 0,4 16 0,5 2 0,-5 0 0,4 3 0,-4-3 0,5 5 0,0 0 0,-5 4 0,3-3 0,-3 4 0,0 0 0,4-4 0,-4 4 0,5-6 0,0 1 0,0 0 0,5 5 0,-4-4 0,9 3 0,-8-4 0,7 5 0,-2-4 0,-1 3 0,4 1 0,-9-4 0,9 9 0,-4-9 0,5 4 0,0-1 0,-4-3 0,2 9 0,-7-9 0,8 9 0,-9-9 0,9 9 0,-4-9 0,5 3 0,-15 6 0,2 2 0,-9 10 0,1-4 0,3 2 0,1-2 0,-4-1 0,4 4 0,-5-9 0,4 9 0,-3-9 0,9 9 0,-9-9 0,9 9 0,-9-9 0,8 9 0,-8-8 0,4 2 0,0 1 0,1 2 0,5 9 0,5 1 0,1 5 0,0-4 0,4 3 0,-4-9 0,5 4 0,-4-5 0,3 5 0,-9-3 0,9-2 0,-9-1 0,9-4 0,-9 5 0,9 0 0,-9 1 0,4-1 0,0-5 0,-4 4 0,4-4 0,0 5 0,-3 0 0,7-5 0,-7 4 0,-2-13 0,-7-4 0,-4-10 0,5-1 0,-4-3 0,4 9 0,-6-4 0,6 4 0,-4 1 0,9 0 0,-9-1 0,9 1 0,-10 0 0,10 0 0,-9 4 0,9-3 0,-4 4 0,0-5 0,4 0 0,-9-1 0,8 1 0,-8 0 0,9-1 0,-4 1 0,0 5 0,4-4 0,-4 4 0,5-6 0,5 6 0,1-4 0,5 4 0,0-5 0,0-1 0,1 1 0,-1 5 0,-5-4 0,4 9 0,-9-9 0,9 8 0,-9-8 0,9 9 0,-9-9 0,-1 14 0,-6-3 0,-10 10 0,3 0 0,2 0 0,1-4 0,14-8 0,-3-5 0,10-5 0,-5 0 0,4 4 0,-4-3 0,6 4 0,-1-5 0,0 0 0,0-1 0,-5 1 0,4 5 0,-9-4 0,9 9 0,-8-10 0,7 10 0,-7-4 0,3 5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05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0,3 2 0,-2-4 0,3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0,2 0 0,-1 0 0,1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03:43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1:42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24575,'0'48'0,"0"-23"0,0 41 0,0-43 0,0 20 0,0-8 0,0 11 0,0-12 0,0 9 0,0-19 0,0 3 0,0-12 0,0-5 0,0 1 0,0-1 0,0 1 0,0-1 0,0 5 0,0-4 0,0 4 0,0-4 0,0-1 0,0 1 0,0-6 0,0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0,3 2 0,-2-4 0,3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0,2 0 0,-1 0 0,1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24575,'27'0'0,"3"0"0,28 0 0,-8 0 0,-16 0 0,1 0 0,6 0 0,0 0 0,-8 0 0,0 0 0,5 0 0,-4 0 0,-5 0 0,-9 0 0,0 0 0,-2 0 0,29 0 0,-19 0 0,15 0 0,-21 0 0,0 0 0,-5 0 0,-1 0 0,-6 0 0,-3 0 0,3 0 0,0 0 0,-2 0 0,2 0 0,-5 0 0,0 0 0,2 0 0,6 0 0,-1 0 0,3 0 0,-5 0 0,0 0 0,0 0 0,-2 0 0,2 0 0,-2 0 0,2 0 0,5 0 0,-3 0 0,8 0 0,-3 0 0,5 0 0,1 0 0,-7 0 0,0 0 0,-1-4 0,-6 3 0,6-3 0,-9 4 0,1 0 0,-2 0 0,0 0 0,0 0 0,0 0 0,0 0 0,0 0 0,0 0 0,0 0 0,0 0 0,-4-3 0,-2 0 0,-4-3 0,0 2 0,0-1 0,0 1 0,-2-2 0,1 0 0,-1-1 0,-1 1 0,3 0 0,-3 0 0,3 0 0,3-1 0,-3 4 0,4-3 0,-3 6 0,8 0 0,-3 3 0,8 3 0,-1 0 0,2 3 0,6-1 0,-5 4 0,2-6 0,-5 2 0,-3-5 0,0 1 0,-2 1 0,1-4 0,-3 4 0,3-4 0,-3 4 0,-4-4 0,-2 7 0,-5-4 0,-1 5 0,4-2 0,-1-4 0,3 2 0,0-4 0,2 5 0,-1-6 0,1 3 0,0 0 0,-1-3 0,1 3 0,0 0 0,1 0 0,-1 1 0,3 1 0,-2-4 0,2 2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24575,'7'71'0,"0"-10"0,-4-19 0,1 0-815,2-5 0,0 1 815,-2 6 0,0 0 0,2-7 0,1 0 0,0 6 0,0-2 0,10 20 325,-3 10-325,1-27 318,-5-3-318,-3-14 0,-1-7 0,-2 6 825,1-12-825,-1 11 162,2-4-162,1 6 0,1 0 0,-4-6 0,2 4 0,-2-4 0,4 6 0,-4-7 0,2 6 0,-2-6 0,3 1 0,-1-2 0,0 0 0,-3-5 0,2 5 0,-1-1 0,2-4 0,8 25 0,-7-21 0,7 21 0,-9-25 0,3 11 0,-3-11 0,2 12 0,0-12 0,0 4 0,0-5 0,-2-1 0,1 7 0,0-5 0,8 25 0,-3-15 0,8 16 0,-4-12 0,0-1 0,-1 0 0,1 0 0,-2-6 0,1 4 0,-6-11 0,4 5 0,-4-7 0,2 0 0,2 7 0,-1-5 0,1 5 0,-2-6 0,0-1 0,0-3 0,0 3 0,0-5 0,0 5 0,0-6 0,0 6 0,0-5 0,0 2 0,1 0 0,-1-3 0,0 6 0,5 0 0,-3 1 0,8 1 0,-3 0 0,0-2 0,4 5 0,-10-4 0,5-1 0,-6-3 0,0 0 0,-2-2 0,1 2 0,-3-3 0,1 0 0,-2 0 0,0 0 0,2 0 0,-1 1 0,1-1 0,-2 3 0,0-3 0,2 3 0,-1 0 0,4-2 0,-5 5 0,5-6 0,-5 6 0,3-5 0,-1 5 0,-2-6 0,5 3 0,-2 0 0,2 1 0,0 2 0,0 0 0,0-2 0,0 2 0,0-3 0,0 1 0,-2-1 0,1-3 0,-3 0 0,1 3 0,-2-5 0,3 4 0,-3-4 0,0 2 0,0-3 0,-2 3 0,2-3 0,0 3 0,0 0 0,0 3 0,0-2 0,0 2 0,0 0 0,0-2 0,0 2 0,0-6 0,-2 3 0,1-6 0,-3 6 0,3-6 0,-3 6 0,1-3 0,0 1 0,-1-7 0,1-4 0,-2-12 0,0 5 0,-3-12 0,2 6 0,-5-1 0,6 5 0,-5 4 0,5 5 0,-3-2 0,1 6 0,4 3 0,-1 13 0,5-2 0,0 8 0,-1-7 0,0-2 0,-2-1 0,1-3 0,-3 0 0,3-3 0,-3 3 0,1-3 0,-2 3 0,0 1 0,0-1 0,0 0 0,0 0 0,0 0 0,0 0 0,0 0 0,0 1 0,0 2 0,0-3 0,0 3 0,0-3 0,-2-2 0,-3 1 0,-3-4 0,0 4 0,-2-4 0,2 5 0,0-6 0,1 6 0,2-6 0,0 6 0,0-5 0,0 1 0,0-2 0,0 0 0,0 0 0,-1 0 0,1 0 0,0 0 0,-2 3 0,1-2 0,-1 2 0,4-1 0,-1-1 0,1 2 0,0-1 0,-2-1 0,5 2 0,-2-3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24575,'15'-12'0,"-5"5"0,5-5 0,-10 6 0,5 0 0,-5-1 0,2 1 0,1 0 0,-3 0 0,5 2 0,-2-1 0,2-1 0,0-1 0,0-2 0,0 3 0,0 2 0,-2-1 0,-1 1 0,-2 1 0,0-3 0,0 5 0,0-4 0,0 4 0,0-4 0,0 4 0,3-5 0,-1 3 0,4-3 0,-1 0 0,0-1 0,0 1 0,5 3 0,-3-3 0,3 3 0,-7-1 0,-1-1 0,0 4 0,-1-5 0,1 6 0,-2-6 0,0 6 0,3-6 0,-1 5 0,3-4 0,-2 1 0,2-2 0,-2 3 0,-1-3 0,1 5 0,-3-1 0,0-1 0,2 2 0,-1-4 0,1 4 0,0-5 0,6 2 0,-1-3 0,3 2 0,-7 0 0,-1 4 0,-2-4 0,0 4 0,3-5 0,-3 3 0,3 0 0,-3 0 0,2 0 0,-2 0 0,5-1 0,-4-1 0,1 4 0,0-2 0,-1 0 0,3 0 0,4-1 0,4-2 0,0 2 0,-2-1 0,-5 0 0,1 1 0,-1 1 0,0-3 0,0 3 0,0-1 0,0-1 0,0 1 0,0 1 0,-2-3 0,1 3 0,-1-1 0,2-1 0,0 4 0,-2-4 0,-1 4 0,-2-2 0,0 0 0,3 3 0,0-6 0,2 3 0,0-4 0,0 4 0,-2-3 0,-1 6 0,-2-6 0,0 6 0,0-3 0,-2 0 0,1 2 0,-1-1 0,0-1 0,4 2 0,-4-4 0,4 4 0,-2-5 0,0 6 0,0-6 0,0 5 0,0-4 0,3 4 0,-3-4 0,2 4 0,6-6 0,-4 3 0,7 0 0,-6-2 0,-2 3 0,-1-1 0,-2 1 0,-2 1 0,-3 1 0,-5-2 0,-9-1 0,3 3 0,-5-3 0,8 4 0,1 0 0,4-3 0,-1 0 0,3-3 0,-1 0 0,0 2 0,1-1 0,-1 1 0,0 1 0,1-3 0,1 5 0,5-1 0,8 6 0,-1-3 0,3 5 0,-7-5 0,1 2 0,-1-3 0,0 0 0,-1 3 0,-2-3 0,0 3 0,0-3 0,1 0 0,-1 0 0,0 0 0,0 0 0,0 0 0,0 0 0,-5 0 0,0 3 0,-8 3 0,0 1 0,-2 2 0,2-1 0,1-1 0,2 2 0,2-3 0,-1 1 0,1-1 0,-2 0 0,0 0 0,2-3 0,1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24575,'5'0'0,"2"0"0,1 0 0,0 0 0,1 0 0,-1 0 0,0 0 0,7 0 0,-6 0 0,6 0 0,-5 0 0,0 0 0,6 0 0,1 0 0,-1 0 0,16 0 0,-1 0 0,5 0 0,-3 0 0,-11 0 0,-5 0 0,-2 0 0,-5 0 0,1 0 0,-1 0 0,0 0 0,0 0 0,0 0 0,0 0 0,0 0 0,0 0 0,0 0 0,0 0 0,-2 0 0,-1 0 0,0 0 0,-1 0 0,9-4 0,0 3 0,1-3 0,0 4 0,-8 0 0,1 0 0,-3 0 0,1 0 0,-2 0 0,2 0 0,-1 0 0,3 0 0,-1 0 0,0 0 0,2 0 0,-5 0 0,5 0 0,-5 0 0,5 0 0,3 0 0,-2 0 0,5 0 0,-6 0 0,-2 0 0,1 0 0,-3 0 0,1 0 0,-2 0 0,0 0 0,0 0 0,0 0 0,0 0 0,2 0 0,1 0 0,2 0 0,-2 0 0,2 0 0,-5 0 0,5 0 0,-2 0 0,2 0 0,0 0 0,0 0 0,5 0 0,2 0 0,0 0 0,-4 0 0,-6 0 0,-2 0 0,0 0 0,-4 0 0,-2-3 0,-6 0 0,-1-1 0,0-1 0,1 1 0,2 1 0,2-3 0,-2 5 0,5-4 0,-5 4 0,5-4 0,-5 4 0,5-5 0,-3 3 0,3-3 0,-2 2 0,6 4 0,5 9 0,8 0 0,-1 2 0,5-2 0,-9-2 0,8 1 0,-8-1 0,3 0 0,-5-1 0,0-2 0,1 1 0,-4-4 0,1 4 0,-3-4 0,0 2 0,-5-3 0,0 3 0,-13 1 0,4 0 0,-12 4 0,9-4 0,-3 3 0,5-3 0,2-2 0,3 1 0,0-2 0,2 1 0,1-2 0,-1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0,2-1 0,3 3 0,-1 4 0,4-2 0,2 11 0,-2-11 0,5 5 0,-5 0 0,4 2 0,-2-1 0,1 6 0,-2-12 0,0 5 0,-1-10 0,-1 0 0,-2-3 0,0 0 0,-2 1 0,2-1 0,-2 0 0,2 0 0,0 0 0,0 0 0,0 1 0,0-1 0,2 0 0,-1 3 0,1-2 0,-2 1 0,2-1 0,-1-1 0,3 3 0,-3-3 0,1 3 0,0-2 0,1-1 0,0 0 0,2 0 0,-5 0 0,5 0 0,-5 0 0,5 1 0,-5-1 0,3-3 0,-1 3 0,1-3 0,2 3 0,0 0 0,5 2 0,-3-2 0,3 2 0,-5-2 0,0 0 0,0 0 0,6 6 0,1-4 0,16 14 0,-8-11 0,8 7 0,-11-9 0,0 0 0,-5-1 0,-4-1 0,-3-3 0,-5 1 0,5-4 0,-5 4 0,5-1 0,-4-1 0,3 3 0,-3-3 0,3 0 0,-3 3 0,3-5 0,-3 4 0,3-1 0,5 3 0,-3-3 0,4 2 0,-5-2 0,1-1 0,-1 3 0,0-3 0,-3 1 0,1-2 0,-3 1 0,0-2 0,0 4 0,0-4 0,0 2 0,0-1 0,2-1 0,-1 2 0,1-3 0,-2 3 0,0-3 0,0 3 0,0-3 0,0 0 0,0 3 0,0-3 0,3 3 0,-3-3 0,2 3 0,1-2 0,0 1 0,-1-2 0,3 0 0,-5 0 0,3 0 0,-3 0 0,0 0 0,0 0 0,0 0 0,0 0 0,0 0 0,0 0 0,0 0 0,0 0 0,-4 0 0,-4-3 0,-3 3 0,1-6 0,0 6 0,3-6 0,-3 5 0,2-4 0,-2 4 0,5-4 0,0 7 0,5-4 0,0 7 0,3-2 0,-3 1 0,0 1 0,0-1 0,0 2 0,0-3 0,0 3 0,0-3 0,0 1 0,0-2 0,-2 1 0,1-2 0,-3 4 0,-1-1 0,-3 2 0,-2 0 0,0 0 0,0-2 0,-3 1 0,3-2 0,-3 4 0,3-1 0,0 0 0,0-3 0,0 3 0,0-3 0,0 1 0,2-2 0,1-2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24575,'3'16'0,"1"1"0,7 10 0,-4-6 0,11 18 0,-7-15 0,4 10 0,-2-9 0,7 3 0,-5-6 0,8 11 0,-15-19 0,4 5 0,-6-7 0,3 0 0,-3-2 0,1-1 0,-2 0 0,2 0 0,-1 4 0,3-1 0,1 7 0,-1-5 0,2 5 0,-3-7 0,1 7 0,1-5 0,-4 5 0,2-10 0,-3 0 0,2 0 0,-1 1 0,3 2 0,-3-2 0,1-1 0,0-1 0,-1 2 0,1 0 0,0 1 0,1-1 0,4 9 0,-1-5 0,-1 5 0,-1-7 0,4 3 0,-1-2 0,3 1 0,-7-4 0,-1-1 0,-2-3 0,0 0 0,1-2 0,-1 1 0,0-1 0,0 2 0,0 0 0,0 0 0,0 0 0,0 0 0,-2 1 0,3-1 0,-5 0 0,6 0 0,-4 0 0,2 0 0,0 0 0,0 1 0,2 2 0,-1-3 0,1 3 0,-2 0 0,0-2 0,0 2 0,2 0 0,-1 0 0,9 6 0,-6-2 0,4-1 0,-3 0 0,-5-5 0,5 4 0,-2-1 0,2 2 0,0 1 0,0-1 0,0 0 0,0 1 0,0-1 0,6 3 0,-5-2 0,7 8 0,-8-10 0,2 8 0,-2-10 0,-2 1 0,2-1 0,-2-1 0,-1-1 0,1 2 0,-1-3 0,-2 3 0,5-2 0,-4 2 0,1-3 0,-2 0 0,0 3 0,0-2 0,0 2 0,0-3 0,0 0 0,0 0 0,0-2 0,-2 1 0,1-4 0,-1 4 0,2-1 0,0 2 0,3 0 0,-3 0 0,2 0 0,-2 1 0,0 2 0,0-3 0,0 1 0,1-2 0,-1-2 0,-3 4 0,3-4 0,-2 2 0,2-4 0,-3 5 0,3-6 0,-2 6 0,2-6 0,-2 6 0,1-5 0,-3 4 0,3-4 0,-1 4 0,2-4 0,-2 4 0,1-4 0,-1 5 0,2-6 0,-2 6 0,1-6 0,-1 3 0,0 0 0,1-2 0,-1 4 0,-2-10 0,-4 1 0,-3-8 0,-1-1 0,4 4 0,-2-3 0,3 5 0,-3-2 0,2 3 0,-2 0 0,5-1 0,-3 1 0,3 0 0,-2 0 0,2 0 0,0 2 0,2 4 0,6 6 0,-3 1 0,5 2 0,-5-3 0,0 0 0,0 0 0,-2 1 0,2-1 0,-3 0 0,3-3 0,-5 3 0,3-3 0,-1 3 0,-1 0 0,3 1 0,-3-1 0,3 0 0,-3 0 0,1 0 0,0-2 0,-1 1 0,1-1 0,-2 2 0,-2-3 0,-1 0 0,-5 0 0,1 0 0,-1 0 0,0 0 0,1 0 0,1-2 0,-1 4 0,2-4 0,0 2 0,0-3 0,2 2 0,-2-1 0,3 4 0,-3-4 0,2 2 0,0-3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24575,'6'-15'0,"4"-3"0,-3-3 0,5 2 0,-6 0 0,4 5 0,-1-5 0,-1 7 0,1-1 0,-1 1 0,4-7 0,-1 5 0,1-5 0,-4 7 0,1-1 0,-3 4 0,3-3 0,-3 2 0,3-2 0,-3 2 0,1 1 0,1 0 0,-3 0 0,5-1 0,-5-2 0,3 6 0,-3-6 0,0 5 0,0-5 0,0 5 0,0-4 0,0 4 0,0-5 0,0 5 0,0-5 0,-2 6 0,1-3 0,-1 0 0,2 2 0,0-5 0,0 2 0,0 1 0,1-10 0,-1 11 0,1-10 0,2 8 0,-3-2 0,3-1 0,-1 1 0,-2 2 0,3-1 0,-3 4 0,0-5 0,0 5 0,0-2 0,-2 3 0,1 0 0,-1-1 0,2 1 0,0 0 0,0 0 0,-2-1 0,1 1 0,-1 0 0,2 0 0,0 0 0,0-1 0,0 1 0,0 0 0,0-3 0,-2 2 0,2-2 0,-3 3 0,6 0 0,-5-3 0,4 2 0,-5-2 0,4 3 0,-4-1 0,3 4 0,-5-3 0,5 3 0,-5-3 0,5-1 0,-2 1 0,2-3 0,0 2 0,0-4 0,-2 4 0,1-2 0,-1 0 0,2-1 0,0 3 0,0-4 0,1-2 0,1-1 0,0-5 0,3 6 0,-3 1 0,1 0 0,4-7 0,-6 5 0,6-5 0,-7 9 0,2-2 0,1 3 0,-3-4 0,3 1 0,-1 0 0,-2 2 0,3-2 0,-3 5 0,-2-2 0,1 3 0,-1 0 0,2 0 0,-2 0 0,1-1 0,-1 1 0,2 0 0,0-3 0,0 2 0,0-2 0,0 0 0,-2 2 0,1-2 0,-1 3 0,2 0 0,0-3 0,0 2 0,0-2 0,0 3 0,-2 0 0,2-1 0,-3 1 0,3 0 0,0 0 0,0-1 0,-2 1 0,2 0 0,-2-3 0,2 5 0,-3-4 0,3 4 0,-2-2 0,-1 0 0,3 2 0,-7 1 0,2 3 0,-6 0 0,-1 0 0,-6 4 0,1-3 0,-8 3 0,8-4 0,-1 0 0,5 0 0,3 0 0,0 0 0,0 0 0,0 0 0,0 0 0,0 0 0,0 0 0,0 0 0,0 0 0,4 0 0,4 0 0,5-2 0,2 1 0,0-5 0,-2 6 0,-1-3 0,-2 0 0,0 3 0,0-3 0,0 3 0,0-3 0,0 2 0,0-1 0,0-1 0,0 2 0,0-2 0,0 3 0,0 0 0,-2-2 0,2 1 0,-3-2 0,3 3 0,0 0 0,0-3 0,1 3 0,-1-3 0,0 3 0,0 0 0,0 0 0,-3-3 0,3 2 0,-2-1 0,2 2 0,0 0 0,0 0 0,-2-3 0,1 2 0,-3 10 0,1 7 0,-2 4 0,0-1 0,0-7 0,0-2 0,0-1 0,0 0 0,0-2 0,0 1 0,0-1 0,-2-1 0,1 0 0,-1 3 0,2-2 0,0 2 0,-2-3 0,1 0 0,-1-3 0,2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24575,'5'-6'0,"0"0"0,0 2 0,-2-1 0,4 1 0,-1-2 0,1 0 0,1-1 0,-1 1 0,-1 0 0,3 0 0,-3 0 0,9-6 0,-9 7 0,9-8 0,-7 9 0,0-5 0,2 2 0,-3 1 0,3-3 0,0 5 0,-2-4 0,2 4 0,-2-2 0,2-3 0,0 2 0,5-3 0,-3 1 0,3 1 0,1-3 0,-5 5 0,4-2 0,-7 5 0,2-3 0,-2 3 0,2-3 0,5-2 0,-4-1 0,5 1 0,-1-3 0,-3 2 0,3 1 0,-5-1 0,-2 6 0,2-3 0,-5 3 0,5-4 0,-2 1 0,2 0 0,0 0 0,5-2 0,-3 2 0,3-2 0,-5 2 0,-2 3 0,-1-3 0,0 3 0,-1-1 0,4-1 0,-5 1 0,5-2 0,-3 2 0,3-1 0,1 1 0,-4-2 0,3 3 0,-5-3 0,5 6 0,-4-6 0,1 5 0,-2-4 0,0 4 0,0-4 0,0 4 0,0-5 0,0 6 0,0-6 0,0 5 0,0-4 0,0 4 0,-2-4 0,1 4 0,-1-2 0,2 0 0,3 0 0,-3 0 0,2-3 0,1 5 0,-3-4 0,5 4 0,-5-4 0,5 4 0,-2-5 0,7 6 0,2-7 0,16-1 0,14-5 0,3-8 0,8 3 0,-22 4 0,-3 4 0,-16 6 0,-4-4 0,-3 5 0,-5-3 0,2 6 0,-2-3 0,1 0 0,-1 2 0,0-1 0,0-1 0,0 2 0,-5-2 0,-8-1 0,-7-1 0,-1-2 0,-5 2 0,11-1 0,-2 6 0,7-3 0,0 3 0,-1 0 0,6 0 0,3 0 0,10 0 0,-2 0 0,2-3 0,-3 2 0,-4-1 0,1 2 0,0 0 0,-1 0 0,1 0 0,-2 0 0,0-3 0,0 2 0,0-2 0,0 3 0,0 0 0,0 0 0,0 0 0,-2 6 0,-1 1 0,-4 5 0,1 0 0,-3-2 0,3 2 0,-3-6 0,0 13 0,1-11 0,-3 10 0,6-11 0,-3 2 0,1-3 0,2 0 0,-3 0 0,3 1 0,-2-1 0,2 0 0,-3 0 0,3 0 0,0 0 0,0 1 0,0-4 0,0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24575,'15'0'0,"2"0"0,0 0 0,-1-3 0,-9 2 0,1-2 0,-3 3 0,0 0 0,0 0 0,0 0 0,0 0 0,0 0 0,0 0 0,0 0 0,2 0 0,-1 0 0,1 0 0,-2 0 0,2 0 0,-1 3 0,1-2 0,0 1 0,-1-2 0,4 0 0,-3 0 0,3 0 0,6 0 0,1 4 0,-3-3 0,6 3 0,-13-4 0,6 3 0,-8-2 0,0 2 0,0-3 0,0 0 0,0 2 0,3-1 0,-3 2 0,5-1 0,-3-1 0,3 2 0,6 1 0,-5-3 0,5 3 0,-6-4 0,0 3 0,-2-3 0,1 3 0,-1-3 0,2 3 0,6-3 0,11 3 0,-7-3 0,12 0 0,-21 0 0,10 0 0,-12 3 0,6-2 0,-9 1 0,3-2 0,-3 0 0,3 0 0,-1 0 0,2 0 0,0 0 0,6 0 0,12 0 0,-9 0 0,13 0 0,-21 0 0,3 0 0,-5 0 0,-3 0 0,1 0 0,-2 0 0,0 0 0,0 0 0,0 0 0,0 0 0,0 0 0,0 0 0,0 0 0,0 0 0,0 0 0,0 0 0,0 0 0,-2 3 0,2-2 0,0 2 0,0-3 0,3 0 0,-3 0 0,2 0 0,-2 0 0,-2 0 0,-8 0 0,-1 0 0,-4 0 0,5 0 0,0 0 0,0 0 0,0 0 0,2-3 0,-1 2 0,3-4 0,-3 4 0,3-5 0,-4 6 0,3-3 0,-3 0 0,2 0 0,-2-1 0,2-1 0,-2 4 0,2-5 0,-1 6 0,1-3 0,0 0 0,-1 0 0,3-3 0,-3 2 0,5 1 0,0 3 0,4 0 0,0 0 0,0 0 0,0 0 0,2 3 0,-1-2 0,1 4 0,-2-1 0,0-1 0,0 2 0,2-4 0,-3 5 0,3-6 0,-5 6 0,3-6 0,0 3 0,0 0 0,0-2 0,-2 4 0,2-4 0,-2 2 0,2-1 0,0-1 0,0 2 0,0-1 0,0-1 0,0 5 0,0-6 0,0 3 0,-2 0 0,1-3 0,-1 6 0,2-5 0,-7 1 0,-18 5 0,1-2 0,-14 3 0,16-2 0,3-5 0,5 2 0,3 0 0,-1-3 0,2 3 0,0-3 0,2 0 0,1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24575,'3'9'0,"-1"1"0,4 9 0,2-5 0,-1 5 0,0-10 0,-2 3 0,2-3 0,-1 4 0,3-1 0,-1 0 0,0-2 0,1 2 0,-1-3 0,2 3 0,0 1 0,0-1 0,1 0 0,-1 1 0,0-1 0,0-2 0,-2 1 0,1-4 0,-1 2 0,0-3 0,-1 0 0,0 3 0,-1-2 0,1 2 0,0-3 0,-1 0 0,3 0 0,-3 1 0,4-1 0,-3 3 0,3 0 0,1 1 0,-1 1 0,0-1 0,16 3 0,-12 0 0,13-3 0,-17 2 0,0-3 0,0 1 0,0-1 0,-2-3 0,-1-3 0,0 3 0,-1-3 0,1 3 0,-2 1 0,3-1 0,-3 0 0,5 0 0,-5 0 0,3 0 0,-3 1 0,0-4 0,2 2 0,-2 2 0,5-1 0,-4 3 0,3-2 0,-1 1 0,0-1 0,1 2 0,-1 0 0,2 1 0,0-1 0,6 5 0,-5-6 0,5 6 0,-9-7 0,1 2 0,-1-3 0,-2 0 0,5 3 0,-2-2 0,2 4 0,0-4 0,0 2 0,0-3 0,0 3 0,0-2 0,0 5 0,-2-5 0,-1 1 0,1-1 0,-1-1 0,1 0 0,7 5 0,-8-3 0,8 3 0,-7-2 0,2-2 0,-2 2 0,1-3 0,-3-3 0,1 3 0,-2-3 0,0 1 0,-2 1 0,1-1 0,-1-1 0,2 0 0,-2 0 0,2-3 0,-3 6 0,3-3 0,0 1 0,-2 1 0,2-4 0,-3 4 0,6-1 0,-3-1 0,3 2 0,-3-1 0,0-1 0,-3 3 0,3-6 0,-5 0 0,3-3 0,-3-3 0,0 0 0,-3-1 0,3 1 0,-2 0 0,-1 0 0,3-1 0,-5 1 0,5 0 0,-5 0 0,5 0 0,-5 2 0,5-1 0,-3 1 0,1 1 0,1-3 0,-1 3 0,0-1 0,1-1 0,-1 1 0,0 1 0,1-3 0,-1 3 0,0-1 0,3 4 0,0 4 0,4-1 0,0 3 0,0-3 0,-2 3 0,4 0 0,-6 0 0,5 3 0,-3-2 0,2 2 0,0-3 0,-2 0 0,-1 1 0,0-4 0,-1 2 0,1-1 0,1-1 0,-3 3 0,5-6 0,-5 6 0,5-5 0,-5 4 0,0-2 0,-5 4 0,-3-1 0,0 0 0,-1 0 0,3 0 0,-1-2 0,2 1 0,0-1 0,0 2 0,-1-3 0,1 3 0,0-6 0,0 3 0,2 0 0,-1-3 0,3 6 0,-1-5 0,2 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24575,'7'-5'0,"-2"0"0,5-6 0,-4 4 0,1-5 0,-2 5 0,-2-2 0,1 3 0,-1 0 0,0 0 0,1-1 0,-1 1 0,0 0 0,1 0 0,-3-1 0,3-2 0,-1 3 0,0-3 0,1 2 0,-3 1 0,1 0 0,0 0 0,1-3 0,2-1 0,-2 0 0,1 1 0,-3 3 0,4 0 0,-3-3 0,3 2 0,0-2 0,-2 0 0,2 2 0,-3-2 0,3 0 0,1 3 0,0-13 0,-1 11 0,1-11 0,1 13 0,0-13 0,0 8 0,-1-8 0,2 9 0,-3-1 0,3 4 0,-3-5 0,0 5 0,0-5 0,0 6 0,-3-6 0,3 2 0,-2 1 0,2-3 0,0 5 0,0-5 0,0 5 0,0-4 0,0 4 0,0-5 0,0 5 0,-2-5 0,1 6 0,-3-3 0,3 0 0,-1 2 0,0-2 0,1 3 0,-1-3 0,2 2 0,0-5 0,0 2 0,0-2 0,0 0 0,0-1 0,0 1 0,3-1 0,-2-6 0,2 5 0,-2-5 0,1 7 0,-1 0 0,2-7 0,-3 5 0,1-5 0,-1 6 0,5-6 0,-3-1 0,7-7 0,-7 6 0,3-5 0,-4 12 0,4-11 0,-3 4 0,4-6 0,0 0 0,-4 6 0,3-4 0,-5 11 0,2-12 0,-1 12 0,1-11 0,-1 4 0,0 0 0,5-4 0,-4 4 0,4-6 0,-3 6 0,0-4 0,0 4 0,-1 1 0,-1 1 0,0 0 0,-1 5 0,1-5 0,-1 6 0,0 1 0,0 0 0,1-7 0,0 5 0,0-5 0,0 0 0,3-2 0,-1 0 0,1 2 0,-3 0 0,0-1 0,5-7 0,-6 6 0,12-18 0,-12 22 0,6-22 0,-7 25 0,0-12 0,1 12 0,2-12 0,-4 12 0,3-5 0,-3 7 0,3-7 0,-3 5 0,2-5 0,-2 7 0,3-7 0,-3 5 0,3-3 0,-6 6 0,5 4 0,-5-5 0,5 3 0,-5-1 0,5-2 0,-5 3 0,5-1 0,-4 1 0,3 0 0,-3 2 0,3-2 0,-3 3 0,1 0 0,0-1 0,-1 1 0,1 0 0,0 0 0,-1 0 0,3-1 0,-3 1 0,3 0 0,-3 0 0,3 2 0,-3-1 0,1 1 0,0-2 0,-1 0 0,3 0 0,-3-1 0,1 1 0,0 3 0,-1-3 0,1 3 0,0-1 0,-1-1 0,1 1 0,0 1 0,-1-3 0,-1 6 0,-5 0 0,-3 0 0,0 3 0,1 0 0,2-3 0,0 3 0,-1-3 0,6 0 0,3 0 0,4-3 0,4 0 0,-4-1 0,1-1 0,-3 1 0,0 1 0,0 0 0,-2 0 0,1 3 0,-1-6 0,4 6 0,-1-3 0,1 0 0,-2 0 0,0-1 0,0 1 0,-2 1 0,1 1 0,-1-2 0,2 3 0,0 0 0,-2-3 0,1 3 0,-3 0 0,3 6 0,-3 3 0,3 1 0,-3 2 0,4-6 0,-5 3 0,2-3 0,1-2 0,-3 1 0,2-1 0,-2-1 0,0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24575,'5'0'0,"0"0"0,0 3 0,2 3 0,6 2 0,-1 2 0,8 2 0,-3 1 0,0 0 0,4 0 0,-4-2 0,27 11 0,-5 3 0,-11-13 0,2 1 0,-1 2 0,0 0 0,20 1 0,-2 6 0,-13-11 0,-12-2 0,-6-1 0,0-1 0,-6-3 0,-2 1 0,-1-4 0,0 4 0,-1-4 0,1 4 0,-2-4 0,0 4 0,0-4 0,0 5 0,3-6 0,-3 6 0,5-6 0,-5 6 0,10-1 0,-6 1 0,12 3 0,-9-3 0,3 2 0,-5-5 0,0 3 0,6-2 0,-7 0 0,3 3 0,-4-7 0,-3 3 0,3 0 0,-3-2 0,2 4 0,6 0 0,4 6 0,27 11 0,-5 3 0,-11-9 0,2-1 0,17 8 0,-17-6 0,2-6 0,-23-5 0,6-1 0,-9 0 0,1-4 0,-2 2 0,-2 0 0,2-3 0,-3 6 0,3-3 0,0 1 0,3 1 0,-3-1 0,3 2 0,-3-3 0,0 0 0,-5-6 0,-5-10 0,-1 2 0,-3-8 0,4 7 0,-1 2 0,1-2 0,0 5 0,2-2 0,-1 3 0,3 0 0,1 5 0,17 18 0,-5 3 0,12 14 0,-9-7 0,-2-6 0,-2 4 0,-2-11 0,-2 5 0,0-9 0,-4-1 0,1-6 0,-5 0 0,0-3 0,-12 0 0,4 3 0,-6 0 0,7 0 0,-2 3 0,5-5 0,-3 4 0,3-4 0,-2 1 0,1 1 0,-1-2 0,2 2 0,2-1 0,1-1 0,2 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24575,'7'46'0,"-1"-5"0,7 30-1630,1-30 1,0 2 1629,-2 2 0,1 1 0,10 13 0,1 1-697,-4-1 0,1 0 697,1-6 0,2-2 0,3 4 0,1-3 41,-5-11 0,-1-1-41,0-1 0,0-1 0,2-6 0,-1-3 0,1 14 0,7-11 1440,-7 1-1440,-11-17 1953,8 10-1953,-11-14 1178,-2-2-1178,1-2 0,-3-1 0,1-1 0,0 0 0,-1 0 0,3 0 0,-1 3 0,2-2 0,0 2 0,6 2 0,-5-3 0,10 4 0,-4-4 0,5 1 0,-5-1 0,-2-1 0,-5-1 0,-2-2 0,-1 1 0,-2-4 0,0 5 0,0-6 0,1 3 0,1-3 0,-2 0 0,3 0 0,-3 3 0,0-3 0,0 3 0,0-3 0,2 0 0,1 0 0,2 0 0,5 0 0,-3 0 0,3 0 0,-5 0 0,-2 0 0,2 0 0,-5 0 0,10 0 0,-6 0 0,12 0 0,-9 0 0,8 0 0,-8 0 0,3 0 0,-5 0 0,-2 0 0,-1 0 0,-2 0 0,0 0 0,0 0 0,1 0 0,-1 0 0,0 0 0,0 0 0,0 0 0,2 0 0,1 0 0,2 0 0,-2 3 0,-1-2 0,-2 1 0,0-2 0,-4-5 0,-21-9 0,8-1 0,-20-7 0,21 9 0,-5 1 0,9 3 0,-1 3 0,3 2 0,2-1 0,5 4 0,4 1 0,4 6 0,0 1 0,-2 5 0,2-3 0,-3 4 0,1-4 0,-1 0 0,-2-3 0,1 0 0,-1 0 0,0 1 0,-3-1 0,3-3 0,-2 3 0,-1-3 0,1 13 0,-3 1 0,0 4 0,0-2 0,0-10 0,0 0 0,0-3 0,0 1 0,-3-1 0,3 0 0,-5-3 0,5 3 0,-5-6 0,2 6 0,-2-3 0,0 4 0,-2-1 0,1 0 0,-1-3 0,2 3 0,2-3 0,-1 1 0,1 1 0,-2-2 0,0 1 0,-1 1 0,1-4 0,3 2 0,-1-3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24575,'2'-4'0,"1"-1"0,2 4 0,0-5 0,0 6 0,-2-6 0,2 6 0,-3-6 0,3 3 0,0-1 0,-2-1 0,2 4 0,-5-5 0,5 6 0,-5-6 0,5 5 0,-5-4 0,5 4 0,-5-4 0,5 4 0,-2-5 0,2 3 0,0 0 0,0-3 0,-2 3 0,1-4 0,-1 1 0,2 0 0,-2 0 0,1-1 0,-1 1 0,2 0 0,0 2 0,0-1 0,-2 2 0,1-4 0,-1 1 0,2 3 0,-2-3 0,1 3 0,-1-6 0,2 2 0,0-2 0,0 3 0,0-1 0,0 1 0,-2 0 0,2 0 0,-3-1 0,1 1 0,2-3 0,-3 2 0,4-2 0,-1 3 0,-3 0 0,3-3 0,-2 2 0,2-2 0,-3 3 0,3-3 0,-2 2 0,2-5 0,0 5 0,0-2 0,-2 1 0,1 1 0,-1-5 0,0 2 0,1 1 0,-1-3 0,2 5 0,0-5 0,0 3 0,0-4 0,0 1 0,-2 2 0,1-1 0,-1 4 0,0-5 0,1 5 0,-1-5 0,0 5 0,4-4 0,-6 4 0,6-5 0,-5 5 0,3-4 0,-2 1 0,2 0 0,-2-8 0,3 9 0,-2-6 0,0 6 0,-1 2 0,0-5 0,1 5 0,-1-4 0,2 4 0,1-11 0,-1 6 0,1-7 0,-1 7 0,0 0 0,0-1 0,-2 1 0,2 2 0,-2-2 0,2 3 0,0-1 0,0-2 0,0 3 0,-3-1 0,5-2 0,-6 3 0,8-4 0,-5 1 0,1 0 0,1-1 0,-2 1 0,3 0 0,-2-1 0,0 1 0,0 2 0,0-2 0,0 3 0,0-1 0,0 1 0,-2 0 0,1 2 0,-1-4 0,0 4 0,2-2 0,-3 0 0,3 2 0,0-5 0,0 5 0,0-4 0,-2 4 0,2-5 0,-2 5 0,2-5 0,-3 5 0,3-4 0,-2 4 0,-1-2 0,3 3 0,-5-3 0,7 2 0,-6-5 0,6 5 0,-6-4 0,3 4 0,-1-2 0,0 0 0,1 2 0,-1-2 0,0 0 0,1 2 0,-1-2 0,0 3 0,1-3 0,-1 2 0,0-2 0,1 0 0,-1 2 0,2-5 0,0 5 0,0-4 0,0 4 0,-2-2 0,1 3 0,-1-1 0,2-1 0,0 1 0,0-5 0,0 5 0,-2-2 0,2 3 0,-3 0 0,3-1 0,-2 1 0,2 0 0,-2 0 0,-1-1 0,3-1 0,-2 1 0,2-2 0,0 2 0,-3 1 0,3 3 0,-4-3 0,3 3 0,-3-3 0,3-1 0,-3 1 0,3 0 0,-1 0 0,0-1 0,1 1 0,-3 0 0,3 0 0,-3 0 0,3-1 0,-1 1 0,0 0 0,-1 0 0,0 2 0,-1-1 0,3 1 0,-3-2 0,3 3 0,-3-3 0,1 3 0,0-1 0,-1-1 0,1 1 0,0 1 0,-1-3 0,1 3 0,0-1 0,-1-1 0,1 1 0,0-2 0,-1 0 0,3 2 0,-3-1 0,1 1 0,1 1 0,-3-3 0,2 3 0,1-1 0,-3-1 0,5 1 0,-5-2 0,5 3 0,-5-3 0,5 5 0,-3-4 0,3 1 0,0-2 0,1 3 0,-4-3 0,-2 6 0,-3-3 0,-2 6 0,0-3 0,0 3 0,0-3 0,0 0 0,0 0 0,2 3 0,-1-3 0,1 3 0,2-6 0,2 0 0,4-1 0,-2-1 0,1 4 0,-1-4 0,2 4 0,0-2 0,0 3 0,0 0 0,0 0 0,0 0 0,0 0 0,0 0 0,2 0 0,-1 0 0,3 0 0,-3 0 0,1 0 0,-2 0 0,0 0 0,0 0 0,0 0 0,0 0 0,3 0 0,-3 0 0,3 0 0,-3 0 0,0 0 0,0 0 0,0 0 0,0 0 0,0 0 0,-2 3 0,-1 0 0,-2 4 0,-2-1 0,1 0 0,-1 0 0,-1 0 0,3 0 0,-2 0 0,-1-2 0,1 1 0,-1-1 0,-2-1 0,5-3 0,0-3 0,0-6 0,5 2 0,-5-5 0,5 5 0,-5-2 0,2 3 0,-2 0 0,3 2 0,-3-1 0,3 1 0,-3-2 0,0 0 0,2 0 0,-2 0 0,3-1 0,-3 1 0,0 0 0,0 0 0,0-1 0,2 4 0,-2-3 0,3 3 0,-6-1 0,-7 2 0,3 4 0,-8-1 0,7 5 0,0-6 0,-1 6 0,1-6 0,0 3 0,1 0 0,1-2 0,1 1 0,0-2 0,0 3 0,0-2 0,0 1 0,0-2 0,2 3 0,-1-2 0,1 2 0,-2-3 0,0 2 0,-1-1 0,1 2 0,0-3 0,2 3 0,-1-3 0,1 3 0,-2-3 0,0 3 0,0-3 0,0 3 0,0-3 0,0 3 0,-1-2 0,1 1 0,0-2 0,2 3 0,-1-2 0,1 1 0,5-2 0,1 0 0,7-2 0,0 1 0,-2-5 0,-1 6 0,-2-3 0,0 3 0,0 0 0,0-3 0,1 3 0,-1-3 0,0 3 0,0 0 0,0 0 0,0 0 0,0-3 0,0 2 0,0-1 0,2 2 0,-1 0 0,1 0 0,-2 0 0,0 0 0,0 0 0,0 0 0,0 0 0,0 0 0,0 0 0,-2 2 0,1-1 0,-1 2 0,0-1 0,1-1 0,-3 5 0,1-3 0,0 3 0,-1 0 0,1 3 0,1-2 0,-3 2 0,2-3 0,1 0 0,-3 0 0,5 1 0,-5-1 0,5 0 0,-5 0 0,5 0 0,-5 0 0,5-2 0,-5 1 0,2-1 0,-2-1 0,0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24575,'7'-6'0,"1"0"0,-1 2 0,-1-1 0,1 4 0,-2-5 0,0 3 0,0 0 0,0-3 0,0 5 0,0-4 0,0 1 0,2 1 0,-1-3 0,1 6 0,-2-6 0,0 5 0,0-4 0,3 4 0,-3-4 0,2 4 0,-2-5 0,0 6 0,3-6 0,0 6 0,-1-6 0,3 3 0,-2-4 0,2 1 0,0 0 0,-2 2 0,7-2 0,-8 5 0,5-6 0,-5 3 0,-1 1 0,4-3 0,-5 3 0,5-3 0,-5 2 0,5-1 0,-5 1 0,5-2 0,-2 0 0,-1 2 0,3-1 0,-2 1 0,0-2 0,-1 0 0,0 0 0,-1-1 0,3 1 0,-1 0 0,2 0 0,0-3 0,-2 2 0,2-2 0,-3 0 0,3 2 0,1-5 0,-4 5 0,3-1 0,-2-1 0,2-1 0,-2 0 0,1-1 0,-3 4 0,3-5 0,-1 2 0,2-2 0,-2 0 0,1 2 0,-3-2 0,4 3 0,-3-4 0,1 4 0,2-3 0,-5 5 0,5-2 0,-5 0 0,5-1 0,-2-2 0,0 2 0,1-1 0,4-2 0,-4 0 0,6-1 0,-7 4 0,2-2 0,0 3 0,0-1 0,-2 1 0,-1 0 0,1 2 0,-3-2 0,3 3 0,-1 0 0,-2-1 0,3-2 0,-1 3 0,-1-3 0,1 2 0,0 1 0,-1 0 0,3-3 0,-1 2 0,0-2 0,1 3 0,-3 0 0,1-1 0,0-2 0,-1 3 0,4-3 0,-5 2 0,2 4 0,-2-5 0,0 4 0,1-5 0,-1 2 0,2 1 0,1-3 0,2 2 0,0-2 0,-2 0 0,1 2 0,-1-4 0,0 4 0,1-2 0,-3 3 0,1-1 0,-2 1 0,0 0 0,0 3 0,-2-3 0,-1 3 0,1-1 0,-1-1 0,3 1 0,-2-2 0,2 2 0,-5-1 0,5 4 0,-3-4 0,1 1 0,2 1 0,-5-3 0,5 6 0,-5-6 0,5 5 0,-5-4 0,5 4 0,-5-4 0,5 4 0,-5-5 0,5 6 0,-5-6 0,5 3 0,-2-1 0,-1-1 0,3 4 0,-4-5 0,1 3 0,0-1 0,-4 2 0,-1 2 0,-10 0 0,2 0 0,-10 4 0,9-3 0,-1 3 0,6-4 0,2 2 0,4-1 0,4 2 0,21-10 0,-10 3 0,11-3 0,-16 4 0,-3 3 0,1 0 0,-2-3 0,0 3 0,0-3 0,0 3 0,0 0 0,0-3 0,-2 5 0,-1-1 0,0 8 0,-1 0 0,1 1 0,-2 2 0,0-6 0,0 3 0,0-2 0,0-1 0,0 0 0,2-3 0,-1 3 0,1-3 0,-2 3 0,0-2 0,0-2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26:52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24575,'8'8'0,"2"3"0,12 3 0,0-1 0,22 7 0,-5-6 0,-11-1 0,2-2 0,17-3 0,0 5 0,0-12 0,-11 6 0,-8-5 0,-13-1 0,-5 2 0,-2-3 0,-1 0 0,-2 0 0,0 3 0,0-3 0,0 3 0,3-3 0,-3 0 0,3 0 0,-3 0 0,0 0 0,0 0 0,2 3 0,-1-3 0,1 3 0,0-3 0,-1 0 0,3 0 0,-1 0 0,0 0 0,-1 0 0,0 0 0,-1 0 0,3 0 0,-3 0 0,4 0 0,-3 0 0,9-4 0,-5 3 0,5-3 0,-6 4 0,0 0 0,-2 0 0,-1 0 0,-2 0 0,0 0 0,0 0 0,0-3 0,2 3 0,1-3 0,2 3 0,0 0 0,6-4 0,-5 3 0,2-3 0,-3 4 0,-2 0 0,2 0 0,0 0 0,0-3 0,0 2 0,0-1 0,0 2 0,0-3 0,-2 2 0,1-2 0,-1 3 0,0 0 0,-1 0 0,1 0 0,-3 0 0,3 0 0,-1 0 0,-2 0 0,5-2 0,-5 1 0,5-2 0,-2 3 0,0 0 0,1 0 0,-3 0 0,1 0 0,-2 0 0,0 0 0,-2-3 0,1 3 0,-1-3 0,2 3 0,0 0 0,0 0 0,0-3 0,0 2 0,0-1 0,0 2 0,0 0 0,0 0 0,-4 0 0,-4 0 0,-3 0 0,-1 0 0,2 0 0,-2 0 0,1 0 0,-1 0 0,2-3 0,0 2 0,-1-2 0,1 1 0,0 1 0,0-2 0,2 0 0,-1 3 0,1-6 0,-2 6 0,0-3 0,2 0 0,3 2 0,10-1 0,0-1 0,3 2 0,-6-2 0,-2 3 0,0 0 0,0 0 0,0 0 0,0 0 0,0-2 0,0 1 0,0-2 0,0 3 0,0 3 0,0-2 0,3 4 0,-3-4 0,3 1 0,-3 1 0,0-2 0,0 2 0,0-3 0,-3 2 0,3-1 0,-2 2 0,0 0 0,-1 0 0,-2 3 0,0 0 0,-2 0 0,-4 1 0,1-1 0,-5-3 0,5 3 0,-3-3 0,3 0 0,2 3 0,-1-5 0,3 4 0,-3-4 0,1 1 0,-2 1 0,0 1 0,0-1 0,0 3 0,-1-3 0,1 0 0,3 3 0,-3-3 0,2 3 0,0 1 0,-1-4 0,3 2 0,-3-4 0,3 5 0,-1-6 0,2 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0:36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24575,'83'37'0,"1"-1"0,-1 1 0,1 0 0,-1-1 0,0 1 0,1 0 0,-1-1 0,18 5 0,8-1 0,-2-1 0,-10-1 0,-22-3 0,-28-3 0,-30 22 0,-7-33 0,-5-15 0,-4 4 0,4-4 0,0 5 0,-4 5 0,9 2 0,-9-1 0,9 4 0,-8-9 0,3 4 0,-5-4 0,0-1 0,0 0 0,4 0 0,-2 0 0,3 0 0,-5 0 0,5-4 0,-4 3 0,4-4 0,0 5 0,1 0 0,5 0 0,0 0 0,5 5 0,2-3 0,-1 3 0,4-5 0,-9 0 0,10 0 0,-5 1 0,5-1 0,0-5 0,1 4 0,-1-4 0,0 5 0,13-5 0,-10 4 0,9-9 0,-12 4 0,6-5 0,-5 5 0,4-3 0,-4 3 0,11-5 0,3 0 0,0 0 0,9 0 0,-8 0 0,11 0 0,-12 0 0,9 0 0,-9 0 0,12 0 0,0 0 0,-11 0 0,8 0 0,-9 0 0,0 0 0,9 0 0,-8 0 0,11 0 0,0 0 0,0 0 0,0 0 0,0 0 0,-12-5 0,9 3 0,-8-3 0,-1 5 0,-3 0 0,0-7 0,-8 5 0,3-5 0,-8 7 0,-9 0 0,9 0 0,-8-5 0,3 4 0,-5-4 0,5 5 0,1 0 0,1 0 0,3 0 0,-9 0 0,4 0 0,0 0 0,-3 0 0,3 0 0,-5 0 0,0 0 0,0 0 0,5 0 0,-3 0 0,8 0 0,-4 0 0,5 0 0,1 0 0,-1 0 0,12 0 0,-8 5 0,8-4 0,0 4 0,-9-5 0,21 0 0,-20 0 0,8 0 0,-17 0 0,-1 0 0,-5 0 0,1 0 0,-1 0 0,0 0 0,0 0 0,0 0 0,0 0 0,1 0 0,-1 0 0,0 0 0,0 0 0,0 0 0,0 0 0,-5-5 0,-1-2 0,-15-4 0,-2-5 0,-5 3 0,-5-3 0,10 5 0,-9 0 0,8 4 0,-3-3 0,5 9 0,-1-4 0,6 0 0,-4 4 0,4-9 0,0 4 0,-4-1 0,13 2 0,-2 5 0,11 5 0,4 2 0,-4 4 0,9-5 0,-8 4 0,8-4 0,-4 5 0,5-5 0,1 4 0,-1-4 0,0 6 0,0-1 0,-4-5 0,-2 4 0,-5-4 0,0 0 0,0-1 0,-14 0 0,-5 1 0,-14 10 0,4-3 0,2-2 0,5-1 0,-1-4 0,-4 5 0,4 0 0,-5 0 0,6-4 0,0 3 0,0-4 0,-1 0 0,6 4 0,-4-9 0,9 9 0,-9-9 0,9 9 0,-9-9 0,8 9 0,-8-4 0,9 6 0,-9-1 0,4 0 0,-1 0 0,-3 0 0,9 0 0,-9-4 0,9 2 0,-4-7 0,5 3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24575,'30'0'0,"4"0"0,31 0 0,-10 0 0,-17 0 0,1 0 0,7 0 0,-1 0 0,-8 0 0,0 0 0,5 0 0,-3 0 0,-7 0 0,-10 0 0,0 0 0,-2 0 0,34 0 0,-24 0 0,18 0 0,-23 0 0,0 0 0,-7 0 0,0 0 0,-7 0 0,-2 0 0,1 0 0,1 0 0,-1 0 0,0 0 0,-4 0 0,0 0 0,2 0 0,6 0 0,-1 0 0,4 0 0,-5 0 0,-1 0 0,0 0 0,-2 0 0,1 0 0,-1 0 0,2 0 0,7 0 0,-6 0 0,12 0 0,-6 0 0,7 0 0,0 0 0,-6 0 0,-2 0 0,0-3 0,-7 2 0,7-2 0,-11 3 0,2 0 0,-2 0 0,-1 0 0,1 0 0,0 0 0,-1 0 0,1 0 0,-1 0 0,1 0 0,0 0 0,-6-2 0,0-1 0,-6-2 0,0 2 0,1-1 0,-1 1 0,-2-2 0,1 0 0,-1 0 0,0 0 0,2 0 0,-2 0 0,2 0 0,3 0 0,-2 2 0,4-1 0,-4 4 0,9-1 0,-2 4 0,8 2 0,-1 0 0,2 2 0,6 0 0,-4 2 0,2-5 0,-7 3 0,-2-4 0,-1-1 0,-2 3 0,2-5 0,-4 5 0,4-5 0,-4 5 0,-4-5 0,-3 7 0,-5-4 0,-1 4 0,3-2 0,1-2 0,3 1 0,-1-3 0,3 3 0,-2-4 0,2 3 0,-1-1 0,-1-2 0,2 3 0,0-1 0,1 0 0,-1 1 0,2 2 0,-1-5 0,2 2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0,1 0 815,-3 5 0,1 0 0,2-6 0,0 1 0,1 4 0,0-1 0,11 16 325,-3 7-325,1-21 318,-7-2-318,-2-11 0,-1-6 0,-2 4 825,0-9-825,-1 10 162,3-5-162,1 6 0,0-1 0,-3-4 0,2 3 0,-2-4 0,3 6 0,-3-6 0,2 5 0,-3-5 0,3 0 0,0-1 0,0 1 0,-4-5 0,4 4 0,-3 0 0,2-4 0,10 20 0,-8-17 0,7 17 0,-9-20 0,2 9 0,-2-9 0,2 10 0,0-10 0,0 4 0,0-5 0,-2 0 0,0 5 0,0-4 0,10 20 0,-3-12 0,8 13 0,-5-10 0,1 0 0,-1-1 0,1 1 0,-3-6 0,2 4 0,-7-8 0,4 3 0,-4-6 0,2 1 0,2 5 0,-1-4 0,2 5 0,-3-7 0,0 1 0,0-2 0,1 1 0,-1-3 0,0 3 0,0-4 0,1 5 0,-1-5 0,0 2 0,0 0 0,1-1 0,-1 3 0,6 1 0,-4 0 0,10 1 0,-4 0 0,-1-2 0,6 5 0,-12-4 0,6 0 0,-7-3 0,0 0 0,-2-1 0,1 1 0,-3-2 0,1 0 0,-3 0 0,1 0 0,2-1 0,-2 1 0,2 0 0,-2 2 0,0-1 0,2 1 0,-2 0 0,5-2 0,-5 5 0,5-5 0,-5 4 0,2-3 0,0 3 0,-2-3 0,5 1 0,-2 0 0,2 0 0,0 3 0,0 0 0,0-2 0,1 1 0,-1-1 0,0-1 0,-2 0 0,1-2 0,-3 0 0,1 2 0,-3-4 0,4 4 0,-3-4 0,-1 2 0,0-3 0,-1 3 0,1-3 0,1 3 0,-1 0 0,1 2 0,0-1 0,-1 1 0,1 0 0,-1-2 0,1 3 0,0-6 0,-3 3 0,2-5 0,-5 5 0,5-5 0,-4 4 0,2-1 0,-1 0 0,-1-5 0,1-4 0,-2-9 0,0 4 0,-4-9 0,4 3 0,-7 1 0,7 3 0,-5 3 0,4 5 0,-1-2 0,-1 4 0,5 3 0,0 10 0,3-1 0,2 6 0,-1-5 0,-1-2 0,-1-1 0,1-2 0,-5-1 0,5-1 0,-4 2 0,1-3 0,-2 3 0,0 0 0,0 0 0,0 0 0,0 0 0,0 0 0,0 0 0,0 0 0,0-1 0,0 4 0,0-3 0,0 2 0,0-2 0,-2-2 0,-4 1 0,-3-3 0,1 3 0,-3-3 0,2 3 0,0-4 0,1 5 0,2-5 0,1 5 0,-1-5 0,0 2 0,1-2 0,-1 0 0,0 0 0,1 0 0,-1 0 0,0 0 0,-2 3 0,2-3 0,-2 2 0,5 1 0,-2-3 0,1 2 0,1 0 0,-2-1 0,5 1 0,-3-2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24575,'17'-10'0,"-6"4"0,5-3 0,-10 4 0,5 0 0,-5 0 0,2 0 0,0 0 0,-1 0 0,3 3 0,-1-3 0,2 0 0,0 0 0,1-2 0,-1 2 0,0 2 0,-2-1 0,-1 1 0,-2 0 0,-1-1 0,1 3 0,-1-3 0,1 3 0,0-3 0,-1 3 0,3-3 0,1 1 0,2-2 0,1 0 0,-1 0 0,0 0 0,6 2 0,-4-1 0,4 1 0,-8 0 0,-1-1 0,0 3 0,-2-3 0,3 4 0,-4-5 0,1 5 0,2-5 0,1 5 0,2-5 0,-2 2 0,1-2 0,-1 3 0,0-3 0,-1 5 0,-3-2 0,1-1 0,2 3 0,-2-5 0,2 5 0,1-5 0,5 2 0,-1-3 0,4 3 0,-8-2 0,-1 5 0,-2-5 0,-1 5 0,3-5 0,-1 3 0,1-1 0,-3 1 0,3-1 0,-1 1 0,3-1 0,-3-1 0,1 3 0,0-1 0,-2 0 0,5-1 0,3 0 0,5-2 0,0 2 0,-2-1 0,-6-1 0,1 3 0,-1-1 0,0-1 0,0 1 0,0 0 0,1-1 0,-1 1 0,0 0 0,-2-1 0,1 1 0,-1 0 0,2-1 0,1 3 0,-4-3 0,1 3 0,-4-1 0,1 0 0,2 1 0,1-3 0,2 1 0,0-2 0,0 2 0,-2-1 0,-1 3 0,-2-3 0,-1 3 0,1-1 0,-3 0 0,2 2 0,-2-3 0,0 1 0,5 2 0,-4-5 0,4 5 0,-3-5 0,1 5 0,-1-5 0,1 5 0,0-5 0,2 5 0,-2-5 0,2 5 0,6-6 0,-3 3 0,6 0 0,-6-2 0,-2 2 0,-1 1 0,-3-1 0,-1 1 0,-4 2 0,-6-3 0,-9 0 0,2 2 0,-4-2 0,8 3 0,1 0 0,5-2 0,-2-1 0,4-2 0,-1 0 0,-1 3 0,3-3 0,-3 2 0,0 1 0,3-3 0,0 5 0,5-2 0,10 5 0,-2-3 0,4 6 0,-8-6 0,1 3 0,-1-3 0,0 0 0,-1 2 0,-2-2 0,-1 2 0,1-2 0,0 0 0,-1 0 0,1 0 0,-1 0 0,1 0 0,0 0 0,-6 0 0,0 3 0,-9 2 0,1 0 0,-4 2 0,3 0 0,1-1 0,3 1 0,1-2 0,-1 0 0,2-1 0,-2 1 0,-1 0 0,3-2 0,0-1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0,0 0 0,1 0 0,-1 0 0,0 0 0,7 0 0,-5 0 0,6 0 0,-6 0 0,0 0 0,7 0 0,0 0 0,1 0 0,17 0 0,-2 0 0,6 0 0,-3 0 0,-12 0 0,-7 0 0,0 0 0,-7 0 0,0 0 0,0 0 0,1 0 0,-1 0 0,0 0 0,0 0 0,1 0 0,-1 0 0,0 0 0,0 0 0,-2 0 0,-1 0 0,0 0 0,-2 0 0,11-3 0,-1 2 0,3-2 0,-2 3 0,-8 0 0,2 0 0,-5 0 0,2 0 0,-2 0 0,2 0 0,-2 0 0,4 0 0,-1 0 0,0 0 0,2 0 0,-5 0 0,4 0 0,-3 0 0,3 0 0,5 0 0,-2 0 0,4 0 0,-6 0 0,-2 0 0,1 0 0,-3 0 0,1 0 0,-3 0 0,1 0 0,0 0 0,-1 0 0,1 0 0,2 0 0,1 0 0,2 0 0,-2 0 0,1 0 0,-3 0 0,3 0 0,-1 0 0,2 0 0,0 0 0,1 0 0,5 0 0,2 0 0,-1 0 0,-3 0 0,-7 0 0,-2 0 0,-1 0 0,-4 0 0,-2-3 0,-7 1 0,-1-1 0,1-1 0,-1 1 0,4 0 0,2-1 0,-3 3 0,6-3 0,-5 3 0,4-3 0,-4 3 0,5-3 0,-3 1 0,3-2 0,-3 2 0,8 3 0,5 7 0,8 0 0,1 2 0,4-2 0,-10-1 0,10 0 0,-10 0 0,4 0 0,-6-2 0,1-1 0,-1 2 0,-2-5 0,-1 4 0,-3-3 0,1 1 0,-5-2 0,-2 2 0,-13 2 0,3-1 0,-12 3 0,10-3 0,-4 3 0,6-3 0,2-1 0,3 0 0,1-1 0,2 1 0,0-2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0,4 8 0,-3-9 0,5 4 0,-4 0 0,3 2 0,-3-1 0,3 4 0,-3-9 0,0 4 0,-1-7 0,-1-1 0,-2-2 0,-1 0 0,-2 0 0,2 0 0,-1 0 0,1 0 0,1-1 0,-1 1 0,1 0 0,0 0 0,2 0 0,-2 2 0,2-1 0,-2 1 0,2-2 0,-2 0 0,5 2 0,-5-2 0,2 2 0,0-2 0,1 0 0,0 0 0,1 0 0,-4 0 0,5 0 0,-5 0 0,5-1 0,-5 1 0,2-2 0,0 1 0,1-1 0,2 2 0,1 0 0,5 1 0,-4-1 0,4 1 0,-6-1 0,0 0 0,0 0 0,7 4 0,0-2 0,19 10 0,-9-8 0,9 5 0,-12-7 0,0 1 0,-6-2 0,-5 0 0,-3-4 0,-5 3 0,5-5 0,-5 5 0,5-3 0,-5 1 0,4 1 0,-3-1 0,3 0 0,-4 1 0,5-3 0,-5 3 0,5-1 0,4 3 0,-3-3 0,6 2 0,-7-2 0,0 0 0,0 1 0,1-1 0,-4-1 0,0 1 0,-2-1 0,0-2 0,-1 5 0,1-5 0,-1 2 0,1 1 0,2-3 0,-2 2 0,3-2 0,-4 3 0,1-3 0,-1 2 0,1-2 0,0 0 0,-1 2 0,1-1 0,2 1 0,-2-2 0,2 2 0,0-1 0,1 1 0,0-2 0,1 0 0,-3 0 0,1 0 0,-3 0 0,1 0 0,0 0 0,-1 0 0,1 0 0,0 0 0,-1 0 0,1 0 0,-1 0 0,-4 0 0,-4-2 0,-3 1 0,0-3 0,1 3 0,2-3 0,-3 3 0,3-3 0,-2 3 0,4-3 0,1 6 0,6-4 0,0 6 0,2-1 0,-2 0 0,-1 1 0,1-1 0,0 2 0,-1-2 0,1 1 0,-1-1 0,1-1 0,0 1 0,-3-1 0,2-2 0,-5 5 0,0-3 0,-3 3 0,-3 0 0,1 0 0,-1-2 0,-2 1 0,2-1 0,-2 2 0,2 0 0,0 0 0,0-3 0,1 3 0,-1-3 0,0 1 0,3-1 0,1-2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0,12 14 0,-7-12 0,3 8 0,-1-7 0,7 2 0,-6-4 0,10 8 0,-16-15 0,3 4 0,-7-5 0,4 0 0,-3-3 0,1 0 0,-3 1 0,3-1 0,-1 3 0,3 0 0,1 5 0,-1-4 0,3 4 0,-5-5 0,2 5 0,1-4 0,-3 4 0,0-7 0,-3-1 0,3 0 0,-1 1 0,3 1 0,-4-1 0,3-1 0,-1 0 0,-2 1 0,2 0 0,0 1 0,1-2 0,4 8 0,-1-3 0,-1 3 0,0-6 0,4 3 0,-3-1 0,6 1 0,-10-5 0,0 0 0,-2-2 0,0 0 0,-1-2 0,1 1 0,0-1 0,-1 2 0,1 0 0,-1 0 0,1-1 0,0 1 0,-3 0 0,4 0 0,-6 0 0,7 0 0,-5 0 0,3 0 0,-1 0 0,1 0 0,2 2 0,-2-2 0,2 2 0,-2 0 0,0-1 0,-1 1 0,3 0 0,-1 1 0,9 3 0,-6 0 0,5-2 0,-4 1 0,-5-5 0,5 4 0,-3-1 0,4 2 0,-1 0 0,0 0 0,0-1 0,0 1 0,1 0 0,5 2 0,-4-2 0,6 7 0,-7-8 0,2 6 0,-3-8 0,-2 1 0,1-1 0,-1 0 0,0-1 0,-1 1 0,0-2 0,-2 2 0,5-2 0,-5 2 0,2-2 0,-2 0 0,-1 2 0,1-1 0,-1 1 0,1-2 0,0 0 0,-1-1 0,1-1 0,-3 2 0,2-5 0,-2 4 0,3-1 0,-1 2 0,3 0 0,-1 0 0,1 0 0,-3 0 0,1 2 0,0-2 0,-1 0 0,1-1 0,0-1 0,-3 2 0,2-2 0,-2 1 0,2-3 0,-2 3 0,2-3 0,-1 3 0,1-3 0,-2 3 0,2-4 0,-4 5 0,4-5 0,-2 5 0,3-5 0,-3 5 0,2-5 0,-2 5 0,3-5 0,-3 4 0,2-3 0,-2 1 0,0 0 0,2-1 0,-2 3 0,-2-8 0,-5 1 0,-2-7 0,-2 0 0,5 3 0,-2-3 0,2 5 0,-3-2 0,3 2 0,-2 0 0,4 0 0,-1 0 0,2 0 0,-3 0 0,2 0 0,1 2 0,4 3 0,4 5 0,-2 1 0,4 1 0,-3-2 0,-2 0 0,0-1 0,-2 1 0,3 0 0,-3 0 0,2-2 0,-4 1 0,1-1 0,1 2 0,-3 0 0,5 0 0,-4 0 0,4-1 0,-4 1 0,1 0 0,1-2 0,-3 1 0,3-1 0,-3 2 0,-3-2 0,0-1 0,-5 0 0,-1 1 0,0 0 0,1-1 0,0 0 0,2-2 0,-3 5 0,4-5 0,-1 3 0,0-3 0,3 2 0,-2-2 0,2 5 0,-3-5 0,3 2 0,1-2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24575,'7'-13'0,"4"-1"0,-3-2 0,5 1 0,-6-1 0,4 5 0,-1-4 0,-1 5 0,1 0 0,-1 1 0,4-7 0,-1 5 0,2-4 0,-5 5 0,1 0 0,-4 3 0,5-3 0,-5 3 0,5-3 0,-5 2 0,2 1 0,0 0 0,-1-1 0,3 0 0,-4-1 0,2 4 0,-2-5 0,0 5 0,-1-5 0,1 5 0,0-4 0,-1 3 0,1-3 0,-1 3 0,1-3 0,-3 3 0,2-1 0,-2 0 0,3 2 0,-1-5 0,1 3 0,0-1 0,0-7 0,0 9 0,1-9 0,1 7 0,-2-2 0,3 1 0,-1-1 0,-2 2 0,2-1 0,-2 3 0,-1-3 0,1 3 0,0-1 0,-3 2 0,2 0 0,-2 0 0,2 0 0,1 0 0,0 0 0,-3 0 0,2 1 0,-2-1 0,2 0 0,1 0 0,0 0 0,-1 0 0,1 0 0,0-2 0,-3 1 0,2-1 0,-2 2 0,5 0 0,-4-2 0,3 1 0,-4-1 0,3 2 0,-3 0 0,2 3 0,-4-3 0,4 2 0,-5-2 0,5 0 0,-2 1 0,3-4 0,-1 3 0,1-4 0,-3 3 0,2-1 0,-2 0 0,3-1 0,0 3 0,-1-4 0,2-2 0,1 0 0,0-4 0,2 5 0,-1 0 0,0 0 0,4-5 0,-6 4 0,5-4 0,-5 7 0,1-1 0,0 1 0,-2-2 0,2 0 0,0 0 0,-1 3 0,1-3 0,-3 5 0,-2-2 0,2 2 0,-1 0 0,1 0 0,-2 0 0,2 0 0,-2 0 0,3 0 0,0-2 0,-1 1 0,1-1 0,0 0 0,-3 2 0,2-3 0,-2 4 0,2-1 0,1-3 0,0 3 0,-1-2 0,1 2 0,-3 0 0,2 0 0,-2 0 0,3 0 0,-1 0 0,1 0 0,-3 0 0,2 0 0,-2-2 0,3 4 0,-3-4 0,2 4 0,-2-2 0,0 0 0,2 3 0,-7-1 0,2 3 0,-6 0 0,-2 0 0,-7 4 0,2-4 0,-10 4 0,10-4 0,-2 0 0,7 0 0,2 0 0,1 0 0,-1 0 0,0 0 0,1 0 0,-1 0 0,0 0 0,1 0 0,-1 0 0,5 0 0,4 0 0,6-3 0,2 3 0,1-5 0,-4 5 0,0-2 0,-2-1 0,0 3 0,-1-2 0,1 2 0,-1-2 0,1 1 0,0-1 0,-1 0 0,1 1 0,0-1 0,-1 2 0,1 0 0,-3-2 0,2 1 0,-2-1 0,3 2 0,-1 0 0,1-2 0,-1 1 0,1-1 0,0 2 0,-1 0 0,1 0 0,-3-2 0,2 1 0,-2-1 0,3 2 0,-1 0 0,1 0 0,-3-2 0,2 1 0,-4 9 0,1 4 0,-2 4 0,0-1 0,0-5 0,0-3 0,0 1 0,0-1 0,0-2 0,0 2 0,0-2 0,-2 0 0,1 0 0,-1 2 0,2-2 0,0 3 0,-3-4 0,2 1 0,-1-2 0,2-1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0,3 1 0,-1-1 0,0 0 0,-2 0 0,5 0 0,-5 0 0,11-4 0,-9 5 0,8-7 0,-7 8 0,0-5 0,1 4 0,-1-1 0,2-3 0,0 5 0,-2-3 0,2 3 0,-3-2 0,4-2 0,-1 1 0,6-2 0,-4 1 0,4 0 0,0-1 0,-4 3 0,4-1 0,-8 3 0,2-1 0,-3 1 0,4-2 0,5-1 0,-4-1 0,4 0 0,0-1 0,-4 0 0,4 2 0,-6-1 0,-2 4 0,2-1 0,-5 1 0,4-2 0,-1 0 0,2 0 0,1 0 0,5-1 0,-4 1 0,4-1 0,-6 1 0,-2 2 0,-1-1 0,0 1 0,-2 0 0,5-1 0,-5 1 0,5-2 0,-3 2 0,4-1 0,-1 1 0,-2-2 0,1 2 0,-4-1 0,5 4 0,-5-5 0,2 5 0,-2-5 0,0 5 0,-1-5 0,1 5 0,-1-5 0,1 5 0,0-5 0,-1 5 0,1-5 0,0 5 0,-3-5 0,2 5 0,-2-2 0,2-1 0,3 1 0,-1-1 0,1-2 0,0 5 0,-2-4 0,5 3 0,-5-3 0,5 3 0,-3-3 0,10 3 0,0-4 0,19-1 0,16-5 0,2-6 0,10 3 0,-25 3 0,-3 2 0,-18 6 0,-4-3 0,-5 4 0,-3-3 0,1 5 0,-3-2 0,1-1 0,-1 3 0,1-2 0,0-1 0,-1 3 0,-4-2 0,-10-2 0,-8 0 0,-1-2 0,-6 2 0,14 0 0,-4 3 0,8-1 0,1 2 0,-1 0 0,5 0 0,4 0 0,12 0 0,-2 0 0,2-2 0,-5 1 0,-4-1 0,2 2 0,1 0 0,-3 0 0,2 0 0,-2 0 0,-1-2 0,1 2 0,-1-3 0,1 3 0,0 0 0,-1 0 0,1 0 0,-3 5 0,-1 0 0,-4 5 0,1 0 0,-4-3 0,5 3 0,-5-5 0,0 10 0,2-9 0,-3 9 0,5-10 0,-2 2 0,1-2 0,1 0 0,-1 0 0,2 0 0,-3 0 0,3 0 0,-3 0 0,3 0 0,0 0 0,0 0 0,0-3 0,0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24575,'17'0'0,"2"0"0,0 0 0,-2-2 0,-8 1 0,-1-1 0,-3 2 0,1 0 0,0 0 0,-1 0 0,1 0 0,-1 0 0,1 0 0,0 0 0,2 0 0,-2 0 0,2 0 0,-2 0 0,2 0 0,-2 2 0,2-1 0,0 1 0,-1-2 0,3 0 0,-1 0 0,2 0 0,6 0 0,2 3 0,-3-2 0,7 2 0,-15-3 0,6 2 0,-9-1 0,1 1 0,0-2 0,-1 0 0,1 2 0,2-1 0,-2 1 0,5 0 0,-2-1 0,2 1 0,6 1 0,-4-2 0,4 2 0,-6-3 0,0 2 0,-2-1 0,2 1 0,-2-2 0,2 2 0,6-1 0,14 1 0,-9-2 0,13 0 0,-22 0 0,10 0 0,-12 2 0,5-1 0,-10 1 0,5-2 0,-5 0 0,5 0 0,-2 0 0,2 0 0,0 0 0,6 0 0,14 0 0,-9 0 0,14 0 0,-23 0 0,1 0 0,-3 0 0,-5 0 0,2 0 0,-2 0 0,-1 0 0,1 0 0,0 0 0,-1 0 0,1 0 0,-1 0 0,1 0 0,0 0 0,-1 0 0,1 0 0,0 0 0,-3 2 0,2-1 0,0 1 0,2-2 0,1 0 0,-3 0 0,3 0 0,-1 0 0,-4 0 0,-9 0 0,-1 0 0,-4 0 0,6 0 0,-1 0 0,0 0 0,1 0 0,2-2 0,-3 1 0,6-3 0,-5 3 0,4-3 0,-4 3 0,2-1 0,-3 0 0,3-1 0,-2 0 0,2-1 0,-3 3 0,3-3 0,-2 3 0,2-1 0,0 0 0,-2-1 0,4-2 0,-4 2 0,7 1 0,-1 2 0,4 0 0,1 0 0,-1 0 0,1 0 0,2 2 0,-2-1 0,2 3 0,-2-1 0,0 0 0,-1 1 0,3-3 0,-4 3 0,4-3 0,-5 3 0,2-4 0,1 3 0,0-1 0,-1-2 0,-2 5 0,2-5 0,-2 2 0,3 1 0,0-3 0,-1 2 0,1 1 0,-1-3 0,1 4 0,0-3 0,-1 1 0,-2 0 0,2-1 0,-1 3 0,1-3 0,-7 1 0,-20 3 0,0 0 0,-15 0 0,18 1 0,5-6 0,3 3 0,5-1 0,-3-2 0,4 2 0,-1-2 0,3 0 0,0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0,0 4 0,0-7 0,-3 1 0,3-1 0,-1 2 0,3 0 0,-1-1 0,0-1 0,1 1 0,-1-1 0,2 2 0,1-1 0,-1 1 0,0 0 0,0 0 0,0 0 0,1-3 0,-4 3 0,3-5 0,-2 2 0,-1-2 0,1 0 0,-1 2 0,-2-1 0,2 1 0,0-2 0,-2-1 0,5 1 0,-5 0 0,5 0 0,-2 2 0,2 1 0,0 0 0,0 1 0,0-2 0,19 4 0,-14-1 0,13-2 0,-17 2 0,-1-3 0,0 1 0,0-1 0,-2-2 0,-1-2 0,0 1 0,-2-1 0,3 2 0,-4-1 0,3 1 0,-1 0 0,3 0 0,-4 0 0,3 0 0,-4 0 0,1-2 0,2 1 0,-2 1 0,5 0 0,-5 2 0,5-2 0,-3 2 0,1-1 0,2 1 0,-3 0 0,4 1 0,-1-1 0,6 5 0,-4-6 0,4 5 0,-8-6 0,-1 2 0,0-2 0,-2 0 0,5 2 0,-2-1 0,2 3 0,0-3 0,0 1 0,0-2 0,1 2 0,-1-2 0,0 4 0,-2-3 0,-1 1 0,0-2 0,1 0 0,0 0 0,7 4 0,-8-3 0,9 3 0,-9-2 0,3-2 0,-2 2 0,2-2 0,-5-2 0,2 1 0,-2-1 0,-1 0 0,-1 1 0,0-1 0,0 0 0,1-1 0,-2 0 0,2-1 0,-2 3 0,3-1 0,0-1 0,-3 3 0,2-5 0,-2 5 0,5-3 0,-2 1 0,2 2 0,-2-3 0,0 1 0,-3 1 0,2-3 0,-5-1 0,3-3 0,-3-2 0,0 0 0,-3 0 0,3 0 0,-3 0 0,1 0 0,1 0 0,-4 0 0,4 0 0,-4 1 0,5-1 0,-5 2 0,4-2 0,-2 3 0,1-1 0,1-2 0,-1 3 0,-1-1 0,3-1 0,-3 1 0,1 0 0,1-1 0,-2 1 0,1 0 0,4 3 0,-2 3 0,6 0 0,0 1 0,-1-1 0,-2 2 0,5-1 0,-7 1 0,7 2 0,-5-1 0,2 1 0,1-2 0,-3 0 0,0 0 0,-1-3 0,-1 3 0,1-2 0,1-1 0,-3 3 0,5-5 0,-4 5 0,4-5 0,-5 4 0,0-1 0,-5 2 0,-4 0 0,0 0 0,-1 0 0,3 0 0,-1-3 0,2 3 0,1-3 0,-1 3 0,0-2 0,1 1 0,-1-3 0,0 1 0,3 0 0,-2-1 0,5 3 0,-3-3 0,3 1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24575,'8'-4'0,"-2"0"0,5-5 0,-5 3 0,2-3 0,-2 4 0,-3-3 0,2 4 0,-2-1 0,0 0 0,2 0 0,-2 0 0,0 0 0,2 0 0,-4 0 0,4-2 0,-2 1 0,0-1 0,2 2 0,-4 0 0,1 0 0,1 0 0,0-2 0,2-1 0,-2 1 0,2-1 0,-4 4 0,4-1 0,-2-3 0,3 3 0,-1-2 0,-1 0 0,1 1 0,-2-1 0,2 0 0,1 1 0,1-8 0,-1 7 0,0-8 0,2 10 0,0-10 0,0 6 0,-1-6 0,1 7 0,-2-1 0,2 4 0,-2-5 0,0 5 0,-1-5 0,1 5 0,-3-4 0,2 1 0,-2 0 0,3-1 0,-1 3 0,1-3 0,0 4 0,-1-5 0,1 5 0,-1-5 0,1 5 0,-3-4 0,2 3 0,-4-1 0,4 0 0,-2 1 0,0-1 0,2 2 0,-2-2 0,3 2 0,-1-5 0,1 3 0,0-3 0,-1 0 0,1 0 0,-1 0 0,4 0 0,-2-5 0,1 4 0,-1-4 0,1 5 0,-2 0 0,4-5 0,-4 4 0,0-4 0,0 5 0,4-5 0,-2-2 0,8-4 0,-8 4 0,3-3 0,-5 9 0,6-10 0,-4 5 0,4-6 0,0 0 0,-4 6 0,3-4 0,-5 8 0,2-8 0,-2 9 0,2-9 0,-1 3 0,0 1 0,5-5 0,-4 5 0,3-6 0,-1 6 0,-1-5 0,0 5 0,-2 0 0,0 0 0,0 1 0,-1 4 0,0-4 0,0 5 0,0 0 0,-1 0 0,2-5 0,-1 4 0,1-4 0,-1 0 0,5-2 0,-3 1 0,3 1 0,-5 0 0,1-2 0,5-4 0,-6 4 0,13-14 0,-14 17 0,7-17 0,-7 20 0,0-9 0,1 8 0,1-8 0,-3 9 0,2-4 0,-3 5 0,4-5 0,-4 4 0,3-5 0,-2 7 0,2-7 0,-2 5 0,2-2 0,-5 4 0,3 3 0,-3-3 0,4 1 0,-4 1 0,4-3 0,-5 3 0,5-1 0,-4 1 0,4 0 0,-4 1 0,4-1 0,-5 2 0,3 0 0,-1 0 0,-1 0 0,1 0 0,1 0 0,-3 0 0,5 0 0,-4 1 0,4-1 0,-4 0 0,4 2 0,-5-2 0,3 3 0,-1-3 0,-1 0 0,4 0 0,-5 0 0,3 0 0,-1 2 0,-1-1 0,2 1 0,-1 0 0,-1-1 0,1 1 0,1 0 0,-3-1 0,0 3 0,-5 1 0,-4 1 0,0 1 0,1 0 0,2-1 0,1 1 0,-1-2 0,5 0 0,4 0 0,6-2 0,2-1 0,-2 0 0,-1-1 0,-2 1 0,-1 0 0,1 1 0,-3 0 0,2 1 0,-2-3 0,5 3 0,-1-1 0,1 0 0,-3-1 0,1 0 0,-1 1 0,-1 0 0,1 1 0,-2-1 0,2 2 0,1 0 0,-3-2 0,2 1 0,-4 1 0,4 5 0,-5 3 0,5 0 0,-4 1 0,4-4 0,-4 2 0,1-2 0,1-2 0,-3 1 0,3-1 0,-3 0 0,0-1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0,4 3 0,5 2 0,-1 0 0,10 3 0,-4 0 0,0 1 0,4-1 0,-4-1 0,30 8 0,-6 3 0,-11-10 0,1 0 0,0 2 0,-1 0 0,23 1 0,-2 4 0,-16-8 0,-13-2 0,-5 0 0,-2-1 0,-5-4 0,-4 3 0,0-5 0,1 5 0,-3-5 0,2 4 0,-2-3 0,-1 3 0,1-3 0,-1 3 0,3-3 0,-1 3 0,3-3 0,-3 3 0,9 0 0,-6 1 0,14 2 0,-12-2 0,6 1 0,-7-3 0,0 1 0,6 0 0,-6-1 0,3 2 0,-6-4 0,-2 1 0,2 0 0,-2-1 0,2 3 0,7 0 0,3 5 0,32 8 0,-7 3 0,-11-7 0,1-1 0,19 6 0,-18-4 0,2-6 0,-26-2 0,7-3 0,-11 2 0,2-5 0,-2 2 0,-3 1 0,2-3 0,-2 4 0,2-1 0,1 0 0,2 1 0,-2-1 0,2 2 0,-2-2 0,0-1 0,-6-4 0,-5-9 0,-2 2 0,-4-6 0,6 5 0,-1 3 0,0-3 0,1 5 0,2-2 0,-3 2 0,6 0 0,0 4 0,18 15 0,-4 2 0,13 11 0,-11-6 0,-2-4 0,-1 3 0,-3-9 0,-2 4 0,0-7 0,-5-1 0,2-4 0,-7-1 0,1-2 0,-13 0 0,4 2 0,-7 1 0,8 0 0,-2 1 0,5-4 0,-2 5 0,2-5 0,-2 3 0,2-1 0,-3-2 0,4 2 0,2 1 0,0-3 0,3 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1,2 1 1629,-4 2 0,1 1 0,11 9 0,2 2-697,-4 0 0,0-2 697,2-4 0,1 0 0,5 1 0,0-2 41,-6-8 0,0-1-41,-1-1 0,1-1 0,3-4 0,-3-3 0,1 12 0,9-10 1440,-9 1-1440,-11-13 1953,9 7-1953,-13-10 1178,-3-2-1178,3-1 0,-5-2 0,2 0 0,1 0 0,-3 0 0,4 0 0,-1 2 0,2-2 0,1 2 0,5 2 0,-4-3 0,10 4 0,-4-3 0,5 0 0,-5-1 0,-2 0 0,-6-1 0,-2-3 0,-1 3 0,-2-5 0,0 5 0,-1-5 0,1 2 0,2-2 0,-2 0 0,2 0 0,-2 3 0,-1-3 0,1 2 0,0-2 0,2 0 0,1 0 0,2 0 0,6 0 0,-4 0 0,4 0 0,-6 0 0,-2 0 0,2 0 0,-5 0 0,10 0 0,-5 0 0,12 0 0,-10 0 0,10 0 0,-10 0 0,4 0 0,-6 0 0,-2 0 0,-1 0 0,-3 0 0,1 0 0,0 0 0,-1 0 0,1 0 0,0 0 0,-1 0 0,1 0 0,2 0 0,1 0 0,2 0 0,-2 3 0,-1-3 0,-3 2 0,1-2 0,-6-4 0,-21-7 0,8-1 0,-23-6 0,23 8 0,-4 0 0,8 3 0,1 2 0,2 3 0,3-3 0,6 5 0,3 0 0,5 4 0,0 2 0,-2 3 0,2-1 0,-3 2 0,1-3 0,-1 0 0,-2-2 0,-1 0 0,1 0 0,0 0 0,-3 0 0,2-2 0,-2 1 0,0-1 0,0 9 0,-3 2 0,0 3 0,0-2 0,0-8 0,0 0 0,0-2 0,0 0 0,-3 0 0,2 0 0,-4-2 0,5 1 0,-5-3 0,1 3 0,-1-1 0,-1 2 0,-2 0 0,2-1 0,-2-1 0,2 2 0,3-3 0,-2 1 0,1 1 0,-1-1 0,-1 0 0,0 1 0,1-3 0,2 1 0,0-2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0,0 5 0,-3-5 0,2 5 0,-2-4 0,3 1 0,-1 0 0,-2-1 0,2 3 0,-4-3 0,4 3 0,-4-3 0,3 3 0,-3-3 0,4 3 0,-4-3 0,4 3 0,-2-3 0,2 1 0,1 0 0,0-1 0,-3 1 0,2-2 0,-2 0 0,3 0 0,-3 0 0,2 0 0,-2 0 0,2 0 0,1 3 0,0-3 0,-3 2 0,2-1 0,-2-1 0,2 2 0,-1-2 0,1 3 0,-2-6 0,2 3 0,1-2 0,0 2 0,-1 0 0,1 0 0,-3 0 0,2 0 0,-2 0 0,0 0 0,2-2 0,-2 1 0,3-1 0,-1 2 0,-1 0 0,1-2 0,-2 2 0,2-2 0,-2 2 0,2-3 0,-1 3 0,1-4 0,1 3 0,-1-1 0,-2 0 0,2 1 0,-1-3 0,-1 1 0,2 1 0,-2-3 0,2 5 0,1-4 0,0 1 0,-1-2 0,1 0 0,-3 2 0,2-1 0,-2 4 0,0-5 0,2 5 0,-2-5 0,0 5 0,5-4 0,-7 3 0,7-3 0,-5 3 0,2-3 0,-1 1 0,1 1 0,-1-8 0,2 8 0,-2-5 0,1 5 0,-2 1 0,0-3 0,2 3 0,-2-3 0,3 3 0,1-8 0,-1 5 0,0-6 0,0 5 0,0 0 0,-1 0 0,-2 0 0,2 3 0,-2-3 0,3 3 0,0-1 0,-1-1 0,1 1 0,-3 0 0,4-1 0,-5 1 0,8-2 0,-7 0 0,3 1 0,2-1 0,-5 0 0,5 0 0,-2 0 0,0 0 0,-1 3 0,1-3 0,-1 3 0,1-1 0,0 1 0,-3 0 0,2 1 0,-2-3 0,0 3 0,2-1 0,-2 0 0,3 1 0,-1-3 0,1 4 0,0-5 0,-3 5 0,2-5 0,-2 5 0,2-4 0,-1 3 0,1-3 0,-2 3 0,0-1 0,2 2 0,-5-2 0,8 2 0,-7-5 0,7 5 0,-8-5 0,5 5 0,-2-2 0,0 0 0,2 1 0,-1-1 0,-1 0 0,2 1 0,-2-1 0,0 2 0,2-2 0,-2 2 0,0-3 0,2 1 0,-2 2 0,3-5 0,0 5 0,-1-4 0,1 3 0,-3-1 0,2 2 0,-2 0 0,3-2 0,-1 1 0,1-3 0,-1 4 0,-1-3 0,1 3 0,-2 0 0,2 1 0,-2-1 0,2 0 0,-1 0 0,-1 0 0,2-2 0,-2 1 0,2-1 0,1 2 0,-3 0 0,2 2 0,-4-1 0,4 1 0,-5-2 0,5 0 0,-4 0 0,4 0 0,-2 0 0,0 0 0,2 0 0,-4 0 0,4 0 0,-5 0 0,5 0 0,-2 1 0,1-1 0,-2 0 0,1 2 0,-3-2 0,5 3 0,-4-3 0,4 2 0,-5-1 0,3 1 0,-1 0 0,-1-1 0,2 1 0,-1 0 0,-1-1 0,1 1 0,1 0 0,-3-1 0,3 1 0,-1-2 0,-1 0 0,4 2 0,-4-1 0,1 1 0,1 0 0,-3-1 0,3 1 0,-1 0 0,-1-1 0,4 1 0,-5-2 0,5 3 0,-4-3 0,4 5 0,-2-5 0,3 2 0,-1-1 0,1 1 0,-3-2 0,-3 5 0,-3-2 0,-3 4 0,1-2 0,-1 2 0,0-2 0,0 0 0,1 0 0,2 3 0,-2-3 0,1 2 0,4-4 0,0-1 0,6 1 0,-3-3 0,2 5 0,-2-5 0,3 5 0,-1-2 0,1 2 0,0 0 0,-1 0 0,1 0 0,0 0 0,-1 0 0,3 0 0,-1 0 0,3 0 0,-4 0 0,2 0 0,-2 0 0,0 0 0,-1 0 0,1 0 0,0 0 0,2 0 0,-2 0 0,2 0 0,-2 0 0,-1 0 0,1 0 0,-1 0 0,1 0 0,0 0 0,-3 2 0,-1 0 0,-2 3 0,-2 0 0,1 0 0,-1 0 0,-1 0 0,2 0 0,-1 0 0,-1-2 0,0 1 0,0-1 0,-2-1 0,4-2 0,1-2 0,1-6 0,4 3 0,-4-4 0,4 3 0,-5-1 0,3 2 0,-3 0 0,2 2 0,-1-1 0,1 1 0,-2-2 0,0 0 0,3 0 0,-3 0 0,3 0 0,-3 0 0,0 0 0,0 0 0,0 0 0,2 3 0,-1-3 0,2 3 0,-6-1 0,-9 1 0,5 4 0,-10-2 0,8 5 0,0-5 0,-1 5 0,1-5 0,0 2 0,1 0 0,2-1 0,1 1 0,-1-2 0,0 2 0,1-1 0,-1 1 0,0-2 0,3 2 0,-2-1 0,2 1 0,-3-2 0,0 2 0,1-1 0,-1 1 0,0-2 0,3 2 0,-2-1 0,2 1 0,-3-2 0,1 2 0,-1-1 0,0 1 0,1-2 0,-1 2 0,0-2 0,1 3 0,-1-3 0,3 2 0,-2-2 0,2 3 0,5-3 0,1 0 0,8-3 0,1 3 0,-4-5 0,1 5 0,-4-2 0,1 2 0,-1 0 0,1-3 0,0 3 0,-1-2 0,1 2 0,-1 0 0,1 0 0,0 0 0,-1-3 0,1 3 0,0-2 0,2 2 0,-2 0 0,2 0 0,-2 0 0,-1 0 0,1 0 0,-1 0 0,1 0 0,0 0 0,-1 0 0,-2 2 0,2-2 0,-1 3 0,-1-1 0,2-2 0,-5 5 0,3-3 0,-1 3 0,-1 0 0,1 2 0,1-1 0,-3 1 0,3-2 0,-1 0 0,-1 0 0,4 0 0,-4-1 0,4 1 0,-5 0 0,5 0 0,-4 0 0,4-2 0,-4 1 0,1-1 0,-2 0 0,0-1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24575,'8'-5'0,"1"0"0,-1 2 0,-2-2 0,2 5 0,-2-5 0,-1 3 0,1-1 0,-1-1 0,1 3 0,0-3 0,-1 1 0,3 0 0,-1-1 0,1 3 0,-3-3 0,1 3 0,0-3 0,2 3 0,-2-3 0,2 3 0,-2-3 0,-1 3 0,3-3 0,1 3 0,0-3 0,1 1 0,-1-2 0,2 0 0,1 0 0,-4 3 0,9-4 0,-9 5 0,6-4 0,-6 2 0,-2 0 0,5-1 0,-5 1 0,5-2 0,-5 2 0,4-1 0,-3 1 0,3-2 0,-1 0 0,0 3 0,1-3 0,-1 2 0,0-1 0,-1-1 0,0 0 0,-2 0 0,5 0 0,-2 0 0,2 0 0,0-2 0,-2 1 0,1-1 0,-1 0 0,2 1 0,1-3 0,-4 3 0,3-1 0,-2 0 0,2 0 0,-2-1 0,1-2 0,-3 5 0,3-4 0,-1 1 0,2-2 0,-2 0 0,1 3 0,-3-3 0,3 3 0,-1-3 0,0 2 0,1-1 0,-3 3 0,3-1 0,-4 0 0,5-1 0,-2-2 0,-1 3 0,3-3 0,4 1 0,-5-2 0,7-1 0,-9 5 0,4-3 0,-1 3 0,0-1 0,-2 1 0,-1 0 0,0 1 0,-2-1 0,2 2 0,0 0 0,-1 0 0,1-2 0,0 1 0,-2-1 0,2 2 0,0 0 0,-1 0 0,3-2 0,-1 2 0,0-2 0,1 2 0,-3 0 0,1 0 0,0-2 0,-2 1 0,5-1 0,-5 2 0,2 2 0,-2-3 0,-1 2 0,1-3 0,-1 2 0,4 0 0,-1-2 0,4 2 0,-1-3 0,-3 1 0,3 2 0,-2-5 0,0 5 0,1-2 0,-4 2 0,2 0 0,-2 0 0,0 0 0,-1 2 0,-2-1 0,0 1 0,-1 0 0,2-1 0,1 1 0,-2-2 0,2 2 0,-4-1 0,4 3 0,-2-3 0,0 1 0,2 1 0,-4-3 0,4 5 0,-5-5 0,5 5 0,-4-5 0,4 5 0,-4-5 0,4 5 0,-5-5 0,5 5 0,-4-5 0,4 3 0,-2-1 0,0-2 0,2 5 0,-4-5 0,1 3 0,1-1 0,-5 1 0,-1 2 0,-12 0 0,2 0 0,-10 3 0,10-2 0,-2 2 0,7-3 0,2 2 0,6-1 0,3 1 0,24-7 0,-11 1 0,11-1 0,-17 2 0,-4 3 0,3 0 0,-4-2 0,1 2 0,-1-3 0,1 3 0,0 0 0,-1-2 0,-2 4 0,0-2 0,-1 7 0,-1 1 0,1 0 0,-2 1 0,0-4 0,0 3 0,0-4 0,0 1 0,0 0 0,3-2 0,-2 1 0,1-1 0,-2 2 0,0-2 0,0-1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24575,'7'7'0,"5"1"0,12 3 0,1-1 0,24 7 0,-5-6 0,-12-1 0,0-1 0,21-3 0,-1 4 0,1-8 0,-13 3 0,-9-3 0,-14-1 0,-6 1 0,-2-2 0,-1 0 0,-2 0 0,-1 2 0,1-2 0,0 3 0,2-3 0,-2 0 0,2 0 0,-2 0 0,-1 0 0,1 0 0,2 2 0,-2-2 0,2 3 0,0-3 0,-1 0 0,3 0 0,-1 0 0,0 0 0,-1 0 0,0 0 0,-2 0 0,5 0 0,-5 0 0,5 0 0,-3 0 0,10-4 0,-6 4 0,6-4 0,-7 4 0,0 0 0,-2 0 0,-1 0 0,-2 0 0,-1 0 0,1 0 0,-1-2 0,3 2 0,1-3 0,2 3 0,1 0 0,5-3 0,-4 2 0,1-2 0,-3 3 0,-2 0 0,2 0 0,0 0 0,0-2 0,1 1 0,-1-1 0,0 2 0,0-2 0,-2 1 0,2-1 0,-3 2 0,1 0 0,-1 0 0,0 0 0,-1 0 0,1 0 0,0 0 0,-2 0 0,5-2 0,-5 1 0,4-1 0,-1 2 0,0 0 0,2 0 0,-5 0 0,2 0 0,-2 0 0,-1 0 0,-2-2 0,2 1 0,-2-1 0,3 2 0,0 0 0,-1 0 0,1-2 0,-1 2 0,1-3 0,0 3 0,-1 0 0,1 0 0,-6 0 0,-3 0 0,-3 0 0,-2 0 0,2 0 0,-2 0 0,2 0 0,-3 0 0,4-2 0,-1 2 0,0-3 0,1 1 0,-1 2 0,0-3 0,3 1 0,-2 2 0,2-5 0,-3 5 0,1-3 0,2 1 0,3 2 0,11-3 0,-1 1 0,5 2 0,-7-2 0,-2 2 0,-1 0 0,1 0 0,0 0 0,-1 0 0,1-3 0,0 3 0,-1-2 0,1 2 0,-1 2 0,1-2 0,2 5 0,-2-5 0,2 2 0,-2 1 0,0-3 0,-1 2 0,1-2 0,-3 2 0,2-1 0,-2 1 0,0 0 0,0 1 0,-3 2 0,0 0 0,-3 0 0,-2 0 0,-2 0 0,-3-3 0,3 3 0,-1-3 0,2 1 0,3 2 0,-2-5 0,5 4 0,-5-3 0,1 1 0,-1 0 0,-1 1 0,0 0 0,1 1 0,-1-1 0,0 0 0,3 1 0,-2-1 0,2 2 0,0 0 0,-2-3 0,4 3 0,-4-5 0,5 5 0,-3-5 0,3 2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24575,'30'0'0,"4"0"0,31 0 0,-10 0 0,-17 0 0,1 0 0,7 0 0,-1 0 0,-8 0 0,0 0 0,5 0 0,-3 0 0,-7 0 0,-10 0 0,0 0 0,-2 0 0,34 0 0,-24 0 0,18 0 0,-23 0 0,0 0 0,-7 0 0,0 0 0,-7 0 0,-2 0 0,1 0 0,1 0 0,-1 0 0,0 0 0,-4 0 0,0 0 0,2 0 0,6 0 0,-1 0 0,4 0 0,-5 0 0,-1 0 0,0 0 0,-2 0 0,1 0 0,-1 0 0,2 0 0,7 0 0,-6 0 0,12 0 0,-6 0 0,7 0 0,0 0 0,-6 0 0,-2 0 0,0-3 0,-7 2 0,7-2 0,-11 3 0,2 0 0,-2 0 0,-1 0 0,1 0 0,0 0 0,-1 0 0,1 0 0,-1 0 0,1 0 0,0 0 0,-6-2 0,0-1 0,-6-2 0,0 2 0,1-1 0,-1 1 0,-2-2 0,1 0 0,-1 0 0,0 0 0,2 0 0,-2 0 0,2 0 0,3 0 0,-2 2 0,4-1 0,-4 4 0,9-1 0,-2 4 0,8 2 0,-1 0 0,2 2 0,6 0 0,-4 2 0,2-5 0,-7 3 0,-2-4 0,-1-1 0,-2 3 0,2-5 0,-4 5 0,4-5 0,-4 5 0,-4-5 0,-3 7 0,-5-4 0,-1 4 0,3-2 0,1-2 0,3 1 0,-1-3 0,3 3 0,-2-4 0,2 3 0,-1-1 0,-1-2 0,2 3 0,0-1 0,1 0 0,-1 1 0,2 2 0,-1-5 0,2 2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0,1 0 815,-3 5 0,1 0 0,2-6 0,0 1 0,1 4 0,0-1 0,11 16 325,-3 7-325,1-21 318,-7-2-318,-2-11 0,-1-6 0,-2 4 825,0-9-825,-1 10 162,3-5-162,1 6 0,0-1 0,-3-4 0,2 3 0,-2-4 0,3 6 0,-3-6 0,2 5 0,-3-5 0,3 0 0,0-1 0,0 1 0,-4-5 0,4 4 0,-3 0 0,2-4 0,10 20 0,-8-17 0,7 17 0,-9-20 0,2 9 0,-2-9 0,2 10 0,0-10 0,0 4 0,0-5 0,-2 0 0,0 5 0,0-4 0,10 20 0,-3-12 0,8 13 0,-5-10 0,1 0 0,-1-1 0,1 1 0,-3-6 0,2 4 0,-7-8 0,4 3 0,-4-6 0,2 1 0,2 5 0,-1-4 0,2 5 0,-3-7 0,0 1 0,0-2 0,1 1 0,-1-3 0,0 3 0,0-4 0,1 5 0,-1-5 0,0 2 0,0 0 0,1-1 0,-1 3 0,6 1 0,-4 0 0,10 1 0,-4 0 0,-1-2 0,6 5 0,-12-4 0,6 0 0,-7-3 0,0 0 0,-2-1 0,1 1 0,-3-2 0,1 0 0,-3 0 0,1 0 0,2-1 0,-2 1 0,2 0 0,-2 2 0,0-1 0,2 1 0,-2 0 0,5-2 0,-5 5 0,5-5 0,-5 4 0,2-3 0,0 3 0,-2-3 0,5 1 0,-2 0 0,2 0 0,0 3 0,0 0 0,0-2 0,1 1 0,-1-1 0,0-1 0,-2 0 0,1-2 0,-3 0 0,1 2 0,-3-4 0,4 4 0,-3-4 0,-1 2 0,0-3 0,-1 3 0,1-3 0,1 3 0,-1 0 0,1 2 0,0-1 0,-1 1 0,1 0 0,-1-2 0,1 3 0,0-6 0,-3 3 0,2-5 0,-5 5 0,5-5 0,-4 4 0,2-1 0,-1 0 0,-1-5 0,1-4 0,-2-9 0,0 4 0,-4-9 0,4 3 0,-7 1 0,7 3 0,-5 3 0,4 5 0,-1-2 0,-1 4 0,5 3 0,0 10 0,3-1 0,2 6 0,-1-5 0,-1-2 0,-1-1 0,1-2 0,-5-1 0,5-1 0,-4 2 0,1-3 0,-2 3 0,0 0 0,0 0 0,0 0 0,0 0 0,0 0 0,0 0 0,0 0 0,0-1 0,0 4 0,0-3 0,0 2 0,0-2 0,-2-2 0,-4 1 0,-3-3 0,1 3 0,-3-3 0,2 3 0,0-4 0,1 5 0,2-5 0,1 5 0,-1-5 0,0 2 0,1-2 0,-1 0 0,0 0 0,1 0 0,-1 0 0,0 0 0,-2 3 0,2-3 0,-2 2 0,5 1 0,-2-3 0,1 2 0,1 0 0,-2-1 0,5 1 0,-3-2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24575,'17'-10'0,"-6"4"0,5-3 0,-10 4 0,5 0 0,-5 0 0,2 0 0,0 0 0,-1 0 0,3 3 0,-1-3 0,2 0 0,0 0 0,1-2 0,-1 2 0,0 2 0,-2-1 0,-1 1 0,-2 0 0,-1-1 0,1 3 0,-1-3 0,1 3 0,0-3 0,-1 3 0,3-3 0,1 1 0,2-2 0,1 0 0,-1 0 0,0 0 0,6 2 0,-4-1 0,4 1 0,-8 0 0,-1-1 0,0 3 0,-2-3 0,3 4 0,-4-5 0,1 5 0,2-5 0,1 5 0,2-5 0,-2 2 0,1-2 0,-1 3 0,0-3 0,-1 5 0,-3-2 0,1-1 0,2 3 0,-2-5 0,2 5 0,1-5 0,5 2 0,-1-3 0,4 3 0,-8-2 0,-1 5 0,-2-5 0,-1 5 0,3-5 0,-1 3 0,1-1 0,-3 1 0,4-1 0,-3 1 0,4-1 0,-3-1 0,1 3 0,0-1 0,-2 0 0,5-1 0,3 0 0,5-2 0,0 2 0,-2-1 0,-6-1 0,1 3 0,-1-1 0,0-1 0,0 1 0,0 0 0,1-1 0,-1 1 0,0 0 0,-2-1 0,1 1 0,-1 0 0,2-1 0,1 3 0,-4-3 0,1 3 0,-4-1 0,1 0 0,2 1 0,1-3 0,2 1 0,0-2 0,0 2 0,-2-1 0,-1 3 0,-2-3 0,-1 3 0,1-1 0,-3 0 0,2 2 0,-2-3 0,0 1 0,5 2 0,-4-5 0,4 5 0,-3-5 0,1 5 0,-1-5 0,1 5 0,0-5 0,2 5 0,-2-5 0,2 5 0,6-6 0,-3 3 0,6 0 0,-6-2 0,-2 2 0,-1 1 0,-3-1 0,-1 1 0,-4 2 0,-6-3 0,-9 0 0,2 2 0,-4-2 0,8 3 0,1 0 0,5-2 0,-2-1 0,4-2 0,-1 0 0,-1 3 0,3-3 0,-3 2 0,0 1 0,3-3 0,0 5 0,5-2 0,10 5 0,-2-3 0,4 6 0,-8-6 0,1 3 0,-1-3 0,0 0 0,-1 2 0,-2-2 0,-1 2 0,1-2 0,0 0 0,-1 0 0,1 0 0,-1 0 0,1 0 0,0 0 0,-6 0 0,0 3 0,-9 2 0,1 0 0,-4 2 0,3 0 0,1-1 0,3 1 0,1-2 0,-1 0 0,2-1 0,-2 1 0,-1 0 0,3-2 0,0-1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0,0 0 0,1 0 0,-1 0 0,0 0 0,7 0 0,-5 0 0,6 0 0,-6 0 0,0 0 0,7 0 0,0 0 0,1 0 0,17 0 0,-2 0 0,6 0 0,-3 0 0,-12 0 0,-7 0 0,0 0 0,-7 0 0,0 0 0,0 0 0,1 0 0,-1 0 0,0 0 0,0 0 0,1 0 0,-1 0 0,0 0 0,0 0 0,-2 0 0,-1 0 0,0 0 0,-2 0 0,11-3 0,-1 2 0,3-2 0,-2 3 0,-8 0 0,2 0 0,-5 0 0,2 0 0,-2 0 0,2 0 0,-2 0 0,4 0 0,-1 0 0,0 0 0,2 0 0,-5 0 0,4 0 0,-3 0 0,3 0 0,5 0 0,-2 0 0,4 0 0,-6 0 0,-2 0 0,1 0 0,-3 0 0,1 0 0,-3 0 0,1 0 0,0 0 0,-1 0 0,1 0 0,2 0 0,1 0 0,2 0 0,-2 0 0,1 0 0,-3 0 0,3 0 0,-1 0 0,2 0 0,0 0 0,1 0 0,5 0 0,2 0 0,-1 0 0,-3 0 0,-7 0 0,-2 0 0,-1 0 0,-4 0 0,-2-3 0,-7 1 0,-1-1 0,1-1 0,-1 1 0,4 0 0,2-1 0,-3 3 0,6-3 0,-5 3 0,4-3 0,-4 3 0,5-3 0,-3 1 0,3-2 0,-3 2 0,8 3 0,5 7 0,8 0 0,1 2 0,4-2 0,-10-1 0,10 0 0,-10 0 0,4 0 0,-6-2 0,1-1 0,-1 2 0,-2-5 0,-1 4 0,-3-3 0,1 1 0,-5-2 0,-2 2 0,-13 2 0,3-1 0,-12 3 0,10-3 0,-4 3 0,6-3 0,2-1 0,3 0 0,1-1 0,2 1 0,0-2 0,0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0,4 8 0,-3-9 0,5 4 0,-4 0 0,3 2 0,-3-1 0,3 4 0,-3-9 0,0 4 0,-1-7 0,-1-1 0,-2-2 0,-1 0 0,-2 0 0,2 0 0,-1 0 0,1 0 0,1-1 0,-1 1 0,1 0 0,0 0 0,2 0 0,-2 2 0,2-1 0,-2 1 0,2-2 0,-2 0 0,5 2 0,-5-2 0,2 2 0,0-2 0,1 0 0,0 0 0,1 0 0,-4 0 0,5 0 0,-5 0 0,5-1 0,-5 1 0,2-2 0,0 1 0,1-1 0,2 2 0,1 0 0,5 1 0,-4-1 0,4 1 0,-6-1 0,0 0 0,0 0 0,7 4 0,0-2 0,19 10 0,-9-8 0,9 5 0,-12-7 0,0 1 0,-6-2 0,-5 0 0,-3-4 0,-5 3 0,5-5 0,-5 5 0,5-3 0,-5 1 0,4 1 0,-3-1 0,3 0 0,-4 1 0,5-3 0,-5 3 0,5-1 0,4 3 0,-3-3 0,6 2 0,-7-2 0,0 0 0,0 1 0,1-1 0,-4-1 0,0 1 0,-2-1 0,0-2 0,-1 5 0,1-5 0,-1 2 0,1 1 0,2-3 0,-2 2 0,3-2 0,-4 3 0,1-3 0,-1 2 0,1-2 0,0 0 0,-1 2 0,1-1 0,2 1 0,-2-2 0,2 2 0,0-1 0,1 1 0,0-2 0,1 0 0,-3 0 0,1 0 0,-3 0 0,1 0 0,0 0 0,-1 0 0,1 0 0,0 0 0,-1 0 0,1 0 0,-1 0 0,-4 0 0,-4-2 0,-3 1 0,0-3 0,1 3 0,2-3 0,-3 3 0,3-3 0,-2 3 0,4-3 0,1 6 0,6-4 0,0 6 0,2-1 0,-2 0 0,-1 1 0,1-1 0,0 2 0,-1-2 0,1 1 0,-1-1 0,1-1 0,0 1 0,-3-1 0,2-2 0,-5 5 0,0-3 0,-3 3 0,-3 0 0,1 0 0,-1-2 0,-2 1 0,2-1 0,-2 2 0,2 0 0,0 0 0,0-3 0,1 3 0,-1-3 0,0 1 0,3-1 0,1-2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0,12 14 0,-7-12 0,3 8 0,-1-7 0,7 2 0,-6-4 0,10 8 0,-16-15 0,3 4 0,-7-5 0,4 0 0,-3-3 0,1 0 0,-3 1 0,3-1 0,-1 3 0,3 0 0,1 5 0,-1-4 0,3 4 0,-5-5 0,2 5 0,1-4 0,-3 4 0,0-7 0,-3-1 0,3 0 0,-1 1 0,3 1 0,-4-1 0,3-1 0,-1 0 0,-2 1 0,2 0 0,0 1 0,1-2 0,4 8 0,-1-3 0,-1 3 0,0-6 0,4 3 0,-3-1 0,6 1 0,-10-5 0,0 0 0,-2-2 0,0 0 0,-1-2 0,1 1 0,0-1 0,-1 2 0,1 0 0,-1 0 0,1-1 0,0 1 0,-3 0 0,4 0 0,-6 0 0,7 0 0,-5 0 0,3 0 0,-1 0 0,1 0 0,2 2 0,-2-2 0,2 2 0,-2 0 0,0-1 0,-1 1 0,3 0 0,-1 1 0,9 3 0,-6 0 0,5-2 0,-4 1 0,-5-5 0,5 4 0,-3-1 0,4 2 0,-1 0 0,0 0 0,0-1 0,0 1 0,1 0 0,5 2 0,-4-2 0,6 7 0,-7-8 0,2 6 0,-3-8 0,-2 1 0,1-1 0,-1 0 0,0-1 0,-1 1 0,0-2 0,-2 2 0,5-2 0,-5 2 0,2-2 0,-2 0 0,-1 2 0,1-1 0,-1 1 0,1-2 0,0 0 0,-1-1 0,1-1 0,-3 2 0,2-5 0,-2 4 0,3-1 0,-1 2 0,3 0 0,-1 0 0,1 0 0,-3 0 0,1 2 0,0-2 0,-1 0 0,1-1 0,0-1 0,-3 2 0,2-2 0,-2 1 0,2-3 0,-2 3 0,2-3 0,-1 3 0,1-3 0,-2 3 0,2-4 0,-4 5 0,4-5 0,-2 5 0,3-5 0,-3 5 0,2-5 0,-2 5 0,3-5 0,-3 4 0,2-3 0,-2 1 0,0 0 0,2-1 0,-2 3 0,-2-8 0,-5 1 0,-2-7 0,-2 0 0,5 3 0,-2-3 0,2 5 0,-3-2 0,3 2 0,-2 0 0,4 0 0,-1 0 0,2 0 0,-3 0 0,2 0 0,1 2 0,4 3 0,4 5 0,-2 1 0,4 1 0,-3-2 0,-2 0 0,0-1 0,-2 1 0,3 0 0,-3 0 0,2-2 0,-4 1 0,1-1 0,1 2 0,-3 0 0,5 0 0,-4 0 0,4-1 0,-4 1 0,1 0 0,1-2 0,-3 1 0,3-1 0,-3 2 0,-3-2 0,0-1 0,-5 0 0,-1 1 0,0 0 0,1-1 0,0 0 0,2-2 0,-3 5 0,4-5 0,-1 3 0,0-3 0,3 2 0,-2-2 0,2 5 0,-3-5 0,3 2 0,1-2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24575,'7'-13'0,"4"-1"0,-3-2 0,5 1 0,-6-1 0,4 5 0,-1-4 0,-1 5 0,1 0 0,-1 1 0,4-7 0,-1 5 0,2-4 0,-5 5 0,1 0 0,-4 3 0,5-3 0,-5 3 0,5-3 0,-5 2 0,2 1 0,0 0 0,-1-1 0,3 0 0,-4-1 0,2 4 0,-2-5 0,0 5 0,-1-5 0,1 5 0,0-4 0,-1 3 0,1-3 0,-1 3 0,1-3 0,-3 3 0,2-1 0,-2 0 0,3 2 0,-1-5 0,1 3 0,0-1 0,0-7 0,0 9 0,1-9 0,1 7 0,-2-2 0,3 1 0,-1-1 0,-2 2 0,2-1 0,-2 3 0,-1-3 0,1 3 0,0-1 0,-3 2 0,2 0 0,-2 0 0,2 0 0,1 0 0,0 0 0,-3 0 0,2 1 0,-2-1 0,2 0 0,1 0 0,0 0 0,-1 0 0,1 0 0,0-2 0,-3 1 0,2-1 0,-2 2 0,5 0 0,-4-2 0,3 1 0,-4-1 0,3 2 0,-3 0 0,2 3 0,-4-3 0,4 2 0,-5-2 0,5 0 0,-2 1 0,3-4 0,-1 3 0,1-4 0,-3 3 0,2-1 0,-2 0 0,3-1 0,0 3 0,-1-4 0,2-2 0,1 0 0,0-4 0,2 5 0,-1 0 0,0 0 0,4-5 0,-6 4 0,5-4 0,-5 7 0,1-1 0,0 1 0,-2-2 0,2 0 0,0 0 0,-1 3 0,1-3 0,-3 5 0,-2-2 0,2 2 0,-1 0 0,1 0 0,-2 0 0,2 0 0,-2 0 0,3 0 0,0-2 0,-1 1 0,1-1 0,0 0 0,-3 2 0,2-3 0,-2 4 0,2-1 0,1-3 0,0 3 0,-1-2 0,1 2 0,-3 0 0,2 0 0,-2 0 0,3 0 0,-1 0 0,1 0 0,-3 0 0,2 0 0,-2-2 0,3 4 0,-3-4 0,2 4 0,-2-2 0,0 0 0,2 3 0,-7-1 0,2 3 0,-6 0 0,-2 0 0,-7 4 0,2-4 0,-10 4 0,10-4 0,-2 0 0,7 0 0,2 0 0,1 0 0,-1 0 0,0 0 0,1 0 0,-1 0 0,0 0 0,1 0 0,-1 0 0,5 0 0,4 0 0,6-3 0,2 3 0,1-5 0,-4 5 0,0-2 0,-2-1 0,0 3 0,-1-2 0,1 2 0,-1-2 0,1 1 0,0-1 0,-1 0 0,1 1 0,0-1 0,-1 2 0,1 0 0,-3-2 0,2 1 0,-2-1 0,3 2 0,-1 0 0,1-2 0,-1 1 0,1-1 0,0 2 0,-1 0 0,1 0 0,-3-2 0,2 1 0,-2-1 0,3 2 0,-1 0 0,1 0 0,-3-2 0,2 1 0,-4 9 0,1 4 0,-2 4 0,0-1 0,0-5 0,0-3 0,0 1 0,0-1 0,0-2 0,0 2 0,0-2 0,-2 0 0,1 0 0,-1 2 0,2-2 0,0 3 0,-3-4 0,2 1 0,-1-2 0,2-1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0,3 1 0,-1-1 0,0 0 0,-2 0 0,5 0 0,-5 0 0,11-4 0,-9 5 0,8-7 0,-7 8 0,0-5 0,1 4 0,-1-1 0,2-3 0,0 5 0,-2-3 0,2 3 0,-3-2 0,4-2 0,-1 1 0,6-2 0,-4 1 0,4 0 0,0-1 0,-4 3 0,4-1 0,-8 3 0,2-1 0,-3 1 0,4-2 0,5-1 0,-4-1 0,4 0 0,0-1 0,-4 0 0,4 2 0,-6-1 0,-2 4 0,2-1 0,-5 1 0,4-2 0,-1 0 0,2 0 0,1 0 0,5-1 0,-4 1 0,4-1 0,-6 1 0,-2 2 0,-1-1 0,0 1 0,-2 0 0,5-1 0,-5 1 0,5-2 0,-3 2 0,4-1 0,-1 1 0,-2-2 0,1 2 0,-4-1 0,5 4 0,-5-5 0,2 5 0,-2-5 0,0 5 0,-1-5 0,1 5 0,-1-5 0,1 5 0,0-5 0,-1 5 0,1-5 0,0 5 0,-3-5 0,2 5 0,-2-2 0,2-1 0,3 1 0,-1-1 0,1-2 0,0 5 0,-2-4 0,5 3 0,-5-3 0,5 3 0,-3-3 0,10 3 0,0-4 0,19-1 0,16-5 0,2-6 0,10 3 0,-25 3 0,-3 2 0,-18 6 0,-4-3 0,-5 4 0,-3-3 0,1 5 0,-3-2 0,1-1 0,-1 3 0,1-2 0,0-1 0,-1 3 0,-4-2 0,-10-2 0,-8 0 0,-1-2 0,-6 2 0,14 0 0,-4 3 0,8-1 0,1 2 0,-1 0 0,5 0 0,4 0 0,12 0 0,-2 0 0,2-2 0,-5 1 0,-4-1 0,2 2 0,1 0 0,-3 0 0,2 0 0,-2 0 0,-1-2 0,1 2 0,-1-3 0,1 3 0,0 0 0,-1 0 0,1 0 0,-3 5 0,-1 0 0,-4 5 0,1 0 0,-4-3 0,5 3 0,-5-5 0,0 10 0,2-9 0,-3 9 0,5-10 0,-2 2 0,1-2 0,1 0 0,-1 0 0,2 0 0,-3 0 0,3 0 0,-3 0 0,3 0 0,0 0 0,0 0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6:2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25 24575,'6'-4'0,"8"3"0,-3-6 0,10 6 0,-5-6 0,-1 6 0,-5-2 0,1 3 0,-1 0 0,0 0 0,1 3 0,-1 2 0,1-1 0,-6 3 0,5-2 0,-9 3 0,8 3 0,-8-2 0,8 2 0,-8-3 0,4 0 0,-5 0 0,0 4 0,0-4 0,-5 4 0,0-4 0,-6 0 0,1 0 0,4 0 0,-4 0 0,5-4 0,-1 3 0,-4-6 0,9 6 0,-8-6 0,3 6 0,-4-6 0,-1 6 0,1-3 0,-5 4 0,3 0 0,-3 0 0,4 0 0,-4 0 0,8 0 0,-7-4 0,8 3 0,1-2 0,-5-1 0,9 3 0,-8-6 0,8 6 0,-4-6 0,5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1:42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79 24575,'-15'5'0,"3"5"0,-7-3 0,7 7 0,-3-13 0,9 8 0,-3-8 0,3 9 0,-4-5 0,-1 1 0,5 3 0,2-3 0,13-5 0,-2-7 0,12-5 0,-7 0 0,3 2 0,-5 3 0,1 0 0,-6-3 0,5 8 0,-9-9 0,8 9 0,-3-8 0,4 3 0,0-4 0,-4-1 0,3 1 0,-3-1 0,5 5 0,-6-3 0,5 3 0,-5 0 0,1-3 0,-1 13 0,-1-3 0,2 14 0,13 12 0,-1-4 0,2 5 0,-5-9 0,-5-7 0,1 3 0,-1-9 0,-4 3 0,-1-8 0,-5 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24575,'17'0'0,"2"0"0,0 0 0,-2-2 0,-8 1 0,-1-1 0,-3 2 0,1 0 0,0 0 0,-1 0 0,1 0 0,-1 0 0,1 0 0,0 0 0,2 0 0,-2 0 0,2 0 0,-2 0 0,2 0 0,-2 2 0,2-1 0,0 1 0,-1-2 0,3 0 0,-1 0 0,2 0 0,6 0 0,2 3 0,-3-2 0,7 2 0,-15-3 0,6 2 0,-9-1 0,1 1 0,0-2 0,-1 0 0,1 2 0,2-1 0,-2 1 0,5 0 0,-2-1 0,2 1 0,6 1 0,-4-2 0,4 2 0,-6-3 0,0 2 0,-2-1 0,2 1 0,-2-2 0,2 2 0,6-1 0,14 1 0,-9-2 0,13 0 0,-22 0 0,10 0 0,-12 2 0,5-1 0,-10 1 0,5-2 0,-5 0 0,5 0 0,-2 0 0,2 0 0,0 0 0,6 0 0,14 0 0,-9 0 0,14 0 0,-23 0 0,1 0 0,-3 0 0,-5 0 0,2 0 0,-2 0 0,-1 0 0,1 0 0,0 0 0,-1 0 0,1 0 0,-1 0 0,1 0 0,0 0 0,-1 0 0,1 0 0,0 0 0,-3 2 0,2-1 0,0 1 0,2-2 0,1 0 0,-3 0 0,3 0 0,-1 0 0,-4 0 0,-9 0 0,-1 0 0,-4 0 0,6 0 0,-1 0 0,0 0 0,1 0 0,2-2 0,-3 1 0,6-3 0,-5 3 0,4-3 0,-4 3 0,2-1 0,-3 0 0,3-1 0,-2 0 0,2-1 0,-3 3 0,3-3 0,-2 3 0,2-1 0,0 0 0,-2-1 0,4-2 0,-4 2 0,7 1 0,-1 2 0,4 0 0,1 0 0,-1 0 0,1 0 0,2 2 0,-2-1 0,2 3 0,-2-1 0,0 0 0,-1 1 0,3-3 0,-4 3 0,4-3 0,-5 3 0,2-4 0,1 3 0,0-1 0,-1-2 0,-2 5 0,2-5 0,-2 2 0,3 1 0,0-3 0,-1 2 0,1 1 0,-1-3 0,1 4 0,0-3 0,-1 1 0,-2 0 0,2-1 0,-1 3 0,1-3 0,-7 1 0,-20 3 0,0 0 0,-15 0 0,18 1 0,5-6 0,3 3 0,5-1 0,-3-2 0,4 2 0,-1-2 0,3 0 0,0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0,0 4 0,0-7 0,-3 1 0,3-1 0,-1 2 0,3 0 0,-1-1 0,0-1 0,1 1 0,-1-1 0,2 2 0,1-1 0,-1 1 0,0 0 0,0 0 0,0 0 0,1-3 0,-4 3 0,3-5 0,-2 2 0,-1-2 0,1 0 0,-1 2 0,-2-1 0,2 1 0,0-2 0,-2-1 0,5 1 0,-5 0 0,5 0 0,-2 2 0,2 1 0,0 0 0,0 1 0,0-2 0,19 4 0,-14-1 0,13-2 0,-17 2 0,-1-3 0,0 1 0,0-1 0,-2-2 0,-1-2 0,0 1 0,-2-1 0,3 2 0,-4-1 0,3 1 0,-1 0 0,3 0 0,-4 0 0,3 0 0,-4 0 0,1-2 0,2 1 0,-2 1 0,5 0 0,-5 2 0,5-2 0,-3 2 0,1-1 0,2 1 0,-3 0 0,4 1 0,-1-1 0,6 5 0,-4-6 0,4 5 0,-8-6 0,-1 2 0,0-2 0,-2 0 0,5 2 0,-2-1 0,2 3 0,0-3 0,0 1 0,0-2 0,1 2 0,-1-2 0,0 4 0,-2-3 0,-1 1 0,0-2 0,1 0 0,0 0 0,7 4 0,-8-3 0,9 3 0,-9-2 0,3-2 0,-2 2 0,2-2 0,-5-2 0,2 1 0,-2-1 0,-1 0 0,-1 1 0,0-1 0,0 0 0,1-1 0,-2 0 0,2-1 0,-2 3 0,3-1 0,0-1 0,-3 3 0,2-5 0,-2 5 0,5-3 0,-2 1 0,2 2 0,-2-3 0,0 1 0,-3 1 0,2-3 0,-5-1 0,3-3 0,-3-2 0,0 0 0,-3 0 0,3 0 0,-3 0 0,1 0 0,1 0 0,-4 0 0,4 0 0,-4 1 0,5-1 0,-5 2 0,4-2 0,-2 3 0,1-1 0,1-2 0,-1 3 0,-1-1 0,3-1 0,-3 1 0,1 0 0,1-1 0,-2 1 0,1 0 0,4 3 0,-2 3 0,6 0 0,0 1 0,-1-1 0,-2 2 0,5-1 0,-7 1 0,7 2 0,-5-1 0,2 1 0,1-2 0,-3 0 0,0 0 0,-1-3 0,-1 3 0,1-2 0,1-1 0,-3 3 0,5-5 0,-4 5 0,4-5 0,-5 4 0,0-1 0,-5 2 0,-4 0 0,0 0 0,-1 0 0,3 0 0,-1-3 0,2 3 0,1-3 0,-1 3 0,0-2 0,1 1 0,-1-3 0,0 1 0,3 0 0,-2-1 0,5 3 0,-3-3 0,3 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24575,'8'-4'0,"-2"0"0,5-5 0,-5 3 0,2-3 0,-2 4 0,-3-3 0,2 3 0,-2 1 0,0-1 0,2 0 0,-2 0 0,0 0 0,2 0 0,-4 0 0,4-2 0,-2 1 0,0-1 0,2 2 0,-4 0 0,1 0 0,1 0 0,0-2 0,2-1 0,-2 1 0,2-1 0,-4 4 0,4-1 0,-2-3 0,3 3 0,-1-2 0,-1 0 0,1 1 0,-2-1 0,2 0 0,1 1 0,1-8 0,-1 7 0,0-8 0,2 10 0,0-10 0,0 6 0,-1-6 0,1 7 0,-2-1 0,2 4 0,-2-5 0,0 5 0,-1-5 0,1 5 0,-3-4 0,2 1 0,-2 0 0,3-1 0,-1 3 0,1-3 0,0 4 0,-1-5 0,1 5 0,-1-5 0,1 5 0,-3-4 0,2 3 0,-4-1 0,4 0 0,-2 1 0,0-1 0,2 2 0,-2-2 0,3 2 0,-1-5 0,1 3 0,0-3 0,-1 0 0,1 0 0,-1 0 0,4 0 0,-2-5 0,1 4 0,-1-4 0,1 5 0,-2 0 0,4-5 0,-4 4 0,0-4 0,0 5 0,4-5 0,-2-2 0,8-4 0,-8 4 0,3-3 0,-5 9 0,6-10 0,-4 5 0,4-6 0,0 0 0,-4 6 0,3-4 0,-5 8 0,2-8 0,-2 9 0,2-9 0,-1 3 0,0 1 0,5-5 0,-4 5 0,3-6 0,-1 6 0,-1-5 0,0 5 0,-2 0 0,0 0 0,0 1 0,-1 4 0,0-4 0,0 5 0,0 0 0,-1 0 0,2-5 0,-1 4 0,1-4 0,-1 0 0,5-2 0,-3 1 0,3 1 0,-5 0 0,1-2 0,5-4 0,-6 4 0,13-14 0,-14 17 0,7-17 0,-7 20 0,0-9 0,1 8 0,1-8 0,-3 9 0,2-4 0,-3 5 0,4-5 0,-4 4 0,3-5 0,-2 7 0,2-7 0,-2 5 0,2-2 0,-5 4 0,3 3 0,-3-3 0,4 1 0,-4 1 0,4-3 0,-5 3 0,5-1 0,-4 1 0,4 0 0,-4 1 0,4-1 0,-5 2 0,3 0 0,-1 0 0,-1 0 0,1 0 0,1 0 0,-3 0 0,5 0 0,-4 1 0,4-1 0,-4 0 0,4 2 0,-5-2 0,3 3 0,-1-3 0,-1 0 0,4 0 0,-5 0 0,3 0 0,-1 2 0,-1-1 0,2 1 0,-1 0 0,-1-1 0,1 1 0,1 0 0,-3-1 0,0 3 0,-5 1 0,-4 1 0,0 1 0,1 0 0,2-1 0,1 1 0,-1-2 0,5 0 0,4 0 0,6-2 0,2-1 0,-2 0 0,-1-1 0,-2 1 0,-1 0 0,1 1 0,-3 0 0,2 1 0,-2-3 0,5 3 0,-1-1 0,1 0 0,-3-1 0,1 0 0,-1 1 0,-1 0 0,1 1 0,-2-1 0,2 2 0,1 0 0,-3-2 0,2 1 0,-4 1 0,4 5 0,-5 3 0,5 0 0,-4 1 0,4-4 0,-4 2 0,1-2 0,1-2 0,-3 1 0,3-1 0,-3 0 0,0-1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0,4 3 0,5 2 0,-1 0 0,10 3 0,-4 0 0,0 1 0,4-1 0,-4-1 0,30 8 0,-6 3 0,-11-10 0,1 0 0,0 2 0,-1 0 0,23 1 0,-2 4 0,-16-8 0,-13-2 0,-5 0 0,-2-1 0,-5-4 0,-4 3 0,0-5 0,1 5 0,-3-5 0,2 4 0,-2-3 0,-1 3 0,1-3 0,-1 3 0,3-3 0,-1 3 0,3-3 0,-3 3 0,9 0 0,-6 1 0,14 2 0,-12-2 0,6 1 0,-7-3 0,0 1 0,6 0 0,-6-1 0,3 2 0,-6-4 0,-2 1 0,2 0 0,-2-1 0,2 3 0,7 0 0,3 5 0,32 8 0,-7 3 0,-11-7 0,1-1 0,19 6 0,-18-4 0,2-6 0,-26-2 0,7-3 0,-11 2 0,2-5 0,-2 2 0,-3 1 0,2-3 0,-2 4 0,2-1 0,1 0 0,2 1 0,-2-1 0,2 2 0,-2-2 0,0-1 0,-6-4 0,-5-9 0,-2 2 0,-4-6 0,6 5 0,-1 3 0,0-3 0,1 5 0,2-2 0,-3 2 0,6 0 0,0 4 0,18 15 0,-4 2 0,13 11 0,-11-6 0,-2-4 0,-1 3 0,-3-9 0,-2 4 0,0-7 0,-5-1 0,2-4 0,-7-1 0,1-2 0,-13 0 0,4 2 0,-7 1 0,8 0 0,-2 1 0,5-4 0,-2 5 0,2-5 0,-2 3 0,2-1 0,-3-2 0,4 2 0,2 1 0,0-3 0,3 2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1,2 1 1629,-4 2 0,1 1 0,11 9 0,2 2-697,-4 0 0,0-2 697,2-4 0,1 0 0,5 1 0,0-2 41,-6-8 0,0-1-41,-1-1 0,1-1 0,3-4 0,-3-3 0,1 12 0,9-10 1440,-9 1-1440,-11-13 1953,9 7-1953,-13-10 1178,-3-2-1178,3-1 0,-5-2 0,2 0 0,1 0 0,-3 0 0,4 0 0,-1 2 0,2-2 0,1 2 0,5 2 0,-4-3 0,10 4 0,-4-3 0,5 0 0,-5-1 0,-2 0 0,-6-1 0,-2-3 0,-1 3 0,-2-5 0,0 5 0,-1-5 0,1 2 0,2-2 0,-2 0 0,2 0 0,-2 3 0,-1-3 0,1 2 0,0-2 0,2 0 0,1 0 0,2 0 0,6 0 0,-4 0 0,4 0 0,-6 0 0,-2 0 0,2 0 0,-5 0 0,10 0 0,-5 0 0,12 0 0,-10 0 0,10 0 0,-10 0 0,4 0 0,-6 0 0,-2 0 0,-1 0 0,-3 0 0,1 0 0,0 0 0,-1 0 0,1 0 0,0 0 0,-1 0 0,1 0 0,2 0 0,1 0 0,2 0 0,-2 3 0,-1-3 0,-3 2 0,1-2 0,-6-4 0,-21-7 0,8-1 0,-23-6 0,23 8 0,-4 0 0,8 3 0,1 2 0,2 3 0,3-3 0,6 5 0,3 0 0,5 4 0,0 2 0,-2 3 0,2-1 0,-3 2 0,1-3 0,-1 0 0,-2-2 0,-1 0 0,1 0 0,0 0 0,-3 0 0,2-2 0,-2 1 0,0-1 0,0 9 0,-3 2 0,0 3 0,0-2 0,0-8 0,0 0 0,0-2 0,0 0 0,-3 0 0,2 0 0,-4-2 0,5 1 0,-5-3 0,1 3 0,-1-1 0,-1 2 0,-2 0 0,2-1 0,-2-1 0,2 2 0,3-3 0,-2 1 0,1 1 0,-1-1 0,-1 0 0,0 1 0,1-3 0,2 1 0,0-2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0,0 5 0,-3-5 0,2 5 0,-2-4 0,3 1 0,-1 0 0,-2-1 0,2 3 0,-4-3 0,4 3 0,-4-3 0,3 3 0,-3-3 0,4 3 0,-4-3 0,4 3 0,-2-3 0,2 1 0,1 0 0,0-1 0,-3 1 0,2-2 0,-2 0 0,3 0 0,-3 0 0,2 0 0,-2 0 0,2 0 0,1 3 0,0-3 0,-3 2 0,2-1 0,-2-1 0,2 2 0,-1-2 0,1 3 0,-2-6 0,2 3 0,1-2 0,0 2 0,-1 0 0,1 0 0,-3 0 0,2 0 0,-2 0 0,0 0 0,2-2 0,-2 1 0,3-1 0,-1 2 0,-1 0 0,1-2 0,-2 2 0,2-2 0,-2 2 0,2-3 0,-1 3 0,1-4 0,1 3 0,-1-1 0,-2 0 0,2 1 0,-1-3 0,-1 1 0,2 1 0,-2-3 0,2 5 0,1-4 0,0 1 0,-1-2 0,1 0 0,-3 2 0,2-1 0,-2 4 0,0-5 0,2 5 0,-2-5 0,0 5 0,5-4 0,-7 3 0,7-3 0,-5 3 0,2-3 0,-1 1 0,1 1 0,-1-8 0,2 8 0,-2-5 0,1 5 0,-2 1 0,0-3 0,2 3 0,-2-3 0,3 3 0,1-8 0,-1 5 0,0-6 0,0 5 0,0 0 0,-1 0 0,-2 0 0,2 3 0,-2-3 0,3 3 0,0-1 0,-1-1 0,1 1 0,-3 0 0,4-1 0,-5 1 0,8-2 0,-7 0 0,3 1 0,2-1 0,-5 0 0,5 0 0,-2 0 0,0 0 0,-1 3 0,1-3 0,-1 3 0,1-1 0,0 1 0,-3 0 0,2 1 0,-2-3 0,0 3 0,2-1 0,-2 0 0,3 1 0,-1-3 0,1 4 0,0-5 0,-3 5 0,2-5 0,-2 5 0,2-4 0,-1 3 0,1-3 0,-2 3 0,0-1 0,2 2 0,-5-2 0,8 2 0,-7-5 0,7 5 0,-8-5 0,5 5 0,-2-2 0,0 0 0,2 1 0,-1-1 0,-1 0 0,2 1 0,-2-1 0,0 2 0,2-2 0,-2 2 0,0-3 0,2 1 0,-2 2 0,3-5 0,0 5 0,-1-4 0,1 3 0,-3-1 0,2 2 0,-2 0 0,3-2 0,-1 1 0,1-3 0,-1 4 0,-1-3 0,1 3 0,-2 0 0,2 1 0,-2-1 0,2 0 0,-1 0 0,-1 0 0,2-2 0,-2 1 0,2-1 0,1 2 0,-3 0 0,2 2 0,-4-1 0,4 1 0,-5-2 0,5 0 0,-4 0 0,4 0 0,-2 0 0,0 0 0,2 0 0,-4 0 0,4 0 0,-5 0 0,5 0 0,-2 1 0,1-1 0,-2 0 0,1 2 0,-3-2 0,5 3 0,-4-3 0,4 2 0,-5-1 0,3 1 0,-1 0 0,-1-1 0,2 1 0,-1 0 0,-1-1 0,1 1 0,1 0 0,-3-1 0,3 1 0,-1-2 0,-1 0 0,4 2 0,-4-1 0,1 1 0,1 0 0,-3-1 0,3 1 0,-1 0 0,-1-1 0,4 1 0,-5-2 0,5 3 0,-4-3 0,4 5 0,-2-5 0,3 2 0,-1-1 0,1 1 0,-3-2 0,-3 5 0,-3-2 0,-3 4 0,1-2 0,-1 2 0,0-2 0,0 0 0,1 0 0,2 3 0,-2-3 0,1 2 0,4-4 0,0-1 0,6 1 0,-3-3 0,2 5 0,-2-5 0,3 5 0,-1-2 0,1 2 0,0 0 0,-1 0 0,1 0 0,0 0 0,-1 0 0,3 0 0,-1 0 0,3 0 0,-4 0 0,2 0 0,-2 0 0,0 0 0,-1 0 0,1 0 0,0 0 0,2 0 0,-2 0 0,2 0 0,-2 0 0,-1 0 0,1 0 0,-1 0 0,1 0 0,0 0 0,-3 2 0,-1 0 0,-2 3 0,-2 0 0,1 0 0,-1 0 0,-1 0 0,2 0 0,-1 0 0,-1-2 0,0 1 0,0-1 0,-2-1 0,4-2 0,1-2 0,1-6 0,4 3 0,-4-4 0,4 3 0,-5-1 0,3 2 0,-3 0 0,2 2 0,-1-1 0,1 1 0,-2-2 0,0 0 0,3 0 0,-3 0 0,3 0 0,-3 0 0,0 0 0,0 0 0,0 0 0,2 3 0,-1-3 0,2 3 0,-6-1 0,-9 1 0,5 4 0,-10-2 0,8 5 0,0-5 0,-1 5 0,1-5 0,0 2 0,1 0 0,2-1 0,1 1 0,-1-2 0,0 2 0,1-1 0,-1 1 0,0-2 0,3 2 0,-2-1 0,2 1 0,-3-2 0,0 2 0,1-1 0,-1 1 0,0-2 0,3 2 0,-2-1 0,2 1 0,-3-2 0,1 2 0,-1-1 0,0 1 0,1-2 0,-1 2 0,0-2 0,1 3 0,-1-3 0,3 2 0,-2-2 0,2 3 0,5-3 0,1 0 0,8-3 0,1 3 0,-4-5 0,1 5 0,-4-2 0,1 2 0,-1 0 0,1-3 0,0 3 0,-1-2 0,1 2 0,-1 0 0,1 0 0,0 0 0,-1-3 0,1 3 0,0-2 0,2 2 0,-2 0 0,2 0 0,-2 0 0,-1 0 0,1 0 0,-1 0 0,1 0 0,0 0 0,-1 0 0,-2 2 0,2-2 0,-1 3 0,-1-1 0,2-2 0,-5 5 0,3-3 0,-1 3 0,-1 0 0,1 2 0,1-1 0,-3 1 0,3-2 0,-1 0 0,-1 0 0,4 0 0,-4-1 0,4 1 0,-5 0 0,5 0 0,-4 0 0,4-2 0,-4 1 0,1-1 0,-2 0 0,0-1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24575,'8'-5'0,"1"0"0,-1 2 0,-2-2 0,2 5 0,-2-5 0,-1 3 0,1-1 0,-1-1 0,1 3 0,0-3 0,-1 1 0,3 0 0,-1-1 0,1 3 0,-3-3 0,1 3 0,0-3 0,2 3 0,-2-3 0,2 3 0,-2-3 0,-1 3 0,3-3 0,1 3 0,0-3 0,1 1 0,-1-2 0,2 0 0,1 0 0,-4 3 0,9-4 0,-9 5 0,6-4 0,-6 2 0,-2 0 0,5-1 0,-5 1 0,5-2 0,-5 2 0,4-1 0,-3 1 0,3-2 0,-1 0 0,0 3 0,1-3 0,-1 2 0,0-1 0,-1-1 0,0 0 0,-2 0 0,5 0 0,-2 0 0,2 0 0,0-2 0,-2 1 0,1-1 0,-1 0 0,2 1 0,1-3 0,-4 3 0,3-1 0,-2 0 0,2 0 0,-2-1 0,1-2 0,-3 5 0,3-4 0,-1 1 0,2-2 0,-2 0 0,1 3 0,-3-3 0,3 3 0,-1-3 0,0 2 0,1-1 0,-3 3 0,3-1 0,-4 0 0,5-1 0,-2-2 0,-1 3 0,3-3 0,4 1 0,-5-2 0,7-1 0,-9 5 0,4-3 0,-1 3 0,0-1 0,-2 1 0,-1 0 0,0 1 0,-2-1 0,2 2 0,0 0 0,-1 0 0,1-2 0,0 1 0,-2-1 0,2 2 0,0 0 0,-1 0 0,3-2 0,-1 2 0,0-2 0,1 2 0,-3 0 0,1 0 0,0-2 0,-2 1 0,5-1 0,-5 2 0,2 2 0,-2-3 0,-1 2 0,1-3 0,-1 2 0,4 0 0,-1-2 0,4 2 0,-1-3 0,-3 1 0,3 2 0,-2-5 0,0 5 0,1-2 0,-4 2 0,2 0 0,-2 0 0,0 0 0,-1 2 0,-2-1 0,0 1 0,-1 0 0,2-1 0,1 1 0,-2-2 0,2 2 0,-4-1 0,4 3 0,-2-3 0,0 1 0,2 1 0,-4-3 0,4 5 0,-5-5 0,5 5 0,-4-5 0,4 5 0,-4-5 0,4 5 0,-5-5 0,5 5 0,-4-5 0,4 3 0,-2-1 0,0-2 0,2 5 0,-4-5 0,1 3 0,1-1 0,-5 1 0,-1 2 0,-12 0 0,2 0 0,-10 3 0,10-2 0,-2 2 0,7-3 0,2 2 0,6-1 0,3 1 0,24-7 0,-11 1 0,11-1 0,-17 2 0,-4 3 0,3 0 0,-4-2 0,1 2 0,-1-3 0,1 3 0,0 0 0,-1-2 0,-2 4 0,0-2 0,-1 7 0,-1 1 0,1 0 0,-2 1 0,0-4 0,0 3 0,0-4 0,0 1 0,0 0 0,3-2 0,-2 1 0,1-1 0,-2 2 0,0-2 0,0-1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24575,'7'7'0,"5"1"0,12 3 0,1-1 0,24 7 0,-5-6 0,-12-1 0,0-1 0,21-3 0,-1 4 0,1-8 0,-13 3 0,-9-3 0,-14-1 0,-6 1 0,-2-2 0,-1 0 0,-2 0 0,-1 2 0,1-2 0,0 3 0,2-3 0,-2 0 0,2 0 0,-2 0 0,-1 0 0,1 0 0,2 2 0,-2-2 0,2 3 0,0-3 0,-1 0 0,3 0 0,-1 0 0,0 0 0,-1 0 0,0 0 0,-2 0 0,5 0 0,-5 0 0,5 0 0,-3 0 0,10-4 0,-6 4 0,6-4 0,-7 4 0,0 0 0,-2 0 0,-1 0 0,-2 0 0,-1 0 0,1 0 0,-1-2 0,3 2 0,1-3 0,2 3 0,1 0 0,5-3 0,-4 2 0,1-2 0,-3 3 0,-2 0 0,2 0 0,0 0 0,0-2 0,1 1 0,-1-1 0,0 2 0,0-2 0,-2 1 0,2-1 0,-3 2 0,1 0 0,-1 0 0,0 0 0,-1 0 0,1 0 0,0 0 0,-2 0 0,5-2 0,-5 1 0,4-1 0,-1 2 0,0 0 0,2 0 0,-5 0 0,2 0 0,-2 0 0,-1 0 0,-2-2 0,2 1 0,-2-1 0,3 2 0,0 0 0,-1 0 0,1-2 0,-1 2 0,1-3 0,0 3 0,-1 0 0,1 0 0,-6 0 0,-3 0 0,-3 0 0,-2 0 0,2 0 0,-2 0 0,2 0 0,-3 0 0,4-2 0,-1 2 0,0-3 0,1 1 0,-1 2 0,0-3 0,3 1 0,-2 2 0,2-5 0,-3 5 0,1-3 0,2 1 0,3 2 0,11-3 0,-1 1 0,5 2 0,-7-2 0,-2 2 0,-1 0 0,1 0 0,0 0 0,-1 0 0,1-3 0,0 3 0,-1-2 0,1 2 0,-1 2 0,1-2 0,2 5 0,-2-5 0,2 2 0,-2 1 0,0-3 0,-1 2 0,1-2 0,-3 2 0,2-1 0,-2 1 0,0 0 0,0 1 0,-3 2 0,0 0 0,-3 0 0,-2 0 0,-2 0 0,-3-3 0,3 3 0,-1-3 0,2 1 0,3 2 0,-2-5 0,5 4 0,-5-3 0,1 1 0,-1 0 0,-1 1 0,0 0 0,1 1 0,-1-1 0,0 0 0,3 1 0,-2-1 0,2 2 0,0 0 0,-2-3 0,4 3 0,-4-5 0,5 5 0,-3-5 0,3 2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24575,'30'0'0,"4"0"0,31 0 0,-10 0 0,-17 0 0,1 0 0,7 0 0,-1 0 0,-8 0 0,0 0 0,5 0 0,-3 0 0,-7 0 0,-10 0 0,0 0 0,-2 0 0,34 0 0,-24 0 0,18 0 0,-23 0 0,0 0 0,-7 0 0,0 0 0,-7 0 0,-2 0 0,1 0 0,1 0 0,-1 0 0,0 0 0,-4 0 0,0 0 0,2 0 0,6 0 0,-1 0 0,4 0 0,-5 0 0,-1 0 0,0 0 0,-2 0 0,1 0 0,-1 0 0,2 0 0,7 0 0,-6 0 0,12 0 0,-6 0 0,7 0 0,0 0 0,-6 0 0,-2 0 0,0-3 0,-7 2 0,7-2 0,-11 3 0,2 0 0,-2 0 0,-1 0 0,1 0 0,0 0 0,-1 0 0,1 0 0,-1 0 0,1 0 0,0 0 0,-6-2 0,0-1 0,-6-2 0,0 2 0,1-1 0,-1 1 0,-2-2 0,1 0 0,-1 0 0,0 0 0,2 0 0,-2 0 0,2 0 0,3 0 0,-2 2 0,4-1 0,-4 4 0,9-1 0,-2 4 0,8 2 0,-1 0 0,2 2 0,6 0 0,-4 2 0,2-5 0,-7 3 0,-2-4 0,-1-1 0,-2 3 0,2-5 0,-4 5 0,4-5 0,-4 5 0,-4-5 0,-3 7 0,-5-4 0,-1 4 0,3-2 0,1-2 0,3 1 0,-1-3 0,3 3 0,-2-4 0,2 3 0,-1-1 0,-1-2 0,2 3 0,0-1 0,1 0 0,-1 1 0,2 2 0,-1-5 0,2 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0,1 0 815,-3 5 0,1 0 0,2-6 0,0 1 0,1 4 0,0-1 0,11 16 325,-3 7-325,1-21 318,-7-2-318,-2-11 0,-1-6 0,-2 4 825,0-9-825,-1 10 162,3-5-162,1 6 0,0-1 0,-3-4 0,2 3 0,-2-4 0,3 6 0,-3-6 0,2 5 0,-3-5 0,3 0 0,0-1 0,0 1 0,-4-5 0,4 4 0,-3 0 0,2-4 0,10 20 0,-8-17 0,7 17 0,-9-20 0,2 9 0,-2-9 0,2 10 0,0-10 0,0 4 0,0-5 0,-2 0 0,0 5 0,0-4 0,10 20 0,-3-12 0,8 13 0,-5-10 0,1 0 0,-1-1 0,1 1 0,-3-6 0,2 4 0,-7-8 0,4 3 0,-4-6 0,2 1 0,2 5 0,-1-4 0,2 5 0,-3-7 0,0 1 0,0-2 0,1 1 0,-1-3 0,0 3 0,0-4 0,1 5 0,-1-5 0,0 2 0,0 0 0,1-1 0,-1 3 0,6 1 0,-4 0 0,10 1 0,-4 0 0,-1-2 0,6 5 0,-12-4 0,6 0 0,-7-3 0,0 0 0,-2-1 0,1 1 0,-3-2 0,1 0 0,-3 0 0,1 0 0,2-1 0,-2 1 0,2 0 0,-2 2 0,0-1 0,2 1 0,-2 0 0,5-2 0,-5 5 0,5-5 0,-5 4 0,2-3 0,0 3 0,-2-3 0,5 1 0,-2 0 0,2 0 0,0 3 0,0 0 0,0-2 0,1 1 0,-1-1 0,0-1 0,-2 0 0,1-2 0,-3 0 0,1 2 0,-3-4 0,4 4 0,-3-4 0,-1 2 0,0-3 0,-1 3 0,1-3 0,1 3 0,-1 0 0,1 2 0,0-1 0,-1 1 0,1 0 0,-1-2 0,1 3 0,0-6 0,-3 3 0,2-5 0,-5 5 0,5-5 0,-4 4 0,2-1 0,-1 0 0,-1-5 0,1-4 0,-2-9 0,0 4 0,-4-9 0,4 3 0,-7 1 0,7 3 0,-5 3 0,4 5 0,-1-2 0,-1 4 0,5 3 0,0 10 0,3-1 0,2 6 0,-1-5 0,-1-2 0,-1-1 0,1-2 0,-5-1 0,5-1 0,-4 2 0,1-3 0,-2 3 0,0 0 0,0 0 0,0 0 0,0 0 0,0 0 0,0 0 0,0 0 0,0-1 0,0 4 0,0-3 0,0 2 0,0-2 0,-2-2 0,-4 1 0,-3-3 0,1 3 0,-3-3 0,2 3 0,0-4 0,1 5 0,2-5 0,1 5 0,-1-5 0,0 2 0,1-2 0,-1 0 0,0 0 0,1 0 0,-1 0 0,0 0 0,-2 3 0,2-3 0,-2 2 0,5 1 0,-2-3 0,1 2 0,1 0 0,-2-1 0,5 1 0,-3-2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24575,'17'-10'0,"-6"4"0,5-3 0,-10 4 0,5 0 0,-5 0 0,2 0 0,0 0 0,-1 0 0,3 3 0,-1-3 0,2 0 0,0 0 0,1-2 0,-1 2 0,0 2 0,-2-1 0,-1 1 0,-2 0 0,-1-1 0,1 3 0,-1-3 0,1 3 0,0-3 0,-1 3 0,3-3 0,1 1 0,2-2 0,1 0 0,-1 0 0,0 0 0,6 2 0,-4-1 0,4 1 0,-8 0 0,-1-1 0,0 3 0,-2-3 0,3 4 0,-4-5 0,1 5 0,2-5 0,1 5 0,2-5 0,-2 2 0,1-2 0,-1 3 0,0-3 0,-1 5 0,-3-2 0,1-1 0,2 3 0,-2-5 0,2 5 0,1-5 0,5 2 0,-1-3 0,4 3 0,-8-2 0,-1 5 0,-2-5 0,-1 5 0,3-5 0,-1 3 0,1-1 0,-3 1 0,4-1 0,-3 1 0,4-1 0,-3-1 0,1 3 0,0-1 0,-2 0 0,5-1 0,3 0 0,5-2 0,0 2 0,-2-1 0,-6-1 0,1 3 0,-1-1 0,0-1 0,0 1 0,0 0 0,1-1 0,-1 1 0,0 0 0,-2-1 0,1 1 0,-1 0 0,2-1 0,1 3 0,-4-3 0,1 3 0,-4-1 0,1 0 0,2 1 0,1-3 0,2 1 0,0-2 0,0 2 0,-2-1 0,-1 3 0,-2-3 0,-1 3 0,1-1 0,-3 0 0,2 2 0,-2-3 0,0 1 0,5 2 0,-4-5 0,4 5 0,-3-5 0,1 5 0,-1-5 0,1 5 0,0-5 0,2 5 0,-2-5 0,2 5 0,6-6 0,-3 3 0,6 0 0,-6-2 0,-2 2 0,-1 1 0,-3-1 0,-1 1 0,-4 2 0,-6-3 0,-9 0 0,2 2 0,-4-2 0,8 3 0,1 0 0,5-2 0,-2-1 0,4-2 0,-1 0 0,-1 3 0,3-3 0,-3 2 0,0 1 0,3-3 0,0 5 0,5-2 0,10 5 0,-2-3 0,4 6 0,-8-6 0,1 3 0,-1-3 0,0 0 0,-1 2 0,-2-2 0,-1 2 0,1-2 0,0 0 0,-1 0 0,1 0 0,-1 0 0,1 0 0,0 0 0,-6 0 0,0 3 0,-9 2 0,1 0 0,-4 2 0,3 0 0,1-1 0,3 1 0,1-2 0,-1 0 0,2-1 0,-2 1 0,-1 0 0,3-2 0,0-1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0,0 0 0,1 0 0,-1 0 0,0 0 0,7 0 0,-5 0 0,6 0 0,-6 0 0,0 0 0,7 0 0,0 0 0,1 0 0,17 0 0,-2 0 0,6 0 0,-3 0 0,-12 0 0,-7 0 0,0 0 0,-7 0 0,0 0 0,0 0 0,1 0 0,-1 0 0,0 0 0,0 0 0,1 0 0,-1 0 0,0 0 0,0 0 0,-2 0 0,-1 0 0,0 0 0,-2 0 0,11-3 0,-1 2 0,3-2 0,-2 3 0,-8 0 0,2 0 0,-5 0 0,2 0 0,-2 0 0,2 0 0,-2 0 0,4 0 0,-1 0 0,0 0 0,2 0 0,-5 0 0,4 0 0,-3 0 0,3 0 0,5 0 0,-2 0 0,4 0 0,-6 0 0,-2 0 0,1 0 0,-3 0 0,1 0 0,-3 0 0,1 0 0,0 0 0,-1 0 0,1 0 0,2 0 0,1 0 0,2 0 0,-2 0 0,1 0 0,-3 0 0,3 0 0,-1 0 0,2 0 0,0 0 0,1 0 0,5 0 0,2 0 0,-1 0 0,-3 0 0,-7 0 0,-2 0 0,-1 0 0,-4 0 0,-2-3 0,-7 1 0,-1-1 0,1-1 0,-1 1 0,4 0 0,2-1 0,-3 3 0,6-3 0,-5 3 0,4-3 0,-4 3 0,5-3 0,-3 1 0,3-2 0,-3 2 0,8 3 0,5 7 0,8 0 0,1 2 0,4-2 0,-10-1 0,10 0 0,-10 0 0,4 0 0,-6-2 0,1-1 0,-1 2 0,-2-5 0,-1 4 0,-3-3 0,1 1 0,-5-2 0,-2 2 0,-13 2 0,3-1 0,-12 3 0,10-3 0,-4 3 0,6-3 0,2-1 0,3 0 0,1-1 0,2 1 0,0-2 0,0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0,4 8 0,-3-9 0,5 4 0,-4 0 0,3 2 0,-3-1 0,3 4 0,-3-9 0,0 4 0,-1-7 0,-1-1 0,-2-2 0,-1 0 0,-2 0 0,2 0 0,-1 0 0,1 0 0,1-1 0,-1 1 0,1 0 0,0 0 0,2 0 0,-2 2 0,2-1 0,-2 1 0,2-2 0,-2 0 0,5 2 0,-5-2 0,2 2 0,0-2 0,1 0 0,0 0 0,1 0 0,-4 0 0,5 0 0,-5 0 0,5-1 0,-5 1 0,2-2 0,0 1 0,1-1 0,2 2 0,1 0 0,5 1 0,-4-1 0,4 1 0,-6-1 0,0 0 0,0 0 0,7 4 0,0-2 0,19 10 0,-9-8 0,9 5 0,-12-7 0,0 1 0,-6-2 0,-5 0 0,-3-4 0,-5 3 0,5-5 0,-5 5 0,5-3 0,-5 1 0,4 1 0,-3-1 0,3 0 0,-4 1 0,5-3 0,-5 3 0,5-1 0,4 3 0,-3-3 0,6 2 0,-7-2 0,0 0 0,0 1 0,1-1 0,-4-1 0,0 1 0,-2-1 0,0-2 0,-1 5 0,1-5 0,-1 2 0,1 1 0,2-3 0,-2 2 0,3-2 0,-4 3 0,1-3 0,-1 2 0,1-2 0,0 0 0,-1 2 0,1-1 0,2 1 0,-2-2 0,2 2 0,0-1 0,1 1 0,0-2 0,1 0 0,-3 0 0,1 0 0,-3 0 0,1 0 0,0 0 0,-1 0 0,1 0 0,0 0 0,-1 0 0,1 0 0,-1 0 0,-4 0 0,-4-2 0,-3 1 0,0-3 0,1 3 0,2-3 0,-3 3 0,3-3 0,-2 3 0,4-3 0,1 6 0,6-4 0,0 6 0,2-1 0,-2 0 0,-1 1 0,1-1 0,0 2 0,-1-2 0,1 1 0,-1-1 0,1-1 0,0 1 0,-3-1 0,2-2 0,-5 5 0,0-3 0,-3 3 0,-2 0 0,-1 0 0,0-2 0,-2 1 0,2-1 0,-2 2 0,2 0 0,0 0 0,0-3 0,1 3 0,-1-3 0,0 1 0,3-1 0,1-2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0,12 14 0,-7-12 0,3 8 0,-1-7 0,7 2 0,-6-4 0,10 8 0,-16-15 0,3 4 0,-7-5 0,4 0 0,-3-3 0,1 0 0,-3 1 0,3-1 0,-1 3 0,3 0 0,1 5 0,-1-4 0,3 4 0,-5-5 0,2 5 0,1-4 0,-3 4 0,0-7 0,-3-1 0,3 0 0,-1 1 0,3 1 0,-4-1 0,3-1 0,-1 0 0,-2 1 0,2 0 0,0 1 0,1-2 0,4 8 0,-1-3 0,-1 3 0,0-6 0,4 3 0,-3-1 0,6 1 0,-10-5 0,0 0 0,-2-2 0,0 0 0,-1-2 0,1 1 0,0-1 0,-1 2 0,1 0 0,-1 0 0,1-1 0,0 1 0,-3 0 0,4 0 0,-6 0 0,7 0 0,-5 0 0,3 0 0,-1 0 0,1 0 0,2 2 0,-2-2 0,2 2 0,-2 0 0,0-1 0,-1 1 0,3 0 0,-1 1 0,9 3 0,-6 0 0,5-2 0,-4 1 0,-5-5 0,5 4 0,-3-1 0,4 2 0,-1 0 0,0 0 0,0-1 0,0 1 0,1 0 0,5 2 0,-4-2 0,6 7 0,-7-8 0,2 6 0,-3-8 0,-2 1 0,1-1 0,-1 0 0,0-1 0,-1 1 0,0-2 0,-2 2 0,5-2 0,-5 2 0,2-2 0,-2 0 0,-1 2 0,1-1 0,-1 1 0,1-2 0,0 0 0,-1-1 0,1-1 0,-3 2 0,2-5 0,-2 4 0,3-1 0,-1 2 0,3 0 0,-1 0 0,1 0 0,-3 0 0,1 2 0,0-2 0,-1 0 0,1-1 0,0-1 0,-3 2 0,2-2 0,-2 1 0,2-3 0,-2 3 0,2-3 0,-1 3 0,1-3 0,-2 3 0,2-4 0,-4 5 0,4-5 0,-2 5 0,3-5 0,-3 5 0,2-5 0,-2 5 0,3-5 0,-3 4 0,2-3 0,-2 1 0,0 0 0,2-1 0,-2 3 0,-2-8 0,-5 1 0,-2-7 0,-2 0 0,5 3 0,-2-3 0,2 5 0,-3-2 0,3 2 0,-2 0 0,4 0 0,-1 0 0,2 0 0,-3 0 0,2 0 0,1 2 0,4 3 0,4 5 0,-2 1 0,4 1 0,-3-2 0,-2 0 0,0-1 0,-2 1 0,3 0 0,-3 0 0,2-2 0,-4 1 0,1-1 0,1 2 0,-3 0 0,5 0 0,-4 0 0,4-1 0,-4 1 0,1 0 0,1-2 0,-3 1 0,3-1 0,-3 2 0,-3-2 0,0-1 0,-5 0 0,-1 1 0,0 0 0,1-1 0,0 0 0,2-2 0,-3 5 0,4-5 0,-1 3 0,0-3 0,3 2 0,-2-2 0,2 5 0,-3-5 0,3 2 0,1-2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24575,'7'-13'0,"4"-1"0,-3-2 0,5 1 0,-6-1 0,4 5 0,-1-4 0,-1 5 0,1 0 0,-1 1 0,4-7 0,-1 5 0,2-4 0,-5 5 0,1 0 0,-4 3 0,5-3 0,-5 3 0,5-3 0,-5 2 0,2 1 0,0 0 0,-1-1 0,3 0 0,-4-1 0,2 4 0,-2-5 0,0 5 0,-1-5 0,1 5 0,0-4 0,-1 3 0,1-3 0,-1 3 0,1-3 0,-3 3 0,2-1 0,-2 0 0,3 2 0,-1-5 0,1 3 0,0-1 0,0-7 0,0 9 0,1-9 0,1 7 0,-2-2 0,3 1 0,-1-1 0,-2 2 0,2-1 0,-2 3 0,-1-3 0,1 3 0,0-1 0,-3 2 0,2 0 0,-2 0 0,2 0 0,1 0 0,0 0 0,-3 0 0,2 1 0,-2-1 0,2 0 0,1 0 0,0 0 0,-1 0 0,1 0 0,0-2 0,-3 1 0,2-1 0,-2 2 0,5 0 0,-4-2 0,3 1 0,-4-1 0,3 2 0,-3 0 0,2 3 0,-4-3 0,4 2 0,-5-2 0,5 0 0,-2 1 0,3-4 0,-1 3 0,1-4 0,-3 3 0,2-1 0,-2 0 0,3-1 0,0 3 0,-1-4 0,2-2 0,1 0 0,0-4 0,2 5 0,-1 0 0,0 0 0,4-5 0,-6 4 0,5-4 0,-5 7 0,1-1 0,0 1 0,-2-2 0,2 0 0,0 0 0,-1 3 0,1-3 0,-3 5 0,-2-2 0,2 2 0,-1 0 0,1 0 0,-2 0 0,2 0 0,-2 0 0,3 0 0,0-2 0,-1 1 0,1-1 0,0 0 0,-3 2 0,2-3 0,-2 4 0,2-1 0,1-3 0,0 3 0,-1-2 0,1 2 0,-3 0 0,2 0 0,-2 0 0,3 0 0,-1 0 0,1 0 0,-3 0 0,2 0 0,-2-2 0,3 4 0,-3-4 0,2 4 0,-2-2 0,0 0 0,2 3 0,-7-1 0,2 3 0,-6 0 0,-2 0 0,-7 4 0,2-4 0,-10 4 0,10-4 0,-2 0 0,7 0 0,2 0 0,1 0 0,-1 0 0,0 0 0,1 0 0,-1 0 0,0 0 0,1 0 0,-1 0 0,5 0 0,4 0 0,6-3 0,2 3 0,1-5 0,-4 5 0,0-2 0,-2-1 0,0 3 0,-1-2 0,1 2 0,-1-2 0,1 1 0,0-1 0,-1 0 0,1 1 0,0-1 0,-1 2 0,1 0 0,-3-2 0,2 1 0,-2-1 0,3 2 0,-1 0 0,1-2 0,-1 1 0,1-1 0,0 2 0,-1 0 0,1 0 0,-3-2 0,2 1 0,-2-1 0,3 2 0,-1 0 0,1 0 0,-3-2 0,2 1 0,-4 9 0,1 4 0,-2 4 0,0-1 0,0-5 0,0-3 0,0 1 0,0-1 0,0-2 0,0 2 0,0-2 0,-2 0 0,1 0 0,-1 2 0,2-2 0,0 3 0,-3-4 0,2 1 0,-1-2 0,2-1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0,3 1 0,-1-1 0,0 0 0,-2 0 0,5 0 0,-5 0 0,11-4 0,-9 5 0,8-7 0,-7 8 0,0-5 0,1 4 0,-1-1 0,2-3 0,0 5 0,-2-3 0,2 3 0,-3-2 0,4-2 0,-1 1 0,6-2 0,-4 1 0,4 0 0,0-1 0,-4 3 0,4-1 0,-8 3 0,2-1 0,-3 1 0,4-2 0,5-1 0,-4-1 0,4 0 0,0-1 0,-4 0 0,4 2 0,-6-1 0,-2 4 0,2-1 0,-5 1 0,4-2 0,-1 0 0,2 0 0,1 0 0,5-1 0,-4 1 0,4-1 0,-6 1 0,-2 2 0,-1-1 0,0 1 0,-2 0 0,5-1 0,-5 1 0,5-2 0,-3 2 0,4-1 0,-1 1 0,-2-2 0,1 2 0,-4-1 0,5 4 0,-5-5 0,2 5 0,-2-5 0,0 5 0,-1-5 0,1 5 0,-1-5 0,1 5 0,0-5 0,-1 5 0,1-5 0,0 5 0,-3-5 0,2 5 0,-2-2 0,2-1 0,3 1 0,-1-1 0,1-2 0,0 5 0,-2-4 0,5 3 0,-5-3 0,5 3 0,-3-3 0,10 3 0,0-4 0,19-1 0,16-5 0,2-6 0,10 3 0,-25 3 0,-3 2 0,-18 6 0,-4-3 0,-5 4 0,-3-3 0,1 5 0,-3-2 0,1-1 0,-1 3 0,1-2 0,0-1 0,-1 3 0,-4-2 0,-10-2 0,-8 0 0,-1-2 0,-6 2 0,14 0 0,-4 3 0,8-1 0,1 2 0,-1 0 0,5 0 0,4 0 0,12 0 0,-2 0 0,2-2 0,-5 1 0,-4-1 0,2 2 0,1 0 0,-3 0 0,2 0 0,-2 0 0,-1-2 0,1 2 0,-1-3 0,1 3 0,0 0 0,-1 0 0,1 0 0,-3 5 0,-1 0 0,-4 5 0,1 0 0,-4-3 0,5 3 0,-5-5 0,0 10 0,2-9 0,-3 9 0,5-10 0,-2 2 0,1-2 0,1 0 0,-1 0 0,2 0 0,-3 0 0,3 0 0,-3 0 0,3 0 0,0 0 0,0 0 0,0-3 0,0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24575,'17'0'0,"2"0"0,0 0 0,-2-2 0,-8 1 0,-1-1 0,-3 2 0,1 0 0,0 0 0,-1 0 0,1 0 0,-1 0 0,1 0 0,0 0 0,2 0 0,-2 0 0,2 0 0,-2 0 0,2 0 0,-2 2 0,2-1 0,0 1 0,-1-2 0,3 0 0,-1 0 0,2 0 0,6 0 0,2 3 0,-3-2 0,7 2 0,-15-3 0,6 2 0,-9-1 0,1 1 0,0-2 0,-1 0 0,1 2 0,2-1 0,-2 1 0,5 0 0,-2-1 0,2 1 0,6 1 0,-4-2 0,4 2 0,-6-3 0,0 2 0,-2-1 0,2 1 0,-2-2 0,2 2 0,6-1 0,14 1 0,-9-2 0,13 0 0,-22 0 0,10 0 0,-12 2 0,5-1 0,-10 1 0,5-2 0,-5 0 0,5 0 0,-2 0 0,2 0 0,0 0 0,6 0 0,14 0 0,-9 0 0,14 0 0,-23 0 0,1 0 0,-3 0 0,-5 0 0,2 0 0,-2 0 0,-1 0 0,1 0 0,0 0 0,-1 0 0,1 0 0,-1 0 0,1 0 0,0 0 0,-1 0 0,1 0 0,0 0 0,-3 2 0,2-1 0,0 1 0,2-2 0,1 0 0,-3 0 0,3 0 0,-1 0 0,-4 0 0,-9 0 0,-1 0 0,-4 0 0,6 0 0,-1 0 0,0 0 0,1 0 0,2-2 0,-3 1 0,6-3 0,-5 3 0,4-3 0,-4 3 0,2-1 0,-3 0 0,3-1 0,-2 0 0,2-1 0,-3 3 0,3-3 0,-2 3 0,2-1 0,0 0 0,-2-1 0,4-2 0,-4 2 0,7 1 0,-1 2 0,4 0 0,1 0 0,-1 0 0,1 0 0,2 2 0,-2-1 0,2 3 0,-2-1 0,0 0 0,-1 1 0,3-3 0,-4 3 0,4-3 0,-5 3 0,2-4 0,1 3 0,0-1 0,-1-2 0,-2 5 0,2-5 0,-2 2 0,3 1 0,0-3 0,-1 2 0,1 1 0,-1-3 0,1 4 0,0-3 0,-1 1 0,-2 0 0,2-1 0,-1 3 0,1-3 0,-7 1 0,-20 3 0,0 0 0,-15 0 0,18 1 0,5-6 0,3 3 0,5-1 0,-3-2 0,4 2 0,-1-2 0,3 0 0,0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0,0 4 0,0-7 0,-3 1 0,3-1 0,-1 2 0,3 0 0,-1-1 0,0-1 0,1 1 0,-1-1 0,2 2 0,1-1 0,-1 1 0,0 0 0,0 0 0,0 0 0,1-3 0,-4 3 0,3-5 0,-2 2 0,-1-2 0,1 0 0,-1 2 0,-2-1 0,2 1 0,0-2 0,-2-1 0,5 1 0,-5 0 0,5 0 0,-2 2 0,2 1 0,0 0 0,0 1 0,0-2 0,19 4 0,-14-1 0,13-2 0,-17 2 0,-1-3 0,0 1 0,0-1 0,-2-2 0,-1-2 0,0 1 0,-2-1 0,3 2 0,-4-1 0,3 1 0,-1 0 0,3 0 0,-4 0 0,3 0 0,-4 0 0,1-2 0,2 1 0,-2 1 0,5 0 0,-5 2 0,5-2 0,-3 2 0,1-1 0,2 1 0,-3 0 0,4 1 0,-1-1 0,6 5 0,-4-6 0,4 5 0,-8-6 0,-1 2 0,0-2 0,-2 0 0,5 2 0,-2-1 0,2 3 0,0-3 0,0 1 0,0-2 0,1 2 0,-1-2 0,0 4 0,-2-3 0,-1 1 0,0-2 0,1 0 0,0 0 0,7 4 0,-8-3 0,9 3 0,-9-2 0,3-2 0,-2 2 0,2-2 0,-5-2 0,2 1 0,-2-1 0,-1 0 0,-1 1 0,1-1 0,-2 0 0,2-1 0,-2 0 0,2-1 0,-2 3 0,3-1 0,0-1 0,-3 3 0,2-5 0,-2 5 0,5-3 0,-2 1 0,2 2 0,-2-3 0,0 1 0,-3 1 0,2-3 0,-5-1 0,3-3 0,-3-2 0,0 0 0,-3 0 0,3 0 0,-3 0 0,1 0 0,1 0 0,-4 0 0,4 0 0,-4 1 0,5-1 0,-5 2 0,4-2 0,-2 3 0,1-1 0,1-2 0,-1 3 0,-1-1 0,3-1 0,-3 1 0,1 0 0,1-1 0,-2 1 0,1 0 0,4 3 0,-2 3 0,6 0 0,0 1 0,-1-1 0,-2 2 0,5-1 0,-7 1 0,7 2 0,-5-1 0,2 1 0,1-2 0,-3 0 0,0 0 0,-1-3 0,-1 3 0,1-2 0,1-1 0,-3 3 0,5-5 0,-4 5 0,4-5 0,-5 4 0,0-1 0,-5 2 0,-4 0 0,0 0 0,-1 0 0,3 0 0,-1-3 0,2 3 0,1-3 0,-1 3 0,0-2 0,1 1 0,-1-3 0,0 1 0,3 0 0,-2-1 0,5 3 0,-3-3 0,3 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24575,'8'-4'0,"-2"0"0,5-5 0,-5 3 0,2-3 0,-2 4 0,-3-3 0,2 3 0,-2 1 0,0-1 0,2 0 0,-2 0 0,0 0 0,2 0 0,-4 0 0,4-2 0,-2 1 0,0-1 0,2 2 0,-4 0 0,1 0 0,1 0 0,0-2 0,2-1 0,-2 1 0,2-1 0,-4 4 0,4-1 0,-2-3 0,3 3 0,-1-2 0,-1 0 0,1 1 0,-2-1 0,2 0 0,1 1 0,1-8 0,-1 7 0,0-8 0,2 10 0,0-10 0,0 6 0,-1-6 0,1 7 0,-2-1 0,2 4 0,-2-5 0,0 5 0,-1-5 0,1 5 0,-3-4 0,2 1 0,-2 0 0,3-1 0,-1 3 0,1-3 0,0 4 0,-1-5 0,1 5 0,-1-5 0,1 5 0,-3-4 0,2 3 0,-4-1 0,4 0 0,-2 1 0,0-1 0,2 2 0,-2-2 0,3 2 0,-1-5 0,1 3 0,0-3 0,-1 0 0,1 0 0,-1 0 0,4 0 0,-2-5 0,1 4 0,-1-4 0,1 5 0,-2 0 0,4-5 0,-4 4 0,0-4 0,0 5 0,4-5 0,-2-2 0,8-4 0,-8 4 0,3-3 0,-5 9 0,6-10 0,-4 5 0,4-6 0,0 0 0,-4 6 0,3-4 0,-5 8 0,2-8 0,-2 9 0,2-9 0,-1 3 0,0 1 0,5-5 0,-4 5 0,3-6 0,-1 6 0,-1-5 0,0 5 0,-2 0 0,0 0 0,0 1 0,-1 4 0,0-4 0,0 5 0,0 0 0,-1 0 0,2-5 0,-1 4 0,1-4 0,-1 0 0,5-2 0,-3 1 0,3 1 0,-5 0 0,1-2 0,5-4 0,-6 4 0,13-14 0,-14 17 0,7-17 0,-7 20 0,0-9 0,1 8 0,1-8 0,-3 9 0,2-4 0,-3 5 0,4-5 0,-4 4 0,3-5 0,-2 7 0,2-7 0,-2 5 0,2-2 0,-5 4 0,3 3 0,-3-3 0,4 1 0,-4 1 0,4-3 0,-5 3 0,5-1 0,-4 1 0,4 0 0,-4 1 0,4-1 0,-5 2 0,3 0 0,-1 0 0,-1 0 0,1 0 0,1 0 0,-3 0 0,5 0 0,-4 1 0,4-1 0,-4 0 0,4 2 0,-5-2 0,3 3 0,-1-3 0,-1 0 0,4 0 0,-5 0 0,3 0 0,-1 2 0,-1-1 0,2 1 0,-1 0 0,-1-1 0,1 1 0,1 0 0,-3-1 0,0 3 0,-5 1 0,-4 1 0,0 1 0,1 0 0,2-1 0,1 1 0,-1-2 0,5 0 0,4 0 0,6-2 0,2-1 0,-2 0 0,-1-1 0,-2 1 0,-1 0 0,1 1 0,-3 0 0,2 1 0,-2-3 0,5 3 0,-1-1 0,1 0 0,-3-1 0,1 0 0,-1 1 0,-1 0 0,1 1 0,-2-1 0,2 2 0,1 0 0,-3-2 0,2 1 0,-4 1 0,4 5 0,-5 3 0,5 0 0,-4 1 0,4-4 0,-4 2 0,1-2 0,1-2 0,-3 1 0,3-1 0,-3 0 0,0-1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0,4 3 0,5 2 0,-1 0 0,10 3 0,-4 0 0,0 1 0,4-1 0,-4-1 0,30 8 0,-6 3 0,-11-10 0,1 0 0,0 2 0,-1 0 0,23 1 0,-2 4 0,-16-8 0,-13-2 0,-5 0 0,-2-1 0,-5-4 0,-4 3 0,0-5 0,1 5 0,-3-5 0,2 4 0,-2-3 0,-1 3 0,1-3 0,-1 3 0,3-3 0,-1 3 0,3-3 0,-3 3 0,9 0 0,-6 1 0,14 2 0,-12-2 0,6 1 0,-7-3 0,0 1 0,6 0 0,-6-1 0,3 2 0,-6-4 0,-2 1 0,2 0 0,-2-1 0,2 3 0,7 0 0,3 5 0,32 8 0,-7 3 0,-11-7 0,1-1 0,19 6 0,-18-4 0,2-6 0,-26-2 0,7-3 0,-11 2 0,2-5 0,-2 2 0,-3 1 0,2-3 0,-2 4 0,2-1 0,1 0 0,2 1 0,-2-1 0,2 2 0,-2-2 0,0-1 0,-6-4 0,-5-9 0,-2 2 0,-4-6 0,6 5 0,-1 3 0,0-3 0,1 5 0,2-2 0,-3 2 0,6 0 0,0 4 0,18 15 0,-4 2 0,13 11 0,-11-6 0,-2-4 0,-1 3 0,-3-9 0,-2 4 0,0-7 0,-5-1 0,2-4 0,-7-1 0,1-2 0,-13 0 0,4 2 0,-7 1 0,8 0 0,-2 1 0,5-4 0,-2 5 0,2-5 0,-2 3 0,2-1 0,-3-2 0,4 2 0,2 1 0,0-3 0,3 2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1,2 1 1629,-4 2 0,1 1 0,11 9 0,2 2-697,-4 0 0,0-2 697,2-4 0,1 0 0,5 1 0,0-2 41,-6-8 0,0-1-41,-1-1 0,1-1 0,3-4 0,-3-3 0,1 12 0,9-10 1440,-9 1-1440,-11-13 1953,9 7-1953,-13-10 1178,-3-2-1178,3-1 0,-5-2 0,2 0 0,1 0 0,-3 0 0,4 0 0,-1 2 0,2-2 0,1 2 0,5 2 0,-4-3 0,10 4 0,-4-3 0,5 0 0,-5-1 0,-2 0 0,-6-1 0,-2-3 0,-1 3 0,-2-5 0,0 5 0,-1-5 0,1 2 0,2-2 0,-2 0 0,2 0 0,-2 3 0,-1-3 0,1 2 0,0-2 0,2 0 0,1 0 0,2 0 0,6 0 0,-4 0 0,4 0 0,-6 0 0,-2 0 0,2 0 0,-5 0 0,10 0 0,-5 0 0,12 0 0,-10 0 0,10 0 0,-10 0 0,4 0 0,-6 0 0,-2 0 0,-1 0 0,-3 0 0,1 0 0,0 0 0,-1 0 0,1 0 0,0 0 0,-1 0 0,1 0 0,2 0 0,1 0 0,2 0 0,-2 3 0,-1-3 0,-3 2 0,1-2 0,-6-4 0,-21-7 0,8-1 0,-23-6 0,23 8 0,-4 0 0,8 3 0,1 2 0,2 3 0,3-3 0,6 5 0,3 0 0,5 4 0,0 2 0,-2 3 0,2-1 0,-3 2 0,1-3 0,-1 0 0,-2-2 0,-1 0 0,1 0 0,0 0 0,-3 0 0,2-2 0,-2 1 0,0-1 0,0 9 0,-3 2 0,0 3 0,0-2 0,0-8 0,0 0 0,0-2 0,0 0 0,-3 0 0,2 0 0,-4-2 0,5 1 0,-5-3 0,1 3 0,-1-1 0,-1 2 0,-2 0 0,2-1 0,-2-1 0,2 2 0,3-3 0,-2 1 0,1 1 0,-1-1 0,-1 0 0,0 1 0,1-3 0,2 1 0,0-2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0,0 5 0,-3-5 0,2 5 0,-2-4 0,3 1 0,-1 0 0,-2-1 0,2 3 0,-4-3 0,4 3 0,-4-3 0,3 3 0,-3-3 0,4 3 0,-4-3 0,4 3 0,-2-3 0,2 1 0,1 0 0,0-1 0,-3 1 0,2-2 0,-2 0 0,3 0 0,-3 0 0,2 0 0,-2 0 0,2 0 0,1 3 0,0-3 0,-3 2 0,2-1 0,-2-1 0,2 2 0,-1-2 0,1 3 0,-2-6 0,2 3 0,1-2 0,0 2 0,-1 0 0,1 0 0,-3 0 0,2 0 0,-2 0 0,0 0 0,2-2 0,-2 1 0,3-1 0,-1 2 0,-1 0 0,1-2 0,-2 2 0,2-2 0,-2 2 0,2-3 0,-1 3 0,1-4 0,1 3 0,-1-1 0,-2 0 0,2 1 0,-1-3 0,-1 1 0,2 1 0,-2-3 0,2 5 0,1-4 0,0 1 0,-1-2 0,1 0 0,-3 2 0,2-1 0,-2 4 0,0-5 0,2 5 0,-2-5 0,0 5 0,5-4 0,-7 3 0,7-3 0,-5 3 0,2-3 0,-1 1 0,1 1 0,-1-8 0,2 8 0,-2-5 0,1 5 0,-2 1 0,0-3 0,2 3 0,-2-3 0,3 3 0,1-8 0,-1 5 0,0-6 0,0 5 0,0 0 0,-1 0 0,-2 0 0,2 3 0,-2-3 0,3 3 0,0-1 0,-1-1 0,1 1 0,-3 0 0,4-1 0,-5 1 0,8-2 0,-7 0 0,3 1 0,2-1 0,-5 0 0,5 0 0,-2 0 0,0 0 0,-1 3 0,1-3 0,-1 3 0,1-1 0,0 1 0,-3 0 0,2 1 0,-2-3 0,0 3 0,2-1 0,-2 0 0,3 1 0,-1-3 0,1 4 0,0-5 0,-3 5 0,2-5 0,-2 5 0,2-4 0,-1 3 0,1-3 0,-2 3 0,0-1 0,2 2 0,-5-2 0,8 2 0,-7-5 0,7 5 0,-8-5 0,5 5 0,-2-2 0,0 0 0,2 1 0,-1-1 0,-1 0 0,2 1 0,-2-1 0,0 2 0,2-2 0,-2 2 0,0-3 0,2 1 0,-2 2 0,3-5 0,0 5 0,-1-4 0,1 3 0,-3-1 0,2 2 0,-2 0 0,3-2 0,-1 1 0,1-3 0,-1 4 0,-1-3 0,1 3 0,-2 0 0,2 1 0,-2-1 0,2 0 0,-1 0 0,-1 0 0,2-2 0,-2 1 0,2-1 0,1 2 0,-3 0 0,2 2 0,-4-1 0,4 1 0,-5-2 0,5 0 0,-4 0 0,4 0 0,-2 0 0,0 0 0,2 0 0,-4 0 0,4 0 0,-5 0 0,5 0 0,-2 1 0,1-1 0,-2 0 0,1 2 0,-3-2 0,5 3 0,-4-3 0,4 2 0,-5-1 0,3 1 0,-1 0 0,-1-1 0,2 1 0,-1 0 0,-1-1 0,1 1 0,1 0 0,-3-1 0,3 1 0,-1-2 0,-1 0 0,4 2 0,-4-1 0,1 1 0,1 0 0,-3-1 0,3 1 0,-1 0 0,-1-1 0,4 1 0,-5-2 0,5 3 0,-4-3 0,4 5 0,-2-5 0,3 2 0,-1-1 0,1 1 0,-3-2 0,-3 5 0,-3-2 0,-3 4 0,1-2 0,-1 2 0,0-2 0,0 0 0,1 0 0,2 3 0,-2-3 0,1 2 0,4-4 0,0-1 0,6 1 0,-3-3 0,2 5 0,-2-5 0,3 5 0,-1-2 0,1 2 0,0 0 0,-1 0 0,1 0 0,0 0 0,-1 0 0,3 0 0,-1 0 0,3 0 0,-4 0 0,2 0 0,-2 0 0,0 0 0,-1 0 0,1 0 0,0 0 0,2 0 0,-2 0 0,2 0 0,-2 0 0,-1 0 0,1 0 0,-1 0 0,1 0 0,0 0 0,-3 2 0,-1 0 0,-2 3 0,-2 0 0,1 0 0,-1 0 0,-1 0 0,2 0 0,-1 0 0,-1-2 0,0 1 0,0-1 0,-2-1 0,4-2 0,1-2 0,1-6 0,4 3 0,-4-4 0,4 3 0,-5-1 0,3 2 0,-3 0 0,2 2 0,-1-1 0,1 1 0,-2-2 0,0 0 0,3 0 0,-3 0 0,3 0 0,-3 0 0,0 0 0,0 0 0,0 0 0,2 3 0,-1-3 0,2 3 0,-6-1 0,-9 1 0,5 4 0,-10-2 0,8 5 0,0-5 0,-1 5 0,1-5 0,0 2 0,1 0 0,2-1 0,1 1 0,-1-2 0,0 2 0,1-1 0,-1 1 0,0-2 0,3 2 0,-2-1 0,2 1 0,-3-2 0,0 2 0,1-1 0,-1 1 0,0-2 0,3 2 0,-2-1 0,2 1 0,-3-2 0,1 2 0,-1-1 0,0 1 0,1-2 0,-1 2 0,0-2 0,1 3 0,-1-3 0,3 2 0,-2-2 0,2 3 0,5-3 0,1 0 0,8-3 0,1 3 0,-4-5 0,1 5 0,-4-2 0,1 2 0,-1 0 0,1-3 0,0 3 0,-1-2 0,1 2 0,-1 0 0,1 0 0,0 0 0,-1-3 0,1 3 0,0-2 0,2 2 0,-2 0 0,2 0 0,-2 0 0,-1 0 0,1 0 0,-1 0 0,1 0 0,0 0 0,-1 0 0,-2 2 0,2-2 0,-1 3 0,-1-1 0,2-2 0,-5 5 0,3-3 0,-1 3 0,-1 0 0,1 2 0,1-1 0,-3 1 0,3-2 0,-1 0 0,-1 0 0,4 0 0,-4-1 0,4 1 0,-5 0 0,5 0 0,-4 0 0,4-2 0,-4 1 0,1-1 0,-2 0 0,0-1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24575,'8'-5'0,"1"0"0,-1 2 0,-2-2 0,2 5 0,-2-5 0,-1 3 0,1-1 0,-1-1 0,1 3 0,0-3 0,-1 1 0,3 0 0,-1-1 0,1 3 0,-3-3 0,1 3 0,0-3 0,2 3 0,-2-3 0,2 3 0,-2-3 0,-1 3 0,3-3 0,1 3 0,0-3 0,1 1 0,-1-2 0,2 0 0,1 0 0,-4 3 0,9-4 0,-9 5 0,6-4 0,-6 2 0,-2 0 0,5-1 0,-5 1 0,5-2 0,-5 2 0,4-1 0,-3 1 0,3-2 0,-1 0 0,0 3 0,1-3 0,-1 2 0,0-1 0,-1-1 0,0 0 0,-2 0 0,5 0 0,-2 0 0,2 0 0,0-2 0,-2 1 0,1-1 0,-1 0 0,2 1 0,1-3 0,-4 3 0,3-1 0,-2 0 0,2 0 0,-2-1 0,1-2 0,-3 5 0,3-4 0,-1 1 0,2-2 0,-2 0 0,1 3 0,-3-3 0,3 3 0,-1-3 0,0 2 0,1-1 0,-3 3 0,3-1 0,-4 0 0,5-1 0,-2-2 0,-1 3 0,3-3 0,4 1 0,-5-2 0,7-1 0,-9 5 0,4-3 0,-1 3 0,0-1 0,-2 1 0,-1 0 0,0 1 0,-2-1 0,2 2 0,0 0 0,-1 0 0,1-2 0,0 1 0,-2-1 0,2 2 0,0 0 0,-1 0 0,3-2 0,-1 2 0,0-2 0,1 2 0,-3 0 0,1 0 0,0-2 0,-2 1 0,5-1 0,-5 2 0,2 2 0,-2-3 0,-1 2 0,1-3 0,-1 2 0,4 0 0,-1-2 0,4 2 0,-1-3 0,-3 1 0,3 2 0,-2-5 0,0 5 0,1-2 0,-4 2 0,2 0 0,-2 0 0,0 0 0,-1 2 0,-2-1 0,0 1 0,-1 0 0,2-1 0,1 1 0,-2-2 0,2 2 0,-4-1 0,4 3 0,-2-3 0,0 1 0,2 1 0,-4-3 0,4 5 0,-5-5 0,5 5 0,-4-5 0,4 5 0,-4-5 0,4 5 0,-5-5 0,5 5 0,-4-5 0,4 3 0,-2-1 0,0-2 0,2 5 0,-4-5 0,1 3 0,1-1 0,-5 1 0,-1 2 0,-12 0 0,2 0 0,-10 3 0,10-2 0,-2 2 0,7-3 0,2 2 0,6-1 0,3 1 0,24-7 0,-11 1 0,11-1 0,-17 2 0,-4 3 0,3 0 0,-4-2 0,1 2 0,-1-3 0,1 3 0,0 0 0,-1-2 0,-2 4 0,0-2 0,-1 7 0,-1 1 0,1 0 0,-2 1 0,0-4 0,0 3 0,0-4 0,0 1 0,0 0 0,3-2 0,-2 1 0,1-1 0,-2 2 0,0-2 0,0-1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24575,'7'7'0,"5"1"0,12 3 0,1-1 0,24 7 0,-5-6 0,-12-1 0,0-1 0,21-3 0,-1 4 0,1-8 0,-13 3 0,-9-3 0,-14-1 0,-6 1 0,-2-2 0,-1 0 0,-2 0 0,-1 2 0,1-2 0,0 3 0,2-3 0,-2 0 0,2 0 0,-2 0 0,-1 0 0,1 0 0,2 2 0,-2-2 0,2 3 0,0-3 0,-1 0 0,3 0 0,-1 0 0,0 0 0,-1 0 0,0 0 0,-2 0 0,5 0 0,-5 0 0,5 0 0,-3 0 0,10-4 0,-6 4 0,6-4 0,-7 4 0,0 0 0,-2 0 0,-1 0 0,-2 0 0,-1 0 0,1 0 0,-1-2 0,3 2 0,1-3 0,2 3 0,1 0 0,5-3 0,-4 2 0,1-2 0,-3 3 0,-2 0 0,2 0 0,0 0 0,0-2 0,1 1 0,-1-1 0,0 2 0,0-2 0,-2 1 0,2-1 0,-3 2 0,1 0 0,-1 0 0,0 0 0,-1 0 0,1 0 0,0 0 0,-2 0 0,5-2 0,-5 1 0,4-1 0,-1 2 0,0 0 0,2 0 0,-5 0 0,2 0 0,-2 0 0,-1 0 0,-2-2 0,2 1 0,-2-1 0,3 2 0,0 0 0,-1 0 0,1-2 0,-1 2 0,1-3 0,0 3 0,-1 0 0,1 0 0,-6 0 0,-3 0 0,-3 0 0,-2 0 0,2 0 0,-2 0 0,2 0 0,-3 0 0,4-2 0,-1 2 0,0-3 0,1 1 0,-1 2 0,0-3 0,3 1 0,-2 2 0,2-5 0,-3 5 0,1-3 0,2 1 0,3 2 0,11-3 0,-1 1 0,5 2 0,-7-2 0,-2 2 0,-1 0 0,1 0 0,0 0 0,-1 0 0,1-3 0,0 3 0,-1-2 0,1 2 0,-1 2 0,1-2 0,2 5 0,-2-5 0,2 2 0,-2 1 0,0-3 0,-1 2 0,1-2 0,-3 2 0,2-1 0,-2 1 0,0 0 0,0 1 0,-3 2 0,0 0 0,-3 0 0,-2 0 0,-2 0 0,-3-3 0,3 3 0,-1-3 0,2 1 0,3 2 0,-2-5 0,5 4 0,-5-3 0,1 1 0,-1 0 0,-1 1 0,0 0 0,1 1 0,-1-1 0,0 0 0,3 1 0,-2-1 0,2 2 0,0 0 0,-2-3 0,4 3 0,-4-5 0,5 5 0,-3-5 0,3 2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2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24575,'30'0'0,"4"0"0,31 0 0,-10 0 0,-17 0 0,1 0 0,7 0 0,-1 0 0,-8 0 0,0 0 0,5 0 0,-3 0 0,-7 0 0,-10 0 0,0 0 0,-2 0 0,34 0 0,-24 0 0,18 0 0,-23 0 0,0 0 0,-7 0 0,0 0 0,-7 0 0,-2 0 0,1 0 0,1 0 0,-1 0 0,0 0 0,-4 0 0,0 0 0,2 0 0,6 0 0,-1 0 0,4 0 0,-5 0 0,-1 0 0,0 0 0,-2 0 0,1 0 0,-1 0 0,2 0 0,7 0 0,-6 0 0,12 0 0,-6 0 0,7 0 0,0 0 0,-6 0 0,-2 0 0,0-3 0,-7 2 0,7-2 0,-11 3 0,2 0 0,-2 0 0,-1 0 0,1 0 0,0 0 0,-1 0 0,1 0 0,-1 0 0,1 0 0,0 0 0,-6-2 0,0-1 0,-6-2 0,0 2 0,1-1 0,-1 1 0,-2-2 0,1 0 0,-1 0 0,0 0 0,2 0 0,-2 0 0,2 0 0,3 0 0,-2 2 0,4-1 0,-4 4 0,9-1 0,-2 4 0,8 2 0,-1 0 0,2 2 0,6 0 0,-4 2 0,2-5 0,-7 3 0,-2-4 0,-1-1 0,-2 3 0,2-5 0,-4 5 0,4-5 0,-4 5 0,-4-5 0,-3 7 0,-5-4 0,-1 4 0,3-2 0,1-2 0,3 1 0,-1-3 0,3 3 0,-2-4 0,2 3 0,-1-1 0,-1-2 0,2 3 0,0-1 0,1 0 0,-1 1 0,2 2 0,-1-5 0,2 2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0,1 0 815,-3 5 0,1 0 0,2-6 0,0 1 0,1 4 0,0-1 0,11 16 325,-3 7-325,1-21 318,-7-2-318,-2-11 0,-1-6 0,-2 4 825,0-9-825,-1 10 162,3-5-162,1 6 0,0-1 0,-3-4 0,2 3 0,-2-4 0,3 6 0,-3-6 0,2 5 0,-3-5 0,3 0 0,0-1 0,0 1 0,-4-5 0,4 4 0,-3 0 0,2-4 0,10 20 0,-8-17 0,7 17 0,-9-20 0,2 9 0,-2-9 0,2 10 0,0-10 0,0 4 0,0-5 0,-2 0 0,0 5 0,0-4 0,10 20 0,-3-12 0,8 13 0,-5-10 0,1 0 0,-1-1 0,1 1 0,-3-6 0,2 4 0,-7-8 0,4 3 0,-4-6 0,2 1 0,2 5 0,-1-4 0,2 5 0,-3-7 0,0 1 0,0-2 0,1 1 0,-1-3 0,0 3 0,0-4 0,1 5 0,-1-5 0,0 2 0,0 0 0,1-1 0,-1 3 0,6 1 0,-4 0 0,10 1 0,-4 0 0,-1-2 0,6 5 0,-12-4 0,6 0 0,-7-3 0,0 0 0,-2-1 0,1 1 0,-3-2 0,1 0 0,-3 0 0,1 0 0,2-1 0,-2 1 0,2 0 0,-2 2 0,0-1 0,2 1 0,-2 0 0,5-2 0,-5 5 0,5-5 0,-5 4 0,2-3 0,0 3 0,-2-3 0,5 1 0,-2 0 0,2 0 0,0 3 0,0 0 0,0-2 0,1 1 0,-1-1 0,0-1 0,-2 0 0,1-2 0,-3 0 0,1 2 0,-3-4 0,4 4 0,-3-4 0,-1 2 0,0-3 0,-1 3 0,1-3 0,1 3 0,-1 0 0,1 2 0,0-1 0,-1 1 0,1 0 0,-1-2 0,1 3 0,0-6 0,-3 3 0,2-5 0,-5 4 0,5-3 0,-4 3 0,2-1 0,-1 0 0,-1-5 0,1-4 0,-2-9 0,0 4 0,-4-9 0,4 3 0,-7 1 0,7 3 0,-5 3 0,4 5 0,-1-2 0,-1 4 0,5 3 0,0 10 0,3-1 0,2 6 0,-1-5 0,-1-2 0,-1-1 0,1-2 0,-5-1 0,5-1 0,-4 2 0,1-3 0,-2 3 0,0 0 0,0 0 0,0 0 0,0 0 0,0 0 0,0 0 0,0 0 0,0-1 0,0 4 0,0-3 0,0 2 0,0-2 0,-2-2 0,-4 1 0,-3-3 0,1 3 0,-3-3 0,2 3 0,0-4 0,1 5 0,2-5 0,1 5 0,-1-5 0,0 2 0,1-2 0,-1 0 0,0 0 0,1 0 0,-1 0 0,0 0 0,-2 3 0,2-3 0,-2 2 0,5 1 0,-2-3 0,1 2 0,1 0 0,-2-1 0,5 1 0,-3-2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24575,'17'-10'0,"-6"4"0,5-3 0,-10 4 0,5 0 0,-5 0 0,2 0 0,0 0 0,-1 0 0,3 3 0,-1-3 0,2 0 0,0 0 0,1-2 0,-1 2 0,0 2 0,-2-1 0,-1 1 0,-2 0 0,-1-1 0,1 3 0,-1-3 0,1 3 0,0-3 0,-1 3 0,3-3 0,1 1 0,2-2 0,1 0 0,-1 0 0,0 0 0,6 2 0,-4-1 0,4 1 0,-8 0 0,-1-1 0,0 3 0,-2-3 0,3 4 0,-4-5 0,1 5 0,2-5 0,1 5 0,2-5 0,-2 2 0,1-2 0,-1 3 0,0-3 0,-1 5 0,-3-2 0,1-1 0,2 3 0,-2-5 0,2 5 0,1-5 0,5 2 0,-1-3 0,4 3 0,-8-2 0,-1 5 0,-2-5 0,-1 5 0,3-5 0,-1 3 0,1-1 0,-3 1 0,4-1 0,-3 1 0,4-1 0,-3-1 0,1 3 0,0-1 0,-2 0 0,5-1 0,3 0 0,5-2 0,0 2 0,-2-1 0,-6-1 0,1 3 0,-1-1 0,0-1 0,0 1 0,0 0 0,1-1 0,-1 1 0,0 0 0,-2-1 0,1 1 0,-1 0 0,2-1 0,1 3 0,-4-3 0,1 3 0,-4-1 0,1 0 0,2 1 0,1-3 0,2 1 0,0-2 0,0 2 0,-2-1 0,-1 3 0,-2-3 0,-1 3 0,1-1 0,-3 0 0,2 2 0,-2-3 0,0 1 0,5 2 0,-4-5 0,4 5 0,-3-5 0,1 5 0,-1-5 0,1 5 0,0-5 0,2 5 0,-2-5 0,2 5 0,6-6 0,-3 3 0,6 0 0,-6-2 0,-2 2 0,-1 1 0,-3-1 0,-1 1 0,-4 2 0,-6-3 0,-9 0 0,2 2 0,-4-2 0,8 3 0,1 0 0,5-2 0,-2-1 0,4-2 0,-1 0 0,-1 3 0,3-3 0,-3 2 0,0 1 0,3-3 0,0 5 0,5-2 0,10 5 0,-2-3 0,4 6 0,-8-6 0,1 3 0,-1-3 0,0 0 0,-1 2 0,-2-2 0,-1 2 0,1-2 0,0 0 0,-1 0 0,1 0 0,-1 0 0,1 0 0,0 0 0,-6 0 0,0 3 0,-9 2 0,1 0 0,-4 2 0,3 0 0,1-1 0,3 1 0,1-2 0,-1 0 0,2-1 0,-2 1 0,-1 0 0,3-2 0,0-1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0,0 0 0,1 0 0,-1 0 0,0 0 0,7 0 0,-5 0 0,6 0 0,-6 0 0,0 0 0,7 0 0,0 0 0,1 0 0,17 0 0,-2 0 0,6 0 0,-3 0 0,-12 0 0,-7 0 0,0 0 0,-7 0 0,0 0 0,0 0 0,1 0 0,-1 0 0,0 0 0,0 0 0,1 0 0,-1 0 0,0 0 0,0 0 0,-2 0 0,-1 0 0,0 0 0,-2 0 0,11-3 0,-1 2 0,3-2 0,-2 3 0,-8 0 0,2 0 0,-5 0 0,2 0 0,-2 0 0,2 0 0,-2 0 0,4 0 0,-1 0 0,0 0 0,2 0 0,-5 0 0,4 0 0,-3 0 0,3 0 0,5 0 0,-2 0 0,4 0 0,-6 0 0,-2 0 0,1 0 0,-3 0 0,1 0 0,-3 0 0,1 0 0,0 0 0,-1 0 0,1 0 0,2 0 0,1 0 0,2 0 0,-2 0 0,1 0 0,-3 0 0,3 0 0,-1 0 0,2 0 0,0 0 0,1 0 0,5 0 0,2 0 0,-1 0 0,-3 0 0,-7 0 0,-2 0 0,-1 0 0,-4 0 0,-2-3 0,-7 1 0,-1-1 0,1-1 0,-1 1 0,4 0 0,2-1 0,-3 3 0,6-3 0,-5 3 0,4-3 0,-4 3 0,5-3 0,-3 1 0,3-2 0,-3 2 0,8 3 0,5 7 0,8 0 0,1 2 0,4-2 0,-10-1 0,10 0 0,-10 0 0,4 0 0,-6-2 0,1-1 0,-1 2 0,-2-5 0,-1 4 0,-3-3 0,1 1 0,-5-2 0,-2 2 0,-13 2 0,3-1 0,-12 3 0,10-3 0,-4 3 0,6-3 0,2-1 0,3 0 0,1-1 0,2 1 0,0-2 0,0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0,4 8 0,-3-9 0,5 4 0,-4 0 0,3 2 0,-3-1 0,3 4 0,-3-9 0,0 4 0,-1-7 0,-1-1 0,-2-2 0,-1 0 0,-2 0 0,2 0 0,-1 0 0,1 0 0,1-1 0,-1 1 0,1 0 0,0 0 0,2 0 0,-2 2 0,2-1 0,-2 1 0,2-2 0,-2 0 0,5 2 0,-5-2 0,2 2 0,0-2 0,1 0 0,0 0 0,1 0 0,-4 0 0,5 0 0,-5 0 0,5-1 0,-5 1 0,2-2 0,0 1 0,1-1 0,2 2 0,1 0 0,5 1 0,-4-1 0,4 1 0,-6-1 0,0 0 0,0 0 0,7 4 0,0-2 0,19 10 0,-9-8 0,9 5 0,-12-7 0,0 1 0,-6-2 0,-5 0 0,-3-4 0,-5 3 0,5-5 0,-5 5 0,5-3 0,-5 1 0,4 1 0,-3-1 0,3 0 0,-4 1 0,5-3 0,-5 3 0,5-1 0,4 3 0,-3-3 0,6 2 0,-7-2 0,0 0 0,0 1 0,1-1 0,-4-1 0,0 1 0,-2-1 0,0-2 0,-1 5 0,1-5 0,-1 2 0,1 1 0,2-3 0,-2 2 0,3-2 0,-4 3 0,1-3 0,-1 2 0,1-2 0,0 0 0,-1 2 0,1-1 0,2 1 0,-2-2 0,2 2 0,0-1 0,1 1 0,0-2 0,1 0 0,-3 0 0,1 0 0,-3 0 0,1 0 0,0 0 0,-1 0 0,1 0 0,0 0 0,-1 0 0,1 0 0,-1 0 0,-4 0 0,-4-2 0,-3 1 0,0-3 0,1 3 0,2-3 0,-3 3 0,3-3 0,-2 3 0,4-3 0,1 6 0,6-4 0,0 6 0,2-1 0,-2 0 0,-1 1 0,1-1 0,0 2 0,-1-2 0,1 1 0,-1-1 0,1-1 0,0 1 0,-3-1 0,2-2 0,-5 5 0,0-3 0,-3 3 0,-2 0 0,-1 0 0,0-2 0,-2 1 0,2-1 0,-2 2 0,2 0 0,0 0 0,0-3 0,1 3 0,-1-3 0,0 1 0,3-1 0,1-2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0,12 14 0,-7-12 0,3 8 0,-1-7 0,7 2 0,-6-4 0,10 8 0,-16-15 0,3 4 0,-7-5 0,4 0 0,-3-3 0,1 0 0,-3 1 0,3-1 0,-1 3 0,3 0 0,1 5 0,-1-4 0,3 4 0,-5-5 0,2 5 0,1-4 0,-3 4 0,0-7 0,-3-1 0,3 0 0,-1 1 0,3 1 0,-4-1 0,3-1 0,-1 0 0,-2 1 0,2-1 0,0 3 0,1-3 0,4 8 0,-1-3 0,-1 3 0,0-6 0,4 3 0,-3-1 0,6 1 0,-10-5 0,0 0 0,-2-2 0,0 0 0,-1-2 0,1 1 0,0-1 0,-1 2 0,1 0 0,-1 0 0,1-1 0,0 1 0,-3 0 0,4 0 0,-6 0 0,7 0 0,-5 0 0,3 0 0,-1 0 0,1 0 0,2 2 0,-2-2 0,2 2 0,-2 0 0,0-1 0,-1 1 0,3 0 0,-1 1 0,9 3 0,-6 0 0,5-2 0,-4 1 0,-5-5 0,5 4 0,-3-1 0,4 2 0,-1 0 0,0 0 0,0-1 0,0 1 0,1 0 0,5 2 0,-4-2 0,6 7 0,-7-8 0,2 6 0,-3-8 0,-2 1 0,1-1 0,-1 0 0,0-1 0,-1 1 0,0-2 0,-2 2 0,5-2 0,-5 2 0,2-2 0,-2 0 0,-1 2 0,1-1 0,-1 1 0,1-2 0,0 0 0,-1-1 0,1-1 0,-3 2 0,2-5 0,-2 4 0,3-1 0,-1 2 0,3 0 0,-1 0 0,1 0 0,-3 0 0,1 2 0,0-2 0,-1 0 0,1-1 0,0-1 0,-3 2 0,2-2 0,-2 1 0,2-3 0,-2 3 0,2-3 0,-1 3 0,1-3 0,-2 3 0,2-4 0,-4 5 0,4-5 0,-2 5 0,3-5 0,-3 5 0,2-5 0,-2 5 0,3-5 0,-3 4 0,2-3 0,-2 1 0,0 0 0,2-1 0,-2 3 0,-2-8 0,-5 1 0,-2-7 0,-2 0 0,5 3 0,-2-3 0,2 5 0,-3-2 0,3 2 0,-2 0 0,4 0 0,-1 0 0,2 0 0,-3 0 0,2 0 0,1 2 0,4 3 0,4 5 0,-2 1 0,4 1 0,-3-2 0,-2 0 0,0-1 0,-2 1 0,3 0 0,-3 0 0,2-2 0,-4 1 0,1-1 0,1 2 0,-3 0 0,5 0 0,-4 0 0,4-1 0,-4 1 0,1 0 0,1-2 0,-3 1 0,3-1 0,-3 2 0,-3-2 0,0-1 0,-5 0 0,-1 1 0,0 0 0,1-1 0,0 0 0,2-2 0,-3 5 0,4-5 0,-1 3 0,0-3 0,3 2 0,-2-2 0,2 5 0,-3-5 0,3 2 0,1-2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24575,'7'-13'0,"4"-1"0,-3-2 0,5 1 0,-6-1 0,4 5 0,-1-4 0,-1 5 0,1 0 0,-1 1 0,4-7 0,-1 5 0,2-4 0,-5 5 0,1 0 0,-4 3 0,5-3 0,-5 3 0,5-3 0,-5 2 0,2 1 0,0 0 0,-1-1 0,3 0 0,-4-1 0,2 4 0,-2-5 0,0 5 0,-1-5 0,1 5 0,0-4 0,-1 3 0,1-3 0,-1 3 0,1-3 0,-3 3 0,2-1 0,-2 0 0,3 2 0,-1-5 0,1 3 0,0-1 0,0-7 0,0 9 0,1-9 0,1 7 0,-2-2 0,3 1 0,-1-1 0,-2 2 0,2-1 0,-2 3 0,-1-3 0,1 3 0,0-1 0,-3 2 0,2 0 0,-2 0 0,2 0 0,1 0 0,0 0 0,-3 0 0,2 1 0,-2-1 0,2 0 0,1 0 0,0 0 0,-1 0 0,1 0 0,0-2 0,-3 1 0,2-1 0,-2 2 0,5 0 0,-4-2 0,3 1 0,-4-1 0,3 2 0,-3 0 0,2 3 0,-4-3 0,4 2 0,-5-2 0,5 0 0,-2 1 0,3-4 0,-1 3 0,1-4 0,-3 3 0,2-1 0,-2 0 0,3-1 0,0 3 0,-1-4 0,2-2 0,1 0 0,0-4 0,2 5 0,-1 0 0,0 0 0,4-5 0,-6 4 0,5-4 0,-5 7 0,1-1 0,0 1 0,-2-2 0,2 0 0,0 0 0,-1 3 0,1-3 0,-3 5 0,-2-2 0,2 2 0,-1 0 0,1 0 0,-2 0 0,2 0 0,-2 0 0,3 0 0,0-2 0,-1 1 0,1-1 0,0 0 0,-3 2 0,2-3 0,-2 4 0,2-1 0,1-3 0,0 3 0,-1-2 0,1 2 0,-3 0 0,2 0 0,-2 0 0,3 0 0,-1 0 0,1 0 0,-3 0 0,2 0 0,-2-2 0,3 4 0,-3-4 0,2 4 0,-2-2 0,0 0 0,2 3 0,-7-1 0,2 3 0,-6 0 0,-2 0 0,-7 4 0,2-4 0,-10 4 0,10-4 0,-2 0 0,7 0 0,2 0 0,1 0 0,-1 0 0,0 0 0,1 0 0,-1 0 0,0 0 0,1 0 0,-1 0 0,5 0 0,4 0 0,6-3 0,2 3 0,1-5 0,-4 5 0,0-2 0,-2-1 0,0 3 0,-1-2 0,1 2 0,-1-2 0,1 1 0,0-1 0,-1 0 0,1 1 0,0-1 0,-1 2 0,1 0 0,-3-2 0,2 1 0,-2-1 0,3 2 0,-1 0 0,1-2 0,-1 1 0,1-1 0,0 2 0,-1 0 0,1 0 0,-3-2 0,2 1 0,-2-1 0,3 2 0,-1 0 0,1 0 0,-3-2 0,2 1 0,-4 9 0,1 4 0,-2 4 0,0-1 0,0-5 0,0-3 0,0 1 0,0-1 0,0-2 0,0 2 0,0-2 0,-2 0 0,1 0 0,-1 2 0,2-2 0,0 3 0,-3-4 0,2 1 0,-1-2 0,2-1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0,3 1 0,-1-1 0,0 0 0,-2 0 0,5 0 0,-5 0 0,11-4 0,-9 5 0,8-7 0,-7 8 0,0-5 0,1 4 0,-1-1 0,2-3 0,0 5 0,-2-3 0,2 3 0,-3-2 0,4-2 0,-1 1 0,6-2 0,-4 1 0,4 0 0,0-1 0,-4 3 0,4-1 0,-8 3 0,2-1 0,-3 1 0,4-2 0,5-1 0,-4-1 0,4 0 0,0-1 0,-4 0 0,4 2 0,-6-1 0,-2 4 0,2-1 0,-5 1 0,4-2 0,-1 0 0,2 0 0,1 0 0,5-1 0,-4 1 0,4-1 0,-6 1 0,-2 2 0,-1-1 0,0 1 0,-2 0 0,5-1 0,-5 1 0,5-2 0,-3 2 0,4-1 0,-1 1 0,-2-2 0,1 2 0,-4-1 0,5 4 0,-5-5 0,2 5 0,-2-5 0,0 5 0,-1-5 0,1 5 0,-1-5 0,1 5 0,0-5 0,-1 5 0,1-5 0,0 5 0,-3-5 0,2 5 0,-2-2 0,2-1 0,3 1 0,-1-1 0,1-2 0,0 5 0,-2-4 0,5 3 0,-5-3 0,5 3 0,-3-3 0,10 3 0,0-4 0,19-1 0,16-5 0,2-6 0,10 3 0,-25 3 0,-3 2 0,-18 6 0,-4-3 0,-5 4 0,-3-3 0,1 5 0,-3-2 0,1-1 0,-1 3 0,1-2 0,0-1 0,-1 3 0,-4-2 0,-10-2 0,-8 0 0,-1-2 0,-6 2 0,14 0 0,-4 3 0,8-1 0,1 2 0,-1 0 0,5 0 0,4 0 0,12 0 0,-2 0 0,2-2 0,-5 1 0,-4-1 0,2 2 0,1 0 0,-3 0 0,2 0 0,-2 0 0,-1-2 0,1 2 0,-1-3 0,1 3 0,0 0 0,-1 0 0,1 0 0,-3 5 0,-1 0 0,-4 5 0,1 0 0,-4-3 0,5 3 0,-5-5 0,0 10 0,2-9 0,-3 9 0,5-10 0,-2 2 0,1-2 0,1 0 0,-1 0 0,2 0 0,-3 0 0,3 0 0,-3 0 0,3 0 0,0 0 0,0 0 0,0-3 0,0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24575,'17'0'0,"2"0"0,0 0 0,-2-2 0,-8 1 0,-1-1 0,-3 2 0,1 0 0,0 0 0,-1 0 0,1 0 0,-1 0 0,1 0 0,0 0 0,2 0 0,-2 0 0,2 0 0,-2 0 0,2 0 0,-2 2 0,2-1 0,0 1 0,-1-2 0,3 0 0,-1 0 0,2 0 0,6 0 0,2 3 0,-3-2 0,7 2 0,-15-3 0,6 2 0,-9-1 0,1 1 0,0-2 0,-1 0 0,1 2 0,2-1 0,-2 1 0,5 0 0,-2-1 0,2 1 0,6 1 0,-4-2 0,4 2 0,-6-3 0,0 2 0,-2-1 0,2 1 0,-2-2 0,2 2 0,6-1 0,14 1 0,-9-2 0,13 0 0,-22 0 0,10 0 0,-12 2 0,5-1 0,-10 1 0,5-2 0,-5 0 0,5 0 0,-2 0 0,2 0 0,0 0 0,6 0 0,14 0 0,-9 0 0,14 0 0,-23 0 0,1 0 0,-3 0 0,-5 0 0,2 0 0,-2 0 0,-1 0 0,1 0 0,0 0 0,-1 0 0,1 0 0,-1 0 0,1 0 0,0 0 0,-1 0 0,1 0 0,0 0 0,-3 2 0,2-1 0,0 1 0,2-2 0,1 0 0,-3 0 0,3 0 0,-1 0 0,-4 0 0,-9 0 0,-1 0 0,-4 0 0,6 0 0,-1 0 0,0 0 0,1 0 0,2-2 0,-3 1 0,6-3 0,-5 3 0,4-3 0,-4 3 0,2-1 0,-3 0 0,3-1 0,-2 0 0,2-1 0,-3 3 0,3-3 0,-2 3 0,2-1 0,0 0 0,-2-1 0,4-2 0,-4 2 0,7 1 0,-1 2 0,4 0 0,1 0 0,-1 0 0,1 0 0,2 2 0,-2-1 0,2 3 0,-2-1 0,0 0 0,-1 1 0,3-3 0,-4 3 0,4-3 0,-5 3 0,2-4 0,1 3 0,0-1 0,-1-2 0,-2 5 0,2-5 0,-2 2 0,3 1 0,0-3 0,-1 2 0,1 1 0,-1-3 0,1 4 0,0-3 0,-1 1 0,-2 0 0,2-1 0,-1 3 0,1-3 0,-7 1 0,-20 3 0,0 0 0,-15 0 0,18 1 0,5-6 0,3 3 0,5-1 0,-3-2 0,4 2 0,-1-2 0,3 0 0,0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0,0 4 0,0-7 0,-3 1 0,3-1 0,-1 2 0,3 0 0,-1-1 0,0-1 0,1 1 0,-1-1 0,2 2 0,1-1 0,-1 1 0,0 0 0,0 0 0,0 0 0,1-3 0,-4 3 0,3-5 0,-2 2 0,-1-2 0,1 0 0,-1 2 0,-2-1 0,2 1 0,0-2 0,-2-1 0,5 1 0,-5 0 0,5 0 0,-2 2 0,2 1 0,0 0 0,0 1 0,0-2 0,19 4 0,-14-1 0,13-2 0,-17 2 0,-1-3 0,0 1 0,0-1 0,-2-2 0,-1-2 0,0 1 0,-2-1 0,3 2 0,-4-1 0,3 1 0,-1 0 0,3 0 0,-4 0 0,3 0 0,-4 0 0,1-2 0,2 1 0,-2 1 0,5 0 0,-5 2 0,5-2 0,-3 2 0,1-1 0,2 1 0,-3 0 0,4 1 0,-1-1 0,6 5 0,-4-6 0,4 5 0,-8-6 0,-1 2 0,0-2 0,-2 0 0,5 2 0,-2-1 0,2 3 0,0-3 0,0 1 0,0-2 0,1 2 0,-1-2 0,0 4 0,-2-3 0,-1 1 0,0-2 0,1 0 0,0 0 0,7 4 0,-8-3 0,9 3 0,-9-2 0,3-2 0,-2 2 0,2-2 0,-5-2 0,2 1 0,-2-1 0,-1 0 0,-1 1 0,0-1 0,0 0 0,1-1 0,-2 0 0,2-1 0,-2 3 0,3-1 0,0-1 0,-3 3 0,2-5 0,-2 5 0,5-3 0,-2 1 0,2 2 0,-2-3 0,0 1 0,-3 1 0,2-3 0,-5-1 0,3-3 0,-3-2 0,0 0 0,-3 0 0,3 0 0,-3 0 0,1 0 0,1 0 0,-4 0 0,4 0 0,-4 1 0,5-1 0,-5 2 0,4-2 0,-2 3 0,1-1 0,1-2 0,-1 3 0,-1-1 0,3-1 0,-3 1 0,1 0 0,1-1 0,-2 1 0,1 0 0,4 3 0,-2 3 0,6 0 0,0 1 0,-1-1 0,-2 2 0,5-1 0,-7 1 0,7 2 0,-5-1 0,2 1 0,1-2 0,-3 0 0,0 0 0,-1-3 0,-1 3 0,1-2 0,1-1 0,-3 3 0,5-5 0,-4 5 0,4-5 0,-5 4 0,0-1 0,-5 2 0,-4 0 0,0 0 0,-1 0 0,3 0 0,-1-3 0,2 3 0,1-3 0,-1 3 0,0-2 0,1 1 0,-1-3 0,0 1 0,3 0 0,-2-1 0,5 3 0,-3-3 0,3 1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24575,'8'-4'0,"-2"0"0,5-5 0,-5 3 0,2-3 0,-2 4 0,-3-3 0,2 3 0,-2 1 0,0-1 0,2 0 0,-2 0 0,0 0 0,2 0 0,-4 0 0,4-2 0,-2 1 0,0-1 0,2 2 0,-4 0 0,1 0 0,1 0 0,0-2 0,2-1 0,-2 1 0,2-1 0,-4 4 0,4-1 0,-2-3 0,3 3 0,-1-2 0,-1 0 0,1 1 0,-2-1 0,2 0 0,1 1 0,1-8 0,-1 7 0,0-8 0,2 10 0,0-10 0,0 6 0,-1-6 0,1 7 0,-2-1 0,2 4 0,-2-5 0,0 5 0,-1-5 0,1 5 0,-3-4 0,2 1 0,-2 0 0,3-1 0,-1 3 0,1-3 0,0 4 0,-1-5 0,1 5 0,-1-5 0,1 5 0,-3-4 0,2 3 0,-4-1 0,4 0 0,-2 1 0,0-1 0,2 2 0,-2-2 0,3 2 0,-1-5 0,1 3 0,0-3 0,-1 0 0,1 0 0,-1 0 0,4 0 0,-2-5 0,1 4 0,-1-4 0,1 5 0,-2 0 0,4-5 0,-4 4 0,0-4 0,0 5 0,4-5 0,-2-2 0,8-4 0,-8 4 0,3-3 0,-5 9 0,6-10 0,-4 5 0,4-6 0,0 0 0,-4 6 0,3-4 0,-5 8 0,2-8 0,-2 9 0,2-9 0,-1 3 0,0 1 0,5-5 0,-4 5 0,3-6 0,-1 6 0,-1-5 0,0 5 0,-2 0 0,0 0 0,0 1 0,-1 4 0,0-4 0,0 5 0,0 0 0,-1 0 0,2-5 0,-1 4 0,1-4 0,-1 0 0,5-2 0,-3 1 0,3 1 0,-5 0 0,1-2 0,5-4 0,-6 4 0,13-14 0,-14 17 0,7-17 0,-7 20 0,0-9 0,1 8 0,1-8 0,-3 9 0,2-4 0,-3 5 0,4-5 0,-4 4 0,3-5 0,-2 7 0,2-7 0,-2 5 0,2-2 0,-5 4 0,3 3 0,-3-3 0,4 1 0,-4 1 0,4-3 0,-5 3 0,5-1 0,-4 1 0,4 0 0,-4 1 0,4-1 0,-5 2 0,3 0 0,-1 0 0,-1 0 0,1 0 0,1 0 0,-3 0 0,5 0 0,-4 1 0,4-1 0,-4 0 0,4 2 0,-5-2 0,3 3 0,-1-3 0,-1 0 0,4 0 0,-5 0 0,3 0 0,-1 2 0,-1-1 0,2 1 0,-1 0 0,-1-1 0,1 1 0,1 0 0,-3-1 0,0 3 0,-5 1 0,-4 1 0,0 1 0,1 0 0,2-1 0,1 1 0,-1-2 0,5 0 0,4 0 0,6-2 0,2-1 0,-2 0 0,-1-1 0,-2 1 0,-1 0 0,1 1 0,-3 0 0,2 1 0,-2-3 0,5 3 0,-1-1 0,1 0 0,-3-1 0,1 0 0,-1 1 0,-1 0 0,1 1 0,-2-1 0,2 2 0,1 0 0,-3-2 0,2 1 0,-4 1 0,4 5 0,-5 3 0,5 0 0,-4 1 0,4-4 0,-4 2 0,1-2 0,1-2 0,-3 1 0,3-1 0,-3 0 0,0-1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0,4 3 0,5 2 0,-1 0 0,10 3 0,-4 0 0,0 1 0,4-1 0,-4-1 0,30 8 0,-6 3 0,-11-10 0,1 0 0,0 2 0,-1 0 0,23 1 0,-2 4 0,-16-8 0,-13-2 0,-5 0 0,-2-1 0,-5-4 0,-4 3 0,0-5 0,1 5 0,-3-5 0,2 4 0,-2-3 0,-1 3 0,1-3 0,-1 3 0,3-3 0,-1 3 0,3-3 0,-3 3 0,9 0 0,-6 1 0,14 2 0,-12-2 0,6 1 0,-7-3 0,0 1 0,6 0 0,-6-1 0,3 2 0,-6-4 0,-2 1 0,2 0 0,-2-1 0,2 3 0,7 0 0,3 5 0,32 8 0,-7 3 0,-11-7 0,1-1 0,19 6 0,-18-4 0,2-6 0,-26-2 0,7-3 0,-11 2 0,2-5 0,-2 2 0,-3 1 0,2-3 0,-2 4 0,2-1 0,1 0 0,2 1 0,-2-1 0,2 2 0,-2-2 0,0-1 0,-6-4 0,-5-9 0,-2 2 0,-4-6 0,6 5 0,-1 3 0,0-3 0,1 5 0,2-2 0,-3 2 0,6 0 0,0 4 0,18 15 0,-4 2 0,13 11 0,-11-6 0,-2-4 0,-1 3 0,-3-9 0,-2 4 0,0-7 0,-5-1 0,2-4 0,-7-1 0,1-2 0,-13 0 0,4 2 0,-7 1 0,8 0 0,-2 1 0,5-4 0,-2 5 0,2-5 0,-2 3 0,2-1 0,-3-2 0,4 2 0,2 1 0,0-3 0,3 2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1,2 1 1629,-4 2 0,1 1 0,11 9 0,2 2-697,-4 0 0,0-2 697,2-4 0,1 0 0,5 1 0,0-2 41,-6-8 0,0-1-41,-1-1 0,1-1 0,3-4 0,-3-3 0,1 12 0,9-10 1440,-9 1-1440,-11-13 1953,9 7-1953,-13-10 1178,-3-2-1178,3-1 0,-5-2 0,2 0 0,1 0 0,-3 0 0,4 0 0,-1 2 0,2-2 0,1 2 0,5 2 0,-4-3 0,10 4 0,-4-3 0,5 0 0,-5-1 0,-2 0 0,-6-1 0,-2-3 0,-1 3 0,-2-5 0,0 5 0,-1-5 0,1 2 0,2-2 0,-2 0 0,2 0 0,-2 3 0,-1-3 0,1 2 0,0-2 0,2 0 0,1 0 0,2 0 0,6 0 0,-4 0 0,4 0 0,-6 0 0,-2 0 0,2 0 0,-5 0 0,10 0 0,-5 0 0,12 0 0,-10 0 0,10 0 0,-10 0 0,4 0 0,-6 0 0,-2 0 0,-1 0 0,-3 0 0,1 0 0,0 0 0,-1 0 0,1 0 0,0 0 0,-1 0 0,1 0 0,2 0 0,1 0 0,2 0 0,-2 3 0,-1-3 0,-3 2 0,1-2 0,-6-4 0,-21-7 0,8-1 0,-23-6 0,23 8 0,-4 0 0,8 3 0,1 2 0,2 3 0,3-3 0,6 5 0,3 0 0,5 4 0,0 2 0,-2 3 0,2-1 0,-3 2 0,1-3 0,-1 0 0,-2-2 0,-1 0 0,1 0 0,0 0 0,-3 0 0,2-2 0,-2 1 0,0-1 0,0 9 0,-3 2 0,0 3 0,0-2 0,0-8 0,0 0 0,0-2 0,0 0 0,-3 0 0,2 0 0,-4-2 0,5 1 0,-5-3 0,1 3 0,-1-1 0,-1 2 0,-2 0 0,2-1 0,-2-1 0,2 2 0,3-3 0,-2 1 0,1 1 0,-1-1 0,-1 0 0,0 1 0,1-3 0,2 1 0,0-2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0,0 5 0,-3-5 0,2 5 0,-2-4 0,3 1 0,-1 0 0,-2-1 0,2 3 0,-4-3 0,4 3 0,-4-3 0,3 3 0,-3-3 0,4 3 0,-4-3 0,4 3 0,-2-3 0,2 1 0,1 0 0,0-1 0,-3 1 0,2-2 0,-2 0 0,3 0 0,-3 0 0,2 0 0,-2 0 0,2 0 0,1 3 0,0-3 0,-3 2 0,2-1 0,-2-1 0,2 2 0,-1-2 0,1 3 0,-2-6 0,2 3 0,1-2 0,0 2 0,-1 0 0,1 0 0,-3 0 0,2 0 0,-2 0 0,0 0 0,2-2 0,-2 1 0,3-1 0,-1 2 0,-1 0 0,1-2 0,-2 2 0,2-2 0,-2 2 0,2-3 0,-1 3 0,1-4 0,1 3 0,-1-1 0,-2 0 0,2 1 0,-1-3 0,-1 1 0,2 1 0,-2-3 0,2 5 0,1-4 0,0 1 0,-1-2 0,1 0 0,-3 2 0,2-1 0,-2 4 0,0-5 0,2 5 0,-2-5 0,0 5 0,5-4 0,-7 3 0,7-3 0,-5 3 0,2-3 0,-1 1 0,1 1 0,-1-8 0,2 8 0,-2-5 0,1 5 0,-2 1 0,0-3 0,2 3 0,-2-3 0,3 3 0,1-8 0,-1 5 0,0-6 0,0 5 0,0 0 0,-1 0 0,-2 0 0,2 3 0,-2-3 0,3 3 0,0-1 0,-1-1 0,1 1 0,-3 0 0,4-1 0,-5 1 0,8-2 0,-7 0 0,3 1 0,2-1 0,-5 0 0,5 0 0,-2 0 0,0 0 0,-1 3 0,1-3 0,-1 3 0,1-1 0,0 1 0,-3 0 0,2 1 0,-2-3 0,0 3 0,2-1 0,-2 0 0,3 1 0,-1-3 0,1 4 0,0-5 0,-3 5 0,2-5 0,-2 5 0,2-4 0,-1 3 0,1-3 0,-2 3 0,0-1 0,2 2 0,-5-2 0,8 2 0,-7-5 0,7 5 0,-8-5 0,5 5 0,-2-2 0,0 0 0,2 1 0,-1-1 0,-1 0 0,2 1 0,-2-1 0,0 2 0,2-2 0,-2 2 0,0-3 0,2 1 0,-2 2 0,3-5 0,0 5 0,-1-4 0,1 3 0,-3-1 0,2 2 0,-2 0 0,3-2 0,-1 1 0,1-3 0,-1 4 0,-1-3 0,1 3 0,-2 0 0,2 1 0,-2-1 0,2 0 0,-1 0 0,-1 0 0,2-2 0,-2 1 0,2-1 0,1 2 0,-3 0 0,2 2 0,-4-1 0,4 1 0,-5-2 0,5 0 0,-4 0 0,4 0 0,-2 0 0,0 0 0,2 0 0,-4 0 0,4 0 0,-5 0 0,5 0 0,-2 1 0,1-1 0,-2 0 0,1 2 0,-3-2 0,5 3 0,-4-3 0,4 2 0,-5-1 0,3 1 0,-1 0 0,-1-1 0,2 1 0,-1 0 0,-1-1 0,1 1 0,1 0 0,-3-1 0,3 1 0,-1-2 0,-1 0 0,4 2 0,-4-1 0,1 1 0,1 0 0,-3-1 0,3 1 0,-1 0 0,-1-1 0,4 1 0,-5-2 0,5 3 0,-4-3 0,4 5 0,-2-5 0,3 2 0,-1-1 0,1 1 0,-3-2 0,-3 5 0,-3-2 0,-3 4 0,1-2 0,-1 2 0,0-2 0,0 0 0,1 0 0,2 3 0,-2-3 0,1 2 0,4-4 0,0-1 0,6 1 0,-3-3 0,2 5 0,-2-5 0,3 5 0,-1-2 0,1 2 0,0 0 0,-1 0 0,1 0 0,0 0 0,-1 0 0,3 0 0,-1 0 0,3 0 0,-4 0 0,2 0 0,-2 0 0,0 0 0,-1 0 0,1 0 0,0 0 0,2 0 0,-2 0 0,2 0 0,-2 0 0,-1 0 0,1 0 0,-1 0 0,1 0 0,0 0 0,-3 2 0,-1 0 0,-2 3 0,-2 0 0,1 0 0,-1 0 0,-1 0 0,2 0 0,-1 0 0,-1-2 0,0 1 0,0-1 0,-2-1 0,4-2 0,1-2 0,1-6 0,4 3 0,-4-4 0,4 3 0,-5-1 0,3 2 0,-3 0 0,2 2 0,-1-1 0,1 1 0,-2-2 0,0 0 0,3 0 0,-3 0 0,3 0 0,-3 0 0,0 0 0,0 0 0,0 0 0,2 3 0,-1-3 0,2 3 0,-6-1 0,-9 1 0,5 4 0,-10-2 0,8 5 0,0-5 0,-1 5 0,1-5 0,0 2 0,1 0 0,2-1 0,1 1 0,-1-2 0,0 2 0,1-1 0,-1 1 0,0-2 0,3 2 0,-2-1 0,2 1 0,-3-2 0,0 2 0,1-1 0,-1 1 0,0-2 0,3 2 0,-2-1 0,2 1 0,-3-2 0,1 2 0,-1-1 0,0 1 0,1-2 0,-1 2 0,0-2 0,1 3 0,-1-3 0,3 2 0,-2-2 0,2 3 0,5-3 0,1 0 0,8-3 0,1 3 0,-4-5 0,1 5 0,-4-2 0,1 2 0,-1 0 0,1-3 0,0 3 0,-1-2 0,1 2 0,-1 0 0,1 0 0,0 0 0,-1-3 0,1 3 0,0-2 0,2 2 0,-2 0 0,2 0 0,-2 0 0,-1 0 0,1 0 0,-1 0 0,1 0 0,0 0 0,-1 0 0,-2 2 0,2-2 0,-1 3 0,-1-1 0,2-2 0,-5 5 0,3-3 0,-1 3 0,-1 0 0,1 2 0,1-1 0,-3 1 0,3-2 0,-1 0 0,-1 0 0,4 0 0,-4-1 0,4 1 0,-5 0 0,5 0 0,-4 0 0,4-2 0,-4 1 0,1-1 0,-2 0 0,0-1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24575,'8'-5'0,"1"0"0,-1 2 0,-2-2 0,2 5 0,-2-5 0,-1 3 0,1-1 0,-1-1 0,1 3 0,0-3 0,-1 1 0,3 0 0,-1-1 0,1 3 0,-3-3 0,1 3 0,0-3 0,2 3 0,-2-3 0,2 3 0,-2-3 0,-1 3 0,3-3 0,1 3 0,0-3 0,1 1 0,-1-2 0,2 0 0,1 0 0,-4 3 0,9-4 0,-9 5 0,6-4 0,-6 2 0,-2 0 0,5-1 0,-5 1 0,5-2 0,-5 2 0,4-1 0,-3 1 0,3-2 0,-1 0 0,0 3 0,1-3 0,-1 2 0,0-1 0,-1-1 0,0 0 0,-2 0 0,5 0 0,-2 0 0,2 0 0,0-2 0,-2 1 0,1-1 0,-1 0 0,2 1 0,1-3 0,-4 3 0,3-1 0,-2 0 0,2 0 0,-2-1 0,1-2 0,-3 5 0,3-4 0,-1 1 0,2-2 0,-2 0 0,1 3 0,-3-3 0,3 3 0,-1-3 0,0 2 0,1-1 0,-3 3 0,3-1 0,-4 0 0,5-1 0,-2-2 0,-1 3 0,3-3 0,4 1 0,-5-2 0,7-1 0,-9 5 0,4-3 0,-1 3 0,0-1 0,-2 1 0,-1 0 0,0 1 0,-2-1 0,2 2 0,0 0 0,-1 0 0,1-2 0,0 1 0,-2-1 0,2 2 0,0 0 0,-1 0 0,3-2 0,-1 2 0,0-2 0,1 2 0,-3 0 0,1 0 0,0-2 0,-2 1 0,5-1 0,-5 2 0,2 2 0,-2-3 0,-1 2 0,1-3 0,-1 2 0,4 0 0,-1-2 0,4 2 0,-1-3 0,-3 1 0,3 2 0,-2-5 0,0 5 0,1-2 0,-4 2 0,2 0 0,-2 0 0,0 0 0,-1 2 0,-2-1 0,0 1 0,-1 0 0,2-1 0,1 1 0,-2-2 0,2 2 0,-4-1 0,4 3 0,-2-3 0,0 1 0,2 1 0,-4-3 0,4 5 0,-5-5 0,5 5 0,-4-5 0,4 5 0,-4-5 0,4 5 0,-5-5 0,5 5 0,-4-5 0,4 3 0,-2-1 0,0-2 0,2 5 0,-4-5 0,1 3 0,1-1 0,-5 1 0,-1 2 0,-12 0 0,2 0 0,-10 3 0,10-2 0,-2 2 0,7-3 0,2 2 0,6-1 0,3 1 0,24-7 0,-11 1 0,11-1 0,-17 2 0,-4 3 0,3 0 0,-4-2 0,1 2 0,-1-3 0,1 3 0,0 0 0,-1-2 0,-2 4 0,0-2 0,-1 7 0,-1 1 0,1 0 0,-2 1 0,0-4 0,0 3 0,0-4 0,0 1 0,0 0 0,3-2 0,-2 1 0,1-1 0,-2 2 0,0-2 0,0-1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24575,'7'7'0,"5"1"0,12 3 0,1-1 0,24 7 0,-5-6 0,-12-1 0,0-1 0,21-3 0,-1 4 0,1-8 0,-13 3 0,-9-3 0,-14-1 0,-6 1 0,-2-2 0,-1 0 0,-2 0 0,-1 2 0,1-2 0,0 3 0,2-3 0,-2 0 0,2 0 0,-2 0 0,-1 0 0,1 0 0,2 2 0,-2-2 0,2 3 0,0-3 0,-1 0 0,3 0 0,-1 0 0,0 0 0,-1 0 0,0 0 0,-2 0 0,5 0 0,-5 0 0,5 0 0,-3 0 0,10-4 0,-6 4 0,6-4 0,-7 4 0,0 0 0,-2 0 0,-1 0 0,-2 0 0,-1 0 0,1 0 0,-1-2 0,3 2 0,1-3 0,2 3 0,1 0 0,5-3 0,-4 2 0,1-2 0,-3 3 0,-2 0 0,2 0 0,0 0 0,0-2 0,1 1 0,-1-1 0,0 2 0,0-2 0,-2 1 0,2-1 0,-3 2 0,1 0 0,-1 0 0,0 0 0,-1 0 0,1 0 0,0 0 0,-2 0 0,5-2 0,-5 1 0,4-1 0,-1 2 0,0 0 0,2 0 0,-5 0 0,2 0 0,-2 0 0,-1 0 0,-2-2 0,2 1 0,-2-1 0,3 2 0,0 0 0,-1 0 0,1-2 0,-1 2 0,1-3 0,0 3 0,-1 0 0,1 0 0,-6 0 0,-3 0 0,-3 0 0,-2 0 0,2 0 0,-2 0 0,2 0 0,-3 0 0,4-2 0,-1 2 0,0-3 0,1 1 0,-1 2 0,0-3 0,3 1 0,-2 2 0,2-5 0,-3 5 0,1-3 0,2 1 0,3 2 0,11-3 0,-1 1 0,5 2 0,-7-2 0,-2 2 0,-1 0 0,1 0 0,0 0 0,-1 0 0,1-3 0,0 3 0,-1-2 0,1 2 0,-1 2 0,1-2 0,2 5 0,-2-5 0,2 2 0,-2 1 0,0-3 0,-1 2 0,1-2 0,-3 2 0,2-1 0,-2 1 0,0 0 0,0 1 0,-3 2 0,0 0 0,-3 0 0,-2 0 0,-2 0 0,-3-3 0,3 3 0,-1-3 0,2 1 0,3 2 0,-2-5 0,5 4 0,-5-3 0,1 1 0,-1 0 0,-1 1 0,0 0 0,1 1 0,-1-1 0,0 0 0,3 1 0,-2-1 0,2 2 0,0 0 0,-2-3 0,4 3 0,-4-5 0,5 5 0,-3-5 0,3 2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24575,'30'0'0,"4"0"0,31 0 0,-10 0 0,-17 0 0,1 0 0,7 0 0,-1 0 0,-8 0 0,0 0 0,5 0 0,-3 0 0,-7 0 0,-10 0 0,0 0 0,-2 0 0,34 0 0,-24 0 0,18 0 0,-23 0 0,0 0 0,-7 0 0,0 0 0,-7 0 0,-2 0 0,1 0 0,1 0 0,-1 0 0,0 0 0,-4 0 0,0 0 0,2 0 0,6 0 0,-1 0 0,4 0 0,-5 0 0,-1 0 0,0 0 0,-2 0 0,1 0 0,-1 0 0,2 0 0,7 0 0,-6 0 0,12 0 0,-6 0 0,7 0 0,0 0 0,-6 0 0,-2 0 0,0-3 0,-7 2 0,7-2 0,-11 3 0,2 0 0,-2 0 0,-1 0 0,1 0 0,0 0 0,-1 0 0,1 0 0,-1 0 0,1 0 0,0 0 0,-6-2 0,0-1 0,-6-2 0,0 2 0,1-1 0,-1 1 0,-2-2 0,1 0 0,-1 0 0,0 0 0,2 0 0,-2 0 0,2 0 0,3 0 0,-2 2 0,4-1 0,-4 4 0,9-1 0,-2 4 0,8 2 0,-1 0 0,2 2 0,6 0 0,-4 2 0,2-5 0,-7 3 0,-2-4 0,-1-1 0,-2 3 0,2-5 0,-4 5 0,4-5 0,-4 5 0,-4-5 0,-3 7 0,-5-4 0,-1 4 0,3-2 0,1-2 0,3 1 0,-1-3 0,3 3 0,-2-4 0,2 3 0,-1-1 0,-1-2 0,2 3 0,0-1 0,1 0 0,-1 1 0,2 2 0,-1-5 0,2 2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0,1 0 815,-3 5 0,1 0 0,2-6 0,0 1 0,1 4 0,0-1 0,11 16 325,-3 7-325,1-21 318,-7-2-318,-2-11 0,-1-6 0,-2 4 825,0-9-825,-1 10 162,3-5-162,1 6 0,0-1 0,-3-4 0,2 3 0,-2-4 0,3 6 0,-3-6 0,2 5 0,-3-5 0,3 0 0,0-1 0,0 1 0,-4-5 0,4 4 0,-3 0 0,2-4 0,10 20 0,-8-17 0,7 17 0,-9-20 0,2 9 0,-2-9 0,2 10 0,0-10 0,0 4 0,0-5 0,-2 0 0,0 5 0,0-4 0,10 20 0,-3-12 0,8 13 0,-5-10 0,1 0 0,-1-1 0,1 1 0,-3-6 0,2 4 0,-7-8 0,4 3 0,-4-6 0,2 1 0,2 5 0,-1-4 0,2 5 0,-3-7 0,0 1 0,0-2 0,1 1 0,-1-3 0,0 3 0,0-4 0,1 5 0,-1-5 0,0 2 0,0 0 0,1-1 0,-1 3 0,6 1 0,-4 0 0,10 1 0,-4 0 0,-1-2 0,6 5 0,-12-4 0,6 0 0,-7-3 0,0 0 0,-2-1 0,1 1 0,-3-2 0,1 0 0,-3 0 0,1 0 0,2-1 0,-2 1 0,2 0 0,-2 2 0,0-1 0,2 1 0,-2 0 0,5-2 0,-5 5 0,5-5 0,-5 4 0,2-3 0,0 3 0,-2-3 0,5 1 0,-2 0 0,2 0 0,0 3 0,0 0 0,0-2 0,1 1 0,-1-1 0,0-1 0,-2 0 0,1-2 0,-3 0 0,1 2 0,-3-4 0,4 4 0,-3-4 0,-1 2 0,0-3 0,-1 3 0,1-3 0,1 3 0,-1 0 0,1 2 0,0-1 0,-1 1 0,1 0 0,-1-2 0,1 3 0,0-6 0,-3 3 0,2-5 0,-5 4 0,5-3 0,-4 3 0,2-1 0,-1 0 0,-1-5 0,1-4 0,-2-9 0,0 4 0,-4-9 0,4 3 0,-7 1 0,7 3 0,-5 3 0,4 5 0,-1-2 0,-1 4 0,5 3 0,0 10 0,3-1 0,2 6 0,-1-5 0,-1-2 0,-1-1 0,1-2 0,-5-1 0,5-1 0,-4 2 0,1-3 0,-2 3 0,0 0 0,0 0 0,0 0 0,0 0 0,0 0 0,0 0 0,0 0 0,0-1 0,0 4 0,0-3 0,0 2 0,0-2 0,-2-2 0,-4 1 0,-3-3 0,1 3 0,-3-3 0,2 3 0,0-4 0,1 5 0,2-5 0,1 5 0,-1-5 0,0 2 0,1-2 0,-1 0 0,0 0 0,1 0 0,-1 0 0,0 0 0,-2 3 0,2-3 0,-2 2 0,5 1 0,-2-3 0,1 2 0,1 0 0,-2-1 0,5 1 0,-3-2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24575,'17'-10'0,"-6"4"0,5-3 0,-10 4 0,5 0 0,-5 0 0,2 0 0,0 0 0,-1 0 0,3 3 0,-1-3 0,2 0 0,0 0 0,1-2 0,-1 2 0,0 2 0,-2-1 0,-1 1 0,-2 0 0,-1-1 0,1 3 0,-1-3 0,1 3 0,0-3 0,-1 3 0,3-3 0,1 1 0,2-2 0,1 0 0,-1 0 0,0 0 0,6 2 0,-4-1 0,4 1 0,-8 0 0,-1-1 0,0 3 0,-2-3 0,3 4 0,-4-5 0,1 5 0,2-5 0,1 5 0,2-5 0,-2 2 0,1-2 0,-1 3 0,0-3 0,-1 5 0,-3-2 0,1-1 0,2 3 0,-2-5 0,2 5 0,1-5 0,5 2 0,-1-3 0,4 3 0,-8-2 0,-1 5 0,-2-5 0,-1 5 0,3-5 0,-1 3 0,1-1 0,-3 1 0,4-1 0,-3 1 0,4-1 0,-3-1 0,1 3 0,0-1 0,-2 0 0,5-1 0,3 0 0,5-2 0,0 2 0,-2-1 0,-6-1 0,1 3 0,-1-1 0,0-1 0,0 1 0,0 0 0,1-1 0,-1 1 0,0 0 0,-2-1 0,1 1 0,-1 0 0,2-1 0,1 3 0,-4-3 0,1 3 0,-4-1 0,1 0 0,2 1 0,1-3 0,2 1 0,0-2 0,0 2 0,-2-1 0,-1 3 0,-2-3 0,-1 3 0,1-1 0,-3 0 0,2 2 0,-2-3 0,0 1 0,5 2 0,-4-5 0,4 5 0,-3-5 0,1 5 0,-1-5 0,1 5 0,0-5 0,2 5 0,-2-5 0,2 5 0,6-6 0,-3 3 0,6 0 0,-6-2 0,-2 2 0,-1 1 0,-3-1 0,-1 1 0,-4 2 0,-6-3 0,-9 0 0,2 2 0,-4-2 0,8 3 0,1 0 0,5-2 0,-2-1 0,4-2 0,-1 0 0,-1 3 0,3-3 0,-3 2 0,0 1 0,3-3 0,0 5 0,5-2 0,10 5 0,-2-3 0,4 6 0,-8-6 0,1 3 0,-1-3 0,0 0 0,-1 2 0,-2-2 0,-1 2 0,1-2 0,0 0 0,-1 0 0,1 0 0,-1 0 0,1 0 0,0 0 0,-6 0 0,0 3 0,-9 2 0,1 0 0,-4 2 0,3 0 0,1-1 0,3 1 0,1-2 0,-1 0 0,2-1 0,-2 1 0,-1 0 0,3-2 0,0-1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0,0 0 0,1 0 0,-1 0 0,0 0 0,7 0 0,-5 0 0,6 0 0,-6 0 0,0 0 0,7 0 0,0 0 0,1 0 0,17 0 0,-2 0 0,6 0 0,-3 0 0,-12 0 0,-7 0 0,0 0 0,-7 0 0,0 0 0,0 0 0,1 0 0,-1 0 0,0 0 0,0 0 0,1 0 0,-1 0 0,0 0 0,0 0 0,-2 0 0,-1 0 0,0 0 0,-2 0 0,11-3 0,-1 2 0,3-2 0,-2 3 0,-8 0 0,2 0 0,-5 0 0,2 0 0,-2 0 0,2 0 0,-2 0 0,4 0 0,-1 0 0,0 0 0,2 0 0,-5 0 0,4 0 0,-3 0 0,3 0 0,5 0 0,-2 0 0,4 0 0,-6 0 0,-2 0 0,1 0 0,-3 0 0,1 0 0,-3 0 0,1 0 0,0 0 0,-1 0 0,1 0 0,2 0 0,1 0 0,2 0 0,-2 0 0,1 0 0,-3 0 0,3 0 0,-1 0 0,2 0 0,0 0 0,1 0 0,5 0 0,2 0 0,-1 0 0,-3 0 0,-7 0 0,-2 0 0,-1 0 0,-4 0 0,-2-3 0,-7 1 0,-1-1 0,1-1 0,-1 1 0,4 0 0,2-1 0,-3 3 0,6-3 0,-5 3 0,4-3 0,-4 3 0,5-3 0,-3 1 0,3-2 0,-3 2 0,8 3 0,5 7 0,8 0 0,1 2 0,4-2 0,-10-1 0,10 0 0,-10 0 0,4 0 0,-6-2 0,1-1 0,-1 2 0,-2-5 0,-1 4 0,-3-3 0,1 1 0,-5-2 0,-2 2 0,-13 2 0,3-1 0,-12 3 0,10-3 0,-4 3 0,6-3 0,2-1 0,3 0 0,1-1 0,2 1 0,0-2 0,0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0,4 8 0,-3-9 0,5 4 0,-4 0 0,3 2 0,-3-1 0,3 4 0,-3-9 0,0 4 0,-1-7 0,-1-1 0,-2-2 0,-1 0 0,-2 0 0,2 0 0,-1 0 0,1 0 0,1-1 0,-1 1 0,1 0 0,0 0 0,2 0 0,-2 2 0,2-1 0,-2 1 0,2-2 0,-2 0 0,5 2 0,-5-2 0,2 2 0,0-2 0,1 0 0,0 0 0,1 0 0,-4 0 0,5 0 0,-5 0 0,5-1 0,-5 1 0,2-2 0,0 1 0,1-1 0,2 2 0,1 0 0,5 1 0,-4-1 0,4 1 0,-6-1 0,0 0 0,0 0 0,7 4 0,0-2 0,19 10 0,-9-8 0,9 5 0,-12-7 0,0 1 0,-6-2 0,-5 0 0,-3-4 0,-5 3 0,5-5 0,-5 5 0,5-3 0,-5 1 0,4 1 0,-3-1 0,3 0 0,-4 1 0,5-3 0,-5 3 0,5-1 0,4 3 0,-3-3 0,6 2 0,-7-2 0,0 0 0,0 1 0,1-1 0,-4-1 0,0 1 0,-2-1 0,0-2 0,-1 5 0,1-5 0,-1 2 0,1 1 0,2-3 0,-2 2 0,3-2 0,-4 3 0,1-3 0,-1 2 0,1-2 0,0 0 0,-1 2 0,1-1 0,2 1 0,-2-2 0,2 2 0,0-1 0,1 1 0,0-2 0,1 0 0,-3 0 0,1 0 0,-3 0 0,1 0 0,0 0 0,-1 0 0,1 0 0,0 0 0,-1 0 0,1 0 0,-1 0 0,-4 0 0,-4-2 0,-3 1 0,0-3 0,1 3 0,2-3 0,-3 3 0,3-3 0,-2 3 0,4-3 0,1 6 0,6-4 0,0 6 0,2-1 0,-2 0 0,-1 1 0,1-1 0,0 2 0,-1-2 0,1 1 0,-1-1 0,1-1 0,0 1 0,-3-1 0,2-2 0,-5 5 0,0-3 0,-3 3 0,-3 0 0,1 0 0,-1-2 0,-2 1 0,2-1 0,-2 2 0,2 0 0,0 0 0,0-3 0,1 3 0,-1-3 0,0 1 0,3-1 0,1-2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0,12 14 0,-7-12 0,3 8 0,-1-7 0,7 2 0,-6-4 0,10 8 0,-16-15 0,3 4 0,-7-5 0,4 0 0,-3-3 0,1 0 0,-3 1 0,3-1 0,-1 3 0,3 0 0,1 5 0,-1-4 0,3 4 0,-5-5 0,2 5 0,1-4 0,-3 4 0,0-7 0,-3-1 0,3 0 0,-1 1 0,3 1 0,-4-1 0,3-1 0,-1 0 0,-2 1 0,2-1 0,0 3 0,1-3 0,4 8 0,-1-3 0,-1 3 0,0-6 0,4 3 0,-3-1 0,6 1 0,-10-5 0,0 0 0,-2-2 0,0 0 0,-1-2 0,1 1 0,0-1 0,-1 2 0,1 0 0,-1 0 0,1-1 0,0 1 0,-3 0 0,4 0 0,-6 0 0,7 0 0,-5 0 0,3 0 0,-1 0 0,1 0 0,2 2 0,-2-2 0,2 2 0,-2 0 0,0-1 0,-1 1 0,3 0 0,-1 1 0,9 3 0,-6 0 0,5-2 0,-4 1 0,-5-5 0,5 4 0,-3-1 0,4 2 0,-1 0 0,0 0 0,0-1 0,0 1 0,1 0 0,5 2 0,-4-2 0,6 7 0,-7-8 0,2 6 0,-3-8 0,-2 1 0,1-1 0,-1 0 0,0-1 0,-1 1 0,0-2 0,-2 2 0,5-2 0,-5 2 0,2-2 0,-2 0 0,-1 2 0,1-1 0,-1 1 0,1-2 0,0 0 0,-1-1 0,1-1 0,-3 2 0,2-5 0,-2 4 0,3-1 0,-1 2 0,3 0 0,-1 0 0,1 0 0,-3 0 0,1 2 0,0-2 0,-1 0 0,1-1 0,0-1 0,-3 2 0,2-2 0,-2 1 0,2-3 0,-2 3 0,2-3 0,-1 3 0,1-3 0,-2 3 0,2-4 0,-4 5 0,4-5 0,-2 5 0,3-5 0,-3 5 0,2-5 0,-2 5 0,3-5 0,-3 4 0,2-3 0,-2 1 0,0 0 0,2-1 0,-2 3 0,-2-8 0,-5 1 0,-2-7 0,-2 0 0,5 3 0,-2-3 0,2 5 0,-3-2 0,3 2 0,-2 0 0,4 0 0,-1 0 0,2 0 0,-3 0 0,2 0 0,1 2 0,4 3 0,4 5 0,-2 1 0,4 1 0,-3-2 0,-2 0 0,0-1 0,-2 1 0,3 0 0,-3 0 0,2-2 0,-4 1 0,1-1 0,1 2 0,-3 0 0,5 0 0,-4 0 0,4-1 0,-4 1 0,1 0 0,1-2 0,-3 1 0,3-1 0,-3 2 0,-3-2 0,0-1 0,-5 0 0,-1 1 0,0 0 0,1-1 0,0 0 0,2-2 0,-3 5 0,4-5 0,-1 3 0,0-3 0,3 2 0,-2-2 0,2 5 0,-3-5 0,3 2 0,1-2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24575,'7'-13'0,"4"-1"0,-3-2 0,5 1 0,-6-1 0,4 5 0,-1-4 0,-1 5 0,1 0 0,-1 1 0,4-7 0,-1 5 0,2-4 0,-5 5 0,1 0 0,-4 3 0,5-3 0,-5 3 0,5-3 0,-5 2 0,2 1 0,0 0 0,-1-1 0,3 0 0,-4-1 0,2 4 0,-2-5 0,0 5 0,-1-5 0,1 5 0,0-4 0,-1 3 0,1-3 0,-1 3 0,1-3 0,-3 3 0,2-1 0,-2 0 0,3 2 0,-1-5 0,1 3 0,0-1 0,0-7 0,0 9 0,1-9 0,1 7 0,-2-2 0,3 1 0,-1-1 0,-2 2 0,2-1 0,-2 3 0,-1-3 0,1 3 0,0-1 0,-3 2 0,2 0 0,-2 0 0,2 0 0,1 0 0,0 0 0,-3 0 0,2 1 0,-2-1 0,2 0 0,1 0 0,0 0 0,-1 0 0,1 0 0,0-2 0,-3 1 0,2-1 0,-2 2 0,5 0 0,-4-2 0,3 1 0,-4-1 0,3 2 0,-3 0 0,2 3 0,-4-3 0,4 2 0,-5-2 0,5 0 0,-2 1 0,3-4 0,-1 3 0,1-4 0,-3 3 0,2-1 0,-2 0 0,3-1 0,0 3 0,-1-4 0,2-2 0,1 0 0,0-4 0,2 5 0,-1 0 0,0 0 0,4-5 0,-6 4 0,5-4 0,-5 7 0,1-1 0,0 1 0,-2-2 0,2 0 0,0 0 0,-1 3 0,1-3 0,-3 5 0,-2-2 0,2 2 0,-1 0 0,1 0 0,-2 0 0,2 0 0,-2 0 0,3 0 0,0-2 0,-1 1 0,1-1 0,0 0 0,-3 2 0,2-3 0,-2 4 0,2-1 0,1-3 0,0 3 0,-1-2 0,1 2 0,-3 0 0,2 0 0,-2 0 0,3 0 0,-1 0 0,1 0 0,-3 0 0,2 0 0,-2-2 0,3 4 0,-3-4 0,2 4 0,-2-2 0,0 0 0,2 3 0,-7-1 0,2 3 0,-6 0 0,-2 0 0,-7 4 0,2-4 0,-10 4 0,10-4 0,-2 0 0,7 0 0,2 0 0,1 0 0,-1 0 0,0 0 0,1 0 0,-1 0 0,0 0 0,1 0 0,-1 0 0,5 0 0,4 0 0,6-3 0,2 3 0,1-5 0,-4 5 0,0-2 0,-2-1 0,0 3 0,-1-2 0,1 2 0,-1-2 0,1 1 0,0-1 0,-1 0 0,1 1 0,0-1 0,-1 2 0,1 0 0,-3-2 0,2 1 0,-2-1 0,3 2 0,-1 0 0,1-2 0,-1 1 0,1-1 0,0 2 0,-1 0 0,1 0 0,-3-2 0,2 1 0,-2-1 0,3 2 0,-1 0 0,1 0 0,-3-2 0,2 1 0,-4 9 0,1 4 0,-2 4 0,0-1 0,0-5 0,0-3 0,0 1 0,0-1 0,0-2 0,0 2 0,0-2 0,-2 0 0,1 0 0,-1 2 0,2-2 0,0 3 0,-3-4 0,2 1 0,-1-2 0,2-1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0,3 1 0,-1-1 0,0 0 0,-2 0 0,5 0 0,-5 0 0,11-4 0,-9 5 0,8-7 0,-7 8 0,0-5 0,1 4 0,-1-1 0,2-3 0,0 5 0,-2-3 0,2 3 0,-3-2 0,4-2 0,-1 1 0,6-2 0,-4 1 0,4 0 0,0-1 0,-4 3 0,4-1 0,-8 3 0,2-1 0,-3 1 0,4-2 0,5-1 0,-4-1 0,4 0 0,0-1 0,-4 0 0,4 2 0,-6-1 0,-2 4 0,2-1 0,-5 1 0,4-2 0,-1 0 0,2 0 0,1 0 0,5-1 0,-4 1 0,4-1 0,-6 1 0,-2 2 0,-1-1 0,0 1 0,-2 0 0,5-1 0,-5 1 0,5-2 0,-3 2 0,4-1 0,-1 1 0,-2-2 0,1 2 0,-4-1 0,5 4 0,-5-5 0,2 5 0,-2-5 0,0 5 0,-1-5 0,1 5 0,-1-5 0,1 5 0,0-5 0,-1 5 0,1-5 0,0 5 0,-3-5 0,2 5 0,-2-2 0,2-1 0,3 1 0,-1-1 0,1-2 0,0 5 0,-2-4 0,5 3 0,-5-3 0,5 3 0,-3-3 0,10 3 0,0-4 0,19-1 0,16-5 0,2-6 0,10 3 0,-25 3 0,-3 2 0,-18 6 0,-4-3 0,-5 4 0,-3-3 0,1 5 0,-3-2 0,1-1 0,-1 3 0,1-2 0,0-1 0,-1 3 0,-4-2 0,-10-2 0,-8 0 0,-1-2 0,-6 2 0,14 0 0,-4 3 0,8-1 0,1 2 0,-1 0 0,5 0 0,4 0 0,12 0 0,-2 0 0,2-2 0,-5 1 0,-4-1 0,2 2 0,1 0 0,-3 0 0,2 0 0,-2 0 0,-1-2 0,1 2 0,-1-3 0,1 3 0,0 0 0,-1 0 0,1 0 0,-3 5 0,-1 0 0,-4 5 0,1 0 0,-4-3 0,5 3 0,-5-5 0,0 10 0,2-9 0,-3 9 0,5-10 0,-2 2 0,1-2 0,1 0 0,-1 0 0,2 0 0,-3 0 0,3 0 0,-3 0 0,3 0 0,0 0 0,0 0 0,0-3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24575,'17'0'0,"2"0"0,0 0 0,-2-2 0,-8 1 0,-1-1 0,-3 2 0,1 0 0,0 0 0,-1 0 0,1 0 0,-1 0 0,1 0 0,0 0 0,2 0 0,-2 0 0,2 0 0,-2 0 0,2 0 0,-2 2 0,2-1 0,0 1 0,-1-2 0,3 0 0,-1 0 0,2 0 0,6 0 0,2 3 0,-3-2 0,7 2 0,-15-3 0,6 2 0,-9-1 0,1 1 0,0-2 0,-1 0 0,1 2 0,2-1 0,-2 1 0,5 0 0,-2-1 0,2 1 0,6 1 0,-4-2 0,4 2 0,-6-3 0,0 2 0,-2-1 0,2 1 0,-2-2 0,2 2 0,6-1 0,14 1 0,-9-2 0,13 0 0,-22 0 0,10 0 0,-12 2 0,5-1 0,-10 1 0,5-2 0,-5 0 0,5 0 0,-2 0 0,2 0 0,0 0 0,6 0 0,14 0 0,-9 0 0,14 0 0,-23 0 0,1 0 0,-3 0 0,-5 0 0,2 0 0,-2 0 0,-1 0 0,1 0 0,0 0 0,-1 0 0,1 0 0,-1 0 0,1 0 0,0 0 0,-1 0 0,1 0 0,0 0 0,-3 2 0,2-1 0,0 1 0,2-2 0,1 0 0,-3 0 0,3 0 0,-1 0 0,-4 0 0,-9 0 0,-1 0 0,-4 0 0,6 0 0,-1 0 0,0 0 0,1 0 0,2-2 0,-3 1 0,6-3 0,-5 3 0,4-3 0,-4 3 0,2-1 0,-3 0 0,3-1 0,-2 0 0,2-1 0,-3 3 0,3-3 0,-2 3 0,2-1 0,0 0 0,-2-1 0,4-2 0,-4 2 0,7 1 0,-1 2 0,4 0 0,1 0 0,-1 0 0,1 0 0,2 2 0,-2-1 0,2 3 0,-2-1 0,0 0 0,-1 1 0,3-3 0,-4 3 0,4-3 0,-5 3 0,2-4 0,1 3 0,0-1 0,-1-2 0,-2 5 0,2-5 0,-2 2 0,3 1 0,0-3 0,-1 2 0,1 1 0,-1-3 0,1 4 0,0-3 0,-1 1 0,-2 0 0,2-1 0,-1 3 0,1-3 0,-7 1 0,-20 3 0,0 0 0,-15 0 0,18 1 0,5-6 0,3 3 0,5-1 0,-3-2 0,4 2 0,-1-2 0,3 0 0,0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0,0 4 0,0-7 0,-3 1 0,3-1 0,-1 2 0,3 0 0,-1-1 0,0-1 0,1 1 0,-1-1 0,2 2 0,1-1 0,-1 1 0,0 0 0,0 0 0,0 0 0,1-3 0,-4 3 0,3-5 0,-2 2 0,-1-2 0,1 0 0,-1 2 0,-2-1 0,2 1 0,0-2 0,-2-1 0,5 1 0,-5 0 0,5 0 0,-2 2 0,2 1 0,0 0 0,0 1 0,0-2 0,19 4 0,-14-1 0,13-2 0,-17 2 0,-1-3 0,0 1 0,0-1 0,-2-2 0,-1-2 0,0 1 0,-2-1 0,3 2 0,-4-1 0,3 1 0,-1 0 0,3 0 0,-4 0 0,3 0 0,-4 0 0,1-2 0,2 1 0,-2 1 0,5 0 0,-5 2 0,5-2 0,-3 2 0,1-1 0,2 1 0,-3 0 0,4 1 0,-1-1 0,6 5 0,-4-6 0,4 5 0,-8-6 0,-1 2 0,0-2 0,-2 0 0,5 2 0,-2-1 0,2 3 0,0-3 0,0 1 0,0-2 0,1 2 0,-1-2 0,0 4 0,-2-3 0,-1 1 0,0-2 0,1 0 0,0 0 0,7 4 0,-8-3 0,9 3 0,-9-2 0,3-2 0,-2 2 0,2-2 0,-5-2 0,2 1 0,-2-1 0,-1 0 0,-1 1 0,0-1 0,0 0 0,1-1 0,-2 0 0,2-1 0,-2 3 0,3-1 0,0-1 0,-3 3 0,2-5 0,-2 5 0,5-3 0,-2 1 0,2 2 0,-2-3 0,0 1 0,-3 1 0,2-3 0,-5-1 0,3-3 0,-3-2 0,0 0 0,-3 0 0,3 0 0,-3 0 0,1 0 0,1 0 0,-4 0 0,4 0 0,-4 1 0,5-1 0,-5 2 0,4-2 0,-2 3 0,1-1 0,1-2 0,-1 3 0,-1-1 0,3-1 0,-3 1 0,1 0 0,1-1 0,-2 1 0,1 0 0,4 3 0,-2 3 0,6 0 0,0 1 0,-1-1 0,-2 2 0,5-1 0,-7 1 0,7 2 0,-5-1 0,2 1 0,1-2 0,-3 0 0,0 0 0,-1-3 0,-1 3 0,1-2 0,1-1 0,-3 3 0,5-5 0,-4 5 0,4-5 0,-5 4 0,0-1 0,-5 2 0,-4 0 0,0 0 0,-1 0 0,3 0 0,-1-3 0,2 3 0,1-3 0,-1 3 0,0-2 0,1 1 0,-1-3 0,0 1 0,3 0 0,-2-1 0,5 3 0,-3-3 0,3 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24575,'8'-4'0,"-2"0"0,5-5 0,-5 3 0,2-3 0,-2 4 0,-3-3 0,2 3 0,-2 1 0,0-1 0,2 0 0,-2 0 0,0 0 0,2 0 0,-4 0 0,4-2 0,-2 1 0,0-1 0,2 2 0,-4 0 0,1 0 0,1 0 0,0-2 0,2-1 0,-2 1 0,2-1 0,-4 4 0,4-1 0,-2-3 0,3 3 0,-1-2 0,-1 0 0,1 1 0,-2-1 0,2 0 0,1 1 0,1-8 0,-1 7 0,0-8 0,2 10 0,0-10 0,0 6 0,-1-6 0,1 7 0,-2-1 0,2 4 0,-2-5 0,0 5 0,-1-5 0,1 5 0,-3-4 0,2 1 0,-2 0 0,3-1 0,-1 3 0,1-3 0,0 4 0,-1-5 0,1 5 0,-1-5 0,1 5 0,-3-4 0,2 3 0,-4-1 0,4 0 0,-2 1 0,0-1 0,2 2 0,-2-2 0,3 2 0,-1-5 0,1 3 0,0-3 0,-1 0 0,1 0 0,-1 0 0,4 0 0,-2-5 0,1 4 0,-1-4 0,1 5 0,-2 0 0,4-5 0,-4 4 0,0-4 0,0 5 0,4-5 0,-2-2 0,8-4 0,-8 4 0,3-3 0,-5 9 0,6-10 0,-4 5 0,4-6 0,0 0 0,-4 6 0,3-4 0,-5 8 0,2-8 0,-2 9 0,2-9 0,-1 3 0,0 1 0,5-5 0,-4 5 0,3-6 0,-1 6 0,-1-5 0,0 5 0,-2 0 0,0 0 0,0 1 0,-1 4 0,0-4 0,0 5 0,0 0 0,-1 0 0,2-5 0,-1 4 0,1-4 0,-1 0 0,5-2 0,-3 1 0,3 1 0,-5 0 0,1-2 0,5-4 0,-6 4 0,13-14 0,-14 17 0,7-17 0,-7 20 0,0-9 0,1 8 0,1-8 0,-3 9 0,2-4 0,-3 5 0,4-5 0,-4 4 0,3-5 0,-2 7 0,2-7 0,-2 5 0,2-2 0,-5 4 0,3 3 0,-3-3 0,4 1 0,-4 1 0,4-3 0,-5 3 0,5-1 0,-4 1 0,4 0 0,-4 1 0,4-1 0,-5 2 0,3 0 0,-1 0 0,-1 0 0,1 0 0,1 0 0,-3 0 0,5 0 0,-4 1 0,4-1 0,-4 0 0,4 2 0,-5-2 0,3 3 0,-1-3 0,-1 0 0,4 0 0,-5 0 0,3 0 0,-1 2 0,-1-1 0,2 1 0,-1 0 0,-1-1 0,1 1 0,1 0 0,-3-1 0,0 3 0,-5 1 0,-4 1 0,0 1 0,1 0 0,2-1 0,1 1 0,-1-2 0,5 0 0,4 0 0,6-2 0,2-1 0,-2 0 0,-1-1 0,-2 1 0,-1 0 0,1 1 0,-3 0 0,2 1 0,-2-3 0,5 3 0,-1-1 0,1 0 0,-3-1 0,1 0 0,-1 1 0,-1 0 0,1 1 0,-2-1 0,2 2 0,1 0 0,-3-2 0,2 1 0,-4 1 0,4 5 0,-5 3 0,5 0 0,-4 1 0,4-4 0,-4 2 0,1-2 0,1-2 0,-3 1 0,3-1 0,-3 0 0,0-1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0,4 3 0,5 2 0,-1 0 0,10 3 0,-4 0 0,0 1 0,4-1 0,-4-1 0,30 8 0,-6 3 0,-11-10 0,1 0 0,0 2 0,-1 0 0,23 1 0,-2 4 0,-16-8 0,-13-2 0,-5 0 0,-2-1 0,-5-4 0,-4 3 0,0-5 0,1 5 0,-3-5 0,2 4 0,-2-3 0,-1 3 0,1-3 0,-1 3 0,3-3 0,-1 3 0,3-3 0,-3 3 0,9 0 0,-6 1 0,14 2 0,-12-2 0,6 1 0,-7-3 0,0 1 0,6 0 0,-6-1 0,3 2 0,-6-4 0,-2 1 0,2 0 0,-2-1 0,2 3 0,7 0 0,3 5 0,32 8 0,-7 3 0,-11-7 0,1-1 0,19 6 0,-18-4 0,2-6 0,-26-2 0,7-3 0,-11 2 0,2-5 0,-2 2 0,-3 1 0,2-3 0,-2 4 0,2-1 0,1 0 0,2 1 0,-2-1 0,2 2 0,-2-2 0,0-1 0,-6-4 0,-5-9 0,-2 2 0,-4-6 0,6 5 0,-1 3 0,0-3 0,1 5 0,2-2 0,-3 2 0,6 0 0,0 4 0,18 15 0,-4 2 0,13 11 0,-11-6 0,-2-4 0,-1 3 0,-3-9 0,-2 4 0,0-7 0,-5-1 0,2-4 0,-7-1 0,1-2 0,-13 0 0,4 2 0,-7 1 0,8 0 0,-2 1 0,5-4 0,-2 5 0,2-5 0,-2 3 0,2-1 0,-3-2 0,4 2 0,2 1 0,0-3 0,3 2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1,2 1 1629,-4 2 0,1 1 0,11 9 0,2 2-697,-4 0 0,0-2 697,2-4 0,1 0 0,5 1 0,0-2 41,-6-8 0,0-1-41,-1-1 0,1-1 0,3-4 0,-3-3 0,1 12 0,9-10 1440,-9 1-1440,-11-13 1953,9 7-1953,-13-10 1178,-3-2-1178,3-1 0,-5-2 0,2 0 0,1 0 0,-3 0 0,4 0 0,-1 2 0,2-2 0,1 2 0,5 2 0,-4-3 0,10 4 0,-4-3 0,5 0 0,-5-1 0,-2 0 0,-6-1 0,-2-3 0,-1 3 0,-2-5 0,0 5 0,-1-5 0,1 2 0,2-2 0,-2 0 0,2 0 0,-2 3 0,-1-3 0,1 2 0,0-2 0,2 0 0,1 0 0,2 0 0,6 0 0,-4 0 0,4 0 0,-6 0 0,-2 0 0,2 0 0,-5 0 0,10 0 0,-5 0 0,12 0 0,-10 0 0,10 0 0,-10 0 0,4 0 0,-6 0 0,-2 0 0,-1 0 0,-3 0 0,1 0 0,0 0 0,-1 0 0,1 0 0,0 0 0,-1 0 0,1 0 0,2 0 0,1 0 0,2 0 0,-2 3 0,-1-3 0,-3 2 0,1-2 0,-6-4 0,-21-7 0,8-1 0,-23-6 0,23 8 0,-4 0 0,8 3 0,1 2 0,2 3 0,3-3 0,6 5 0,3 0 0,5 4 0,0 2 0,-2 3 0,2-1 0,-3 2 0,1-3 0,-1 0 0,-2-2 0,-1 0 0,1 0 0,0 0 0,-3 0 0,2-2 0,-2 1 0,0-1 0,0 9 0,-3 2 0,0 3 0,0-2 0,0-8 0,0 0 0,0-2 0,0 0 0,-3 0 0,2 0 0,-4-2 0,5 1 0,-5-3 0,1 3 0,-1-1 0,-1 2 0,-2 0 0,2-1 0,-3-1 0,4 2 0,2-3 0,-2 1 0,1 1 0,-1-1 0,-1 0 0,0 1 0,1-3 0,2 1 0,0-2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0,0 5 0,-3-5 0,2 5 0,-2-4 0,3 1 0,-1 0 0,-2-1 0,2 3 0,-4-3 0,4 3 0,-4-3 0,3 3 0,-3-3 0,4 3 0,-4-3 0,4 3 0,-2-3 0,2 1 0,1 0 0,0-1 0,-3 1 0,2-2 0,-2 0 0,3 0 0,-3 0 0,2 0 0,-2 0 0,2 0 0,1 3 0,0-3 0,-3 2 0,2-1 0,-2-1 0,2 2 0,-1-2 0,1 3 0,-2-6 0,2 3 0,1-2 0,0 2 0,-1 0 0,1 0 0,-3 0 0,2 0 0,-2 0 0,0 0 0,2-2 0,-2 1 0,3-1 0,-1 2 0,-1 0 0,1-2 0,-2 2 0,2-2 0,-2 2 0,2-3 0,-1 3 0,1-4 0,1 3 0,-1-1 0,-2 0 0,2 1 0,-1-3 0,-1 1 0,2 1 0,-2-3 0,2 5 0,1-4 0,0 1 0,-1-2 0,1 0 0,-3 2 0,2-1 0,-2 4 0,0-5 0,2 5 0,-2-5 0,0 5 0,5-4 0,-7 3 0,7-3 0,-5 3 0,2-3 0,-1 1 0,1 1 0,-1-8 0,2 8 0,-2-5 0,1 5 0,-2 1 0,0-3 0,2 3 0,-2-3 0,3 3 0,1-8 0,-1 5 0,0-6 0,0 5 0,0 0 0,-1 0 0,-2 0 0,2 3 0,-2-3 0,3 3 0,0-1 0,-1-1 0,1 1 0,-3 0 0,4-1 0,-5 1 0,8-2 0,-7 0 0,3 1 0,2-1 0,-5 0 0,5 0 0,-2 0 0,0 0 0,-1 3 0,1-3 0,-1 3 0,1-1 0,0 1 0,-3 0 0,2 1 0,-2-3 0,0 3 0,2-1 0,-2 0 0,3 1 0,-1-3 0,1 4 0,0-5 0,-3 5 0,2-5 0,-2 5 0,2-4 0,-1 3 0,1-3 0,-2 3 0,0-1 0,2 2 0,-5-2 0,8 2 0,-7-5 0,7 5 0,-8-5 0,5 5 0,-2-2 0,0 0 0,2 1 0,-1-1 0,-1 0 0,2 1 0,-2-1 0,0 2 0,2-2 0,-2 2 0,0-3 0,2 1 0,-2 2 0,3-5 0,0 5 0,-1-4 0,1 3 0,-3-1 0,2 2 0,-2 0 0,3-2 0,-1 1 0,1-3 0,-1 4 0,-1-3 0,1 3 0,-2 0 0,2 1 0,-2-1 0,2 0 0,-1 0 0,-1 0 0,2-2 0,-2 1 0,2-1 0,1 2 0,-3 0 0,2 2 0,-4-1 0,4 1 0,-5-2 0,5 0 0,-4 0 0,4 0 0,-2 0 0,0 0 0,2 0 0,-4 0 0,4 0 0,-5 0 0,5 0 0,-2 1 0,1-1 0,-2 0 0,1 2 0,-3-2 0,5 3 0,-4-3 0,4 2 0,-5-1 0,3 1 0,-1 0 0,-1-1 0,2 1 0,-1 0 0,-1-1 0,1 1 0,1 0 0,-3-1 0,3 1 0,-1-2 0,-1 0 0,4 2 0,-4-1 0,1 1 0,1 0 0,-3-1 0,3 1 0,-1 0 0,-1-1 0,4 1 0,-5-2 0,5 3 0,-4-3 0,4 5 0,-2-5 0,3 2 0,-1-1 0,1 1 0,-3-2 0,-3 5 0,-3-2 0,-3 4 0,1-2 0,-1 2 0,0-2 0,0 0 0,1 0 0,2 3 0,-2-3 0,1 2 0,4-4 0,0-1 0,6 1 0,-3-3 0,2 5 0,-2-5 0,3 5 0,-1-2 0,1 2 0,0 0 0,-1 0 0,1 0 0,0 0 0,-1 0 0,3 0 0,-1 0 0,3 0 0,-4 0 0,2 0 0,-2 0 0,0 0 0,-1 0 0,1 0 0,0 0 0,2 0 0,-2 0 0,2 0 0,-2 0 0,-1 0 0,1 0 0,-1 0 0,1 0 0,0 0 0,-3 2 0,-1 0 0,-2 3 0,-2 0 0,1 0 0,-1 0 0,-1 0 0,2 0 0,-1 0 0,-1-2 0,0 1 0,0-1 0,-2-1 0,4-2 0,1-2 0,1-6 0,4 3 0,-4-4 0,4 3 0,-5-1 0,3 2 0,-3 0 0,2 2 0,-1-1 0,1 1 0,-2-2 0,0 0 0,3 0 0,-3 0 0,3 0 0,-3 0 0,0 0 0,0 0 0,0 0 0,2 3 0,-1-3 0,2 3 0,-6-1 0,-9 1 0,5 4 0,-10-2 0,8 5 0,0-5 0,-1 5 0,1-5 0,0 2 0,1 0 0,2-1 0,1 1 0,-1-2 0,0 2 0,1-1 0,-1 1 0,0-2 0,3 2 0,-2-1 0,2 1 0,-3-2 0,0 2 0,1-1 0,-1 1 0,0-2 0,3 2 0,-2-1 0,2 1 0,-3-2 0,1 2 0,-1-1 0,0 1 0,1-2 0,-1 2 0,0-2 0,1 3 0,-1-3 0,3 2 0,-2-2 0,2 3 0,5-3 0,1 0 0,8-3 0,1 3 0,-4-5 0,1 5 0,-4-2 0,1 2 0,-1 0 0,1-3 0,0 3 0,-1-2 0,1 2 0,-1 0 0,1 0 0,0 0 0,-1-3 0,1 3 0,0-2 0,2 2 0,-2 0 0,2 0 0,-2 0 0,-1 0 0,1 0 0,-1 0 0,1 0 0,0 0 0,-1 0 0,-2 2 0,2-2 0,-1 3 0,-1-1 0,2-2 0,-5 5 0,3-3 0,-1 3 0,-1 0 0,1 2 0,1-1 0,-3 1 0,3-2 0,-1 0 0,-1 0 0,4 0 0,-4-1 0,4 1 0,-5 0 0,5 0 0,-4 0 0,4-2 0,-4 1 0,1-1 0,-2 0 0,0-1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24575,'8'-5'0,"1"0"0,-1 2 0,-2-2 0,2 5 0,-2-5 0,-1 3 0,1-1 0,-1-1 0,1 3 0,0-3 0,-1 1 0,3 0 0,-1-1 0,1 3 0,-3-3 0,1 3 0,0-3 0,2 3 0,-2-3 0,2 3 0,-2-3 0,-1 3 0,3-3 0,1 3 0,0-3 0,1 1 0,-1-2 0,2 0 0,1 0 0,-4 3 0,9-4 0,-9 5 0,6-4 0,-6 2 0,-2 0 0,5-1 0,-5 1 0,5-2 0,-5 2 0,4-1 0,-3 1 0,3-2 0,-1 0 0,0 3 0,1-3 0,-1 2 0,0-1 0,-1-1 0,0 0 0,-2 0 0,5 0 0,-2 0 0,2 0 0,0-2 0,-2 1 0,1-1 0,-1 0 0,2 1 0,1-3 0,-4 3 0,3-1 0,-2 0 0,2 0 0,-2-1 0,1-2 0,-3 5 0,3-4 0,-1 1 0,2-2 0,-2 0 0,1 3 0,-3-3 0,3 3 0,-1-3 0,0 2 0,1-1 0,-3 3 0,3-1 0,-4 0 0,5-1 0,-2-2 0,-1 3 0,3-3 0,4 1 0,-5-2 0,7-1 0,-9 5 0,4-3 0,-1 3 0,0-1 0,-2 1 0,-1 0 0,0 1 0,-2-1 0,2 2 0,0 0 0,-1 0 0,1-2 0,0 1 0,-2-1 0,2 2 0,0 0 0,-1 0 0,3-2 0,-1 2 0,0-2 0,1 2 0,-3 0 0,1 0 0,0-2 0,-2 1 0,5-1 0,-5 2 0,2 2 0,-2-3 0,-1 2 0,1-3 0,-1 2 0,4 0 0,-1-2 0,4 2 0,-1-3 0,-3 1 0,3 2 0,-2-5 0,0 5 0,1-2 0,-4 2 0,2 0 0,-2 0 0,0 0 0,-1 2 0,-2-1 0,0 1 0,-1 0 0,2-1 0,1 1 0,-2-2 0,2 2 0,-4-1 0,4 3 0,-2-3 0,0 1 0,2 1 0,-4-3 0,4 5 0,-5-5 0,5 5 0,-4-5 0,4 5 0,-4-5 0,4 5 0,-5-5 0,5 5 0,-4-5 0,4 3 0,-2-1 0,0-2 0,2 5 0,-4-5 0,1 3 0,1-1 0,-5 1 0,-1 2 0,-12 0 0,2 0 0,-10 3 0,10-2 0,-2 2 0,7-3 0,2 2 0,6-1 0,3 1 0,24-7 0,-11 1 0,11-1 0,-17 2 0,-4 3 0,3 0 0,-4-2 0,1 2 0,-1-3 0,1 3 0,0 0 0,-1-2 0,-2 4 0,0-2 0,-1 7 0,-1 1 0,1 0 0,-2 1 0,0-4 0,0 3 0,0-4 0,0 1 0,0 0 0,3-2 0,-2 1 0,1-1 0,-2 2 0,0-2 0,0-1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24575,'7'7'0,"5"1"0,12 3 0,1-1 0,24 7 0,-5-6 0,-12-1 0,0-1 0,21-3 0,-1 4 0,1-8 0,-13 3 0,-9-3 0,-14-1 0,-6 1 0,-2-2 0,-1 0 0,-2 0 0,-1 2 0,1-2 0,0 3 0,2-3 0,-2 0 0,2 0 0,-2 0 0,-1 0 0,1 0 0,2 2 0,-2-2 0,2 3 0,0-3 0,-1 0 0,3 0 0,-1 0 0,0 0 0,-1 0 0,0 0 0,-2 0 0,5 0 0,-5 0 0,5 0 0,-3 0 0,10-4 0,-6 4 0,6-4 0,-7 4 0,0 0 0,-2 0 0,-1 0 0,-2 0 0,-1 0 0,1 0 0,-1-2 0,3 2 0,1-3 0,2 3 0,1 0 0,5-3 0,-4 2 0,1-2 0,-3 3 0,-2 0 0,2 0 0,0 0 0,0-2 0,1 1 0,-1-1 0,0 2 0,0-2 0,-2 1 0,2-1 0,-3 2 0,1 0 0,-1 0 0,0 0 0,-1 0 0,1 0 0,0 0 0,-2 0 0,5-2 0,-5 1 0,4-1 0,-1 2 0,0 0 0,2 0 0,-5 0 0,2 0 0,-2 0 0,-1 0 0,-2-2 0,2 1 0,-2-1 0,3 2 0,0 0 0,-1 0 0,1-2 0,-1 2 0,1-3 0,0 3 0,-1 0 0,1 0 0,-6 0 0,-3 0 0,-3 0 0,-2 0 0,2 0 0,-2 0 0,2 0 0,-3 0 0,4-2 0,-1 2 0,0-3 0,1 1 0,-1 2 0,0-3 0,3 1 0,-2 2 0,2-5 0,-3 5 0,1-3 0,2 1 0,3 2 0,11-3 0,-1 1 0,5 2 0,-7-2 0,-2 2 0,-1 0 0,1 0 0,0 0 0,-1 0 0,1-3 0,0 3 0,-1-2 0,1 2 0,-1 2 0,1-2 0,2 5 0,-2-5 0,2 2 0,-2 1 0,0-3 0,-1 2 0,1-2 0,-3 2 0,2-1 0,-2 1 0,0 0 0,0 1 0,-3 2 0,0 0 0,-3 0 0,-2 0 0,-2 0 0,-3-3 0,3 3 0,-1-3 0,2 1 0,3 2 0,-2-5 0,5 4 0,-5-3 0,1 1 0,-1 0 0,-1 1 0,0 0 0,1 1 0,-1-1 0,0 0 0,3 1 0,-2-1 0,2 2 0,0 0 0,-2-3 0,4 3 0,-4-5 0,5 5 0,-3-5 0,3 2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24575,'30'0'0,"4"0"0,31 0 0,-10 0 0,-17 0 0,1 0 0,7 0 0,-1 0 0,-8 0 0,0 0 0,5 0 0,-3 0 0,-7 0 0,-10 0 0,0 0 0,-2 0 0,34 0 0,-24 0 0,18 0 0,-23 0 0,0 0 0,-7 0 0,0 0 0,-7 0 0,-2 0 0,1 0 0,1 0 0,-1 0 0,0 0 0,-4 0 0,0 0 0,2 0 0,6 0 0,-1 0 0,4 0 0,-5 0 0,-1 0 0,0 0 0,-2 0 0,1 0 0,-1 0 0,2 0 0,7 0 0,-6 0 0,12 0 0,-6 0 0,7 0 0,0 0 0,-6 0 0,-2 0 0,0-3 0,-7 2 0,7-2 0,-11 3 0,2 0 0,-2 0 0,-1 0 0,1 0 0,0 0 0,-1 0 0,1 0 0,-1 0 0,1 0 0,0 0 0,-6-2 0,0-1 0,-6-2 0,0 2 0,1-1 0,-1 1 0,-2-2 0,1 0 0,-1 0 0,0 0 0,2 0 0,-2 0 0,2 0 0,3 0 0,-2 2 0,4-1 0,-4 4 0,9-1 0,-2 4 0,8 2 0,-1 0 0,2 2 0,6 0 0,-4 2 0,2-5 0,-7 3 0,-2-4 0,-1-1 0,-2 3 0,2-5 0,-4 5 0,4-5 0,-4 5 0,-4-5 0,-3 7 0,-5-4 0,-1 4 0,3-2 0,1-2 0,3 1 0,-1-3 0,3 3 0,-2-4 0,2 3 0,-1-1 0,-1-2 0,2 3 0,0-1 0,1 0 0,-1 1 0,2 2 0,-1-5 0,2 2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0,1 0 815,-3 5 0,1 0 0,2-6 0,0 1 0,1 4 0,0-1 0,11 16 325,-3 7-325,1-21 318,-7-2-318,-2-11 0,-1-6 0,-2 4 825,0-9-825,-1 10 162,3-5-162,1 6 0,0-1 0,-3-4 0,2 3 0,-2-4 0,3 6 0,-3-6 0,2 5 0,-3-5 0,3 0 0,0-1 0,0 1 0,-4-5 0,4 4 0,-3 0 0,2-4 0,10 20 0,-8-17 0,7 17 0,-9-20 0,2 9 0,-2-9 0,2 10 0,0-10 0,0 4 0,0-5 0,-2 0 0,0 5 0,0-4 0,10 20 0,-3-12 0,8 13 0,-5-10 0,1 0 0,-1-1 0,1 1 0,-3-6 0,2 4 0,-7-8 0,4 3 0,-4-6 0,2 1 0,2 5 0,-1-4 0,2 5 0,-3-7 0,0 1 0,0-2 0,1 1 0,-1-3 0,0 3 0,0-4 0,1 5 0,-1-5 0,0 2 0,0 0 0,1-1 0,-1 3 0,6 1 0,-4 0 0,10 1 0,-4 0 0,-1-2 0,6 5 0,-12-4 0,6 0 0,-7-3 0,0 0 0,-2-1 0,1 1 0,-3-2 0,1 0 0,-3 0 0,1 0 0,2-1 0,-2 1 0,2 0 0,-2 2 0,0-1 0,2 1 0,-2 0 0,5-2 0,-5 5 0,5-5 0,-5 4 0,2-3 0,0 3 0,-2-3 0,5 1 0,-2 0 0,2 0 0,0 3 0,0 0 0,0-2 0,1 1 0,-1-1 0,0-1 0,-2 0 0,1-2 0,-3 0 0,1 2 0,-3-4 0,4 4 0,-3-4 0,-1 2 0,0-3 0,-1 3 0,1-3 0,1 3 0,-1 0 0,1 2 0,0-1 0,-1 1 0,1 0 0,-1-2 0,1 3 0,0-6 0,-3 3 0,2-5 0,-5 5 0,5-5 0,-4 4 0,2-1 0,-1 0 0,-1-5 0,1-4 0,-2-9 0,0 4 0,-4-9 0,4 3 0,-7 1 0,7 3 0,-5 3 0,4 5 0,-1-2 0,-1 4 0,5 3 0,0 10 0,3-1 0,2 6 0,-1-5 0,-1-2 0,-1-1 0,1-2 0,-5-1 0,5-1 0,-4 2 0,1-3 0,-2 3 0,0 0 0,0 0 0,0 0 0,0 0 0,0 0 0,0 0 0,0 0 0,0-1 0,0 4 0,0-3 0,0 2 0,0-2 0,-2-2 0,-4 1 0,-3-3 0,1 3 0,-3-3 0,2 3 0,0-4 0,1 5 0,2-5 0,1 5 0,-1-5 0,0 2 0,1-2 0,-1 0 0,0 0 0,1 0 0,-1 0 0,0 0 0,-2 3 0,2-3 0,-2 2 0,5 1 0,-2-3 0,1 2 0,1 0 0,-2-1 0,5 1 0,-3-2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24575,'17'-10'0,"-6"4"0,5-3 0,-10 4 0,5 0 0,-5 0 0,2 0 0,0 0 0,-1 0 0,3 3 0,-1-3 0,2 0 0,0 0 0,1-2 0,-1 2 0,0 2 0,-2-1 0,-1 1 0,-2 0 0,-1-1 0,1 3 0,-1-3 0,1 3 0,0-3 0,-1 3 0,3-3 0,1 1 0,2-2 0,1 0 0,-1 0 0,0 0 0,6 2 0,-4-1 0,4 1 0,-8 0 0,-1-1 0,0 3 0,-2-3 0,3 4 0,-4-5 0,1 5 0,2-5 0,1 5 0,2-5 0,-2 2 0,1-2 0,-1 3 0,0-3 0,-1 5 0,-3-2 0,1-1 0,2 3 0,-2-5 0,2 5 0,1-5 0,5 2 0,-1-3 0,4 3 0,-8-2 0,-1 5 0,-2-5 0,-1 5 0,3-5 0,-1 3 0,1-1 0,-3 1 0,3-1 0,-1 1 0,3-1 0,-3-1 0,1 3 0,0-1 0,-2 0 0,5-1 0,3 0 0,5-2 0,0 2 0,-2-1 0,-6-1 0,1 3 0,-1-1 0,0-1 0,0 1 0,0 0 0,1-1 0,-1 1 0,0 0 0,-2-1 0,1 1 0,-1 0 0,2-1 0,1 3 0,-4-3 0,1 3 0,-4-1 0,1 0 0,2 1 0,1-3 0,2 1 0,0-2 0,0 2 0,-2-1 0,-1 3 0,-2-3 0,-1 3 0,1-1 0,-3 0 0,2 2 0,-2-3 0,0 1 0,5 2 0,-4-5 0,4 5 0,-3-5 0,1 5 0,-1-5 0,1 5 0,0-5 0,2 5 0,-2-5 0,2 5 0,6-6 0,-3 3 0,6 0 0,-6-2 0,-2 2 0,-1 1 0,-3-1 0,-1 1 0,-4 2 0,-6-3 0,-9 0 0,2 2 0,-4-2 0,8 3 0,1 0 0,5-2 0,-2-1 0,4-2 0,-1 0 0,-1 3 0,3-3 0,-3 2 0,0 1 0,3-3 0,0 5 0,5-2 0,10 5 0,-2-3 0,4 6 0,-8-6 0,1 3 0,-1-3 0,0 0 0,-1 2 0,-2-2 0,-1 2 0,1-2 0,0 0 0,-1 0 0,1 0 0,-1 0 0,1 0 0,0 0 0,-6 0 0,0 3 0,-9 2 0,1 0 0,-4 2 0,3 0 0,1-1 0,3 1 0,1-2 0,-1 0 0,2-1 0,-2 1 0,-1 0 0,3-2 0,0-1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0,0 0 0,1 0 0,-1 0 0,0 0 0,7 0 0,-5 0 0,6 0 0,-6 0 0,0 0 0,7 0 0,0 0 0,1 0 0,17 0 0,-2 0 0,6 0 0,-3 0 0,-12 0 0,-7 0 0,0 0 0,-7 0 0,0 0 0,0 0 0,1 0 0,-1 0 0,0 0 0,0 0 0,1 0 0,-1 0 0,0 0 0,0 0 0,-2 0 0,-1 0 0,0 0 0,-2 0 0,11-3 0,-1 2 0,3-2 0,-2 3 0,-8 0 0,2 0 0,-5 0 0,2 0 0,-2 0 0,2 0 0,-2 0 0,4 0 0,-1 0 0,0 0 0,2 0 0,-5 0 0,4 0 0,-3 0 0,3 0 0,5 0 0,-2 0 0,4 0 0,-6 0 0,-2 0 0,1 0 0,-3 0 0,1 0 0,-3 0 0,1 0 0,0 0 0,-1 0 0,1 0 0,2 0 0,1 0 0,2 0 0,-2 0 0,1 0 0,-3 0 0,3 0 0,-1 0 0,2 0 0,0 0 0,1 0 0,5 0 0,2 0 0,-1 0 0,-3 0 0,-7 0 0,-2 0 0,-1 0 0,-4 0 0,-2-3 0,-7 1 0,-1-1 0,1-1 0,-1 1 0,4 0 0,2-1 0,-3 3 0,6-3 0,-5 3 0,4-3 0,-4 3 0,5-3 0,-3 1 0,3-2 0,-3 2 0,8 3 0,5 7 0,8 0 0,1 2 0,4-2 0,-10-1 0,10 0 0,-10 0 0,4 0 0,-6-2 0,1-1 0,-1 2 0,-2-5 0,-1 4 0,-3-3 0,1 1 0,-5-2 0,-2 2 0,-13 2 0,3-1 0,-12 3 0,10-3 0,-4 3 0,6-3 0,2-1 0,3 0 0,1-1 0,2 1 0,0-2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0,4 8 0,-3-9 0,5 4 0,-4 0 0,3 2 0,-3-1 0,3 4 0,-3-9 0,0 4 0,-1-7 0,-1-1 0,-2-2 0,-1 0 0,-2 0 0,2 0 0,-1 0 0,1 0 0,1-1 0,-1 1 0,1 0 0,0 0 0,2 0 0,-2 2 0,2-1 0,-2 1 0,2-2 0,-2 0 0,5 2 0,-5-2 0,2 2 0,0-2 0,1 0 0,0 0 0,1 0 0,-4 0 0,5 0 0,-5 0 0,5-1 0,-5 1 0,2-2 0,0 1 0,1-1 0,2 2 0,1 0 0,5 1 0,-4-1 0,4 1 0,-6-1 0,0 0 0,0 0 0,7 4 0,0-2 0,19 10 0,-9-8 0,9 5 0,-12-7 0,0 1 0,-6-2 0,-5 0 0,-3-4 0,-5 3 0,5-5 0,-5 5 0,5-3 0,-5 1 0,4 1 0,-3-1 0,3 0 0,-4 1 0,5-3 0,-5 3 0,5-1 0,4 3 0,-3-3 0,6 2 0,-7-2 0,0 0 0,0 1 0,1-1 0,-4-1 0,0 1 0,-2-1 0,0-2 0,-1 5 0,1-5 0,-1 2 0,1 1 0,2-3 0,-2 2 0,3-2 0,-4 3 0,1-3 0,-1 2 0,1-2 0,0 0 0,-1 2 0,1-1 0,2 1 0,-2-2 0,2 2 0,0-1 0,1 1 0,0-2 0,1 0 0,-3 0 0,1 0 0,-3 0 0,1 0 0,0 0 0,-1 0 0,1 0 0,0 0 0,-1 0 0,1 0 0,-1 0 0,-4 0 0,-4-2 0,-3 1 0,0-3 0,1 3 0,2-3 0,-3 3 0,3-3 0,-2 3 0,4-3 0,1 6 0,6-4 0,0 6 0,2-1 0,-2 0 0,-1 1 0,1-1 0,0 2 0,-1-2 0,1 1 0,-1-1 0,1-1 0,0 1 0,-3-1 0,2-2 0,-5 5 0,0-3 0,-3 3 0,-3 0 0,1 0 0,-1-2 0,-2 1 0,2-1 0,-2 2 0,2 0 0,0 0 0,0-3 0,1 3 0,-1-3 0,0 1 0,3-1 0,1-2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0,12 14 0,-7-12 0,3 8 0,-1-7 0,7 2 0,-6-4 0,10 8 0,-16-15 0,3 4 0,-7-5 0,4 0 0,-3-3 0,1 0 0,-3 1 0,3-1 0,-1 3 0,3 0 0,1 5 0,-1-4 0,3 4 0,-5-5 0,2 5 0,1-4 0,-3 4 0,0-7 0,-3-1 0,3 0 0,-1 1 0,3 1 0,-4-1 0,3-1 0,-1 0 0,-2 1 0,2 0 0,0 1 0,1-2 0,4 8 0,-1-3 0,-1 3 0,0-6 0,4 3 0,-3-1 0,6 1 0,-10-5 0,0 0 0,-2-2 0,0 0 0,-1-2 0,1 1 0,0-1 0,-1 2 0,1 0 0,-1 0 0,1-1 0,0 1 0,-3 0 0,4 0 0,-6 0 0,7 0 0,-5 0 0,3 0 0,-1 0 0,1 0 0,2 2 0,-2-2 0,2 2 0,-2 0 0,0-1 0,-1 1 0,3 0 0,-1 1 0,9 3 0,-6 0 0,5-2 0,-4 1 0,-5-5 0,5 4 0,-3-1 0,4 2 0,-1 0 0,0 0 0,0-1 0,0 1 0,1 0 0,5 2 0,-4-2 0,6 7 0,-7-8 0,2 6 0,-3-8 0,-2 1 0,1-1 0,-1 0 0,0-1 0,-1 1 0,0-2 0,-2 2 0,5-2 0,-5 2 0,2-2 0,-2 0 0,-1 2 0,1-1 0,-1 1 0,1-2 0,0 0 0,-1-1 0,1-1 0,-3 2 0,2-5 0,-2 4 0,3-1 0,-1 2 0,3 0 0,-1 0 0,1 0 0,-3 0 0,1 2 0,0-2 0,-1 0 0,1-1 0,0-1 0,-3 2 0,2-2 0,-2 1 0,2-3 0,-2 3 0,2-3 0,-1 3 0,1-3 0,-2 3 0,2-4 0,-4 5 0,4-5 0,-2 5 0,3-5 0,-3 5 0,2-5 0,-2 5 0,3-5 0,-3 4 0,2-3 0,-2 1 0,0 0 0,2-1 0,-2 3 0,-2-8 0,-5 1 0,-2-7 0,-2 0 0,5 3 0,-2-3 0,2 5 0,-3-2 0,3 2 0,-2 0 0,4 0 0,-1 0 0,2 0 0,-3 0 0,2 0 0,1 2 0,4 3 0,4 5 0,-2 1 0,4 1 0,-3-2 0,-2 0 0,0-1 0,-2 1 0,3 0 0,-3 0 0,2-2 0,-4 1 0,1-1 0,1 2 0,-3 0 0,5 0 0,-4 0 0,4-1 0,-4 1 0,1 0 0,1-2 0,-3 1 0,3-1 0,-3 2 0,-3-2 0,0-1 0,-5 0 0,-1 1 0,0 0 0,1-1 0,0 0 0,2-2 0,-3 5 0,4-5 0,-1 3 0,0-3 0,3 2 0,-2-2 0,2 5 0,-3-5 0,3 2 0,1-2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24575,'7'-13'0,"4"-1"0,-3-2 0,5 1 0,-6-1 0,4 5 0,-1-4 0,-1 5 0,1 0 0,-1 1 0,4-7 0,-1 5 0,2-4 0,-5 5 0,1 0 0,-4 3 0,5-3 0,-5 3 0,5-3 0,-5 2 0,2 1 0,0 0 0,-1-1 0,3 0 0,-4-1 0,2 4 0,-2-5 0,0 5 0,-1-5 0,1 5 0,0-4 0,-1 3 0,1-3 0,-1 3 0,1-3 0,-3 3 0,2-1 0,-2 0 0,3 2 0,-1-5 0,1 3 0,0-1 0,0-7 0,0 9 0,1-9 0,1 7 0,-2-2 0,3 1 0,-1-1 0,-2 2 0,2-1 0,-2 3 0,-1-3 0,1 3 0,0-1 0,-3 2 0,2 0 0,-2 0 0,2 0 0,1 0 0,0 0 0,-3 0 0,2 1 0,-2-1 0,2 0 0,1 0 0,0 0 0,-1 0 0,1 0 0,0-2 0,-3 1 0,2-1 0,-2 2 0,5 0 0,-4-2 0,3 1 0,-4-1 0,3 2 0,-3 0 0,2 3 0,-4-3 0,4 2 0,-5-2 0,5 0 0,-2 1 0,3-4 0,-1 3 0,1-4 0,-3 3 0,2-1 0,-2 0 0,3-1 0,0 3 0,-1-4 0,2-2 0,1 0 0,0-4 0,2 5 0,-1 0 0,0 0 0,4-5 0,-6 4 0,5-4 0,-5 7 0,1-1 0,0 1 0,-2-2 0,2 0 0,0 0 0,-1 3 0,1-3 0,-3 5 0,-2-2 0,2 2 0,-1 0 0,1 0 0,-2 0 0,2 0 0,-2 0 0,3 0 0,0-2 0,-1 1 0,1-1 0,0 0 0,-3 2 0,2-3 0,-2 4 0,2-1 0,1-3 0,0 3 0,-1-2 0,1 2 0,-3 0 0,2 0 0,-2 0 0,3 0 0,-1 0 0,1 0 0,-3 0 0,2 0 0,-2-2 0,3 4 0,-3-4 0,2 4 0,-2-2 0,0 0 0,2 3 0,-7-1 0,2 3 0,-6 0 0,-2 0 0,-7 4 0,2-4 0,-10 4 0,10-4 0,-2 0 0,7 0 0,2 0 0,1 0 0,-1 0 0,0 0 0,1 0 0,-1 0 0,0 0 0,1 0 0,-1 0 0,5 0 0,4 0 0,6-3 0,2 3 0,1-5 0,-4 5 0,0-2 0,-2-1 0,0 3 0,-1-2 0,1 2 0,-1-2 0,1 1 0,0-1 0,-1 0 0,1 1 0,0-1 0,-1 2 0,1 0 0,-3-2 0,2 1 0,-2-1 0,3 2 0,-1 0 0,1-2 0,-1 1 0,1-1 0,0 2 0,-1 0 0,1 0 0,-3-2 0,2 1 0,-2-1 0,3 2 0,-1 0 0,1 0 0,-3-2 0,2 1 0,-4 9 0,1 4 0,-2 4 0,0-1 0,0-5 0,0-3 0,0 1 0,0-1 0,0-2 0,0 2 0,0-2 0,-2 0 0,1 0 0,-1 2 0,2-2 0,0 3 0,-3-4 0,2 1 0,-1-2 0,2-1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0,3 1 0,-1-1 0,0 0 0,-2 0 0,5 0 0,-5 0 0,11-4 0,-9 5 0,8-7 0,-7 8 0,0-5 0,1 4 0,-1-1 0,2-3 0,0 5 0,-2-3 0,2 3 0,-3-2 0,4-2 0,-1 1 0,6-2 0,-4 1 0,4 0 0,0-1 0,-4 3 0,4-1 0,-8 3 0,2-1 0,-3 1 0,4-2 0,5-1 0,-4-1 0,4 0 0,0-1 0,-4 0 0,4 2 0,-6-1 0,-2 4 0,2-1 0,-5 1 0,4-2 0,-1 0 0,2 0 0,1 0 0,5-1 0,-4 1 0,4-1 0,-6 1 0,-2 2 0,-1-1 0,0 1 0,-2 0 0,5-1 0,-5 1 0,5-2 0,-3 2 0,4-1 0,-1 1 0,-2-2 0,1 2 0,-4-1 0,5 4 0,-5-5 0,2 5 0,-2-5 0,0 5 0,-1-5 0,1 5 0,-1-5 0,1 5 0,0-5 0,-1 5 0,1-5 0,0 5 0,-3-5 0,2 5 0,-2-2 0,2-1 0,3 1 0,-1-1 0,1-2 0,0 5 0,-2-4 0,5 3 0,-5-3 0,5 3 0,-3-3 0,10 3 0,0-4 0,19-1 0,16-5 0,2-6 0,10 3 0,-25 3 0,-3 2 0,-18 6 0,-4-3 0,-5 4 0,-3-3 0,1 5 0,-3-2 0,1-1 0,-1 3 0,1-2 0,0-1 0,-1 3 0,-4-2 0,-10-2 0,-8 0 0,-1-2 0,-6 2 0,14 0 0,-4 3 0,8-1 0,1 2 0,-1 0 0,5 0 0,4 0 0,12 0 0,-2 0 0,2-2 0,-5 1 0,-4-1 0,2 2 0,1 0 0,-3 0 0,2 0 0,-2 0 0,-1-2 0,1 2 0,-1-3 0,1 3 0,0 0 0,-1 0 0,1 0 0,-3 5 0,-1 0 0,-4 5 0,1 0 0,-4-3 0,5 3 0,-5-5 0,0 10 0,2-9 0,-3 9 0,5-10 0,-2 2 0,1-2 0,1 0 0,-1 0 0,2 0 0,-3 0 0,3 0 0,-3 0 0,3 0 0,0 0 0,0 0 0,0-3 0,0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24575,'17'0'0,"2"0"0,0 0 0,-2-2 0,-8 1 0,-1-1 0,-3 2 0,1 0 0,0 0 0,-1 0 0,1 0 0,-1 0 0,1 0 0,0 0 0,2 0 0,-2 0 0,2 0 0,-2 0 0,2 0 0,-2 2 0,2-1 0,0 1 0,-1-2 0,3 0 0,-1 0 0,2 0 0,6 0 0,2 3 0,-3-2 0,7 2 0,-15-3 0,6 2 0,-9-1 0,1 1 0,0-2 0,-1 0 0,1 2 0,2-1 0,-2 1 0,5 0 0,-2-1 0,2 1 0,6 1 0,-4-2 0,4 2 0,-6-3 0,0 2 0,-2-1 0,2 1 0,-2-2 0,2 2 0,6-1 0,14 1 0,-9-2 0,13 0 0,-22 0 0,10 0 0,-12 2 0,5-1 0,-10 1 0,5-2 0,-5 0 0,5 0 0,-2 0 0,2 0 0,0 0 0,6 0 0,14 0 0,-9 0 0,14 0 0,-23 0 0,1 0 0,-3 0 0,-5 0 0,2 0 0,-2 0 0,-1 0 0,1 0 0,0 0 0,-1 0 0,1 0 0,-1 0 0,1 0 0,0 0 0,-1 0 0,1 0 0,0 0 0,-3 2 0,2-1 0,0 1 0,2-2 0,1 0 0,-3 0 0,3 0 0,-1 0 0,-4 0 0,-9 0 0,-1 0 0,-4 0 0,6 0 0,-1 0 0,0 0 0,1 0 0,2-2 0,-3 1 0,6-3 0,-5 3 0,4-3 0,-4 3 0,2-1 0,-3 0 0,3-1 0,-2 0 0,2-1 0,-3 3 0,3-3 0,-2 3 0,2-1 0,0 0 0,-2-1 0,4-2 0,-4 2 0,7 1 0,-1 2 0,4 0 0,1 0 0,-1 0 0,1 0 0,2 2 0,-2-1 0,2 3 0,-2-1 0,0 0 0,-1 1 0,3-3 0,-4 3 0,4-3 0,-5 3 0,2-4 0,1 3 0,0-1 0,-1-2 0,-2 5 0,2-5 0,-2 2 0,3 1 0,0-3 0,-1 2 0,1 1 0,-1-3 0,1 4 0,0-3 0,-1 1 0,-2 0 0,2-1 0,-1 3 0,1-3 0,-7 1 0,-20 3 0,0 0 0,-15 0 0,18 1 0,5-6 0,3 3 0,5-1 0,-3-2 0,4 2 0,-1-2 0,3 0 0,0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0,0 4 0,0-7 0,-3 1 0,3-1 0,-1 2 0,3 0 0,-1-1 0,0-1 0,1 1 0,-1-1 0,2 2 0,1-1 0,-1 1 0,0 0 0,0 0 0,0 0 0,1-3 0,-4 3 0,3-5 0,-2 2 0,-1-2 0,1 0 0,-1 2 0,-2-1 0,2 1 0,0-2 0,-2-1 0,5 1 0,-5 0 0,5 0 0,-2 2 0,2 1 0,0 0 0,0 1 0,0-2 0,19 4 0,-14-1 0,13-2 0,-17 2 0,-1-3 0,0 1 0,0-1 0,-2-2 0,-1-2 0,0 1 0,-2-1 0,3 2 0,-4-1 0,3 1 0,-1 0 0,3 0 0,-4 0 0,3 0 0,-4 0 0,1-2 0,2 1 0,-2 1 0,5 0 0,-5 2 0,5-2 0,-3 2 0,1-1 0,2 1 0,-3 0 0,4 1 0,-1-1 0,6 5 0,-4-6 0,4 5 0,-8-6 0,-1 2 0,0-2 0,-2 0 0,5 2 0,-2-1 0,2 3 0,0-3 0,0 1 0,0-2 0,1 2 0,-1-2 0,0 4 0,-2-3 0,-1 1 0,0-2 0,1 0 0,0 0 0,7 4 0,-8-3 0,9 3 0,-9-2 0,3-2 0,-2 2 0,2-2 0,-5-2 0,2 1 0,-2-1 0,-1 0 0,-1 1 0,0-1 0,0 0 0,1-1 0,-2 0 0,2-1 0,-2 3 0,3-1 0,0-1 0,-3 3 0,2-5 0,-2 5 0,5-3 0,-2 1 0,2 2 0,-2-3 0,0 1 0,-3 1 0,2-3 0,-5-1 0,3-3 0,-3-2 0,0 0 0,-3 0 0,3 0 0,-3 0 0,1 0 0,1 0 0,-4 0 0,4 0 0,-4 1 0,5-1 0,-5 2 0,4-2 0,-2 3 0,1-1 0,1-2 0,-1 3 0,-1-1 0,3-1 0,-3 1 0,1 0 0,1-1 0,-2 1 0,1 0 0,4 3 0,-2 3 0,6 0 0,0 1 0,-1-1 0,-2 2 0,5-1 0,-7 1 0,7 2 0,-5-1 0,2 1 0,1-2 0,-3 0 0,0 0 0,-1-3 0,-1 3 0,1-2 0,1-1 0,-3 3 0,5-5 0,-4 5 0,4-5 0,-5 4 0,0-1 0,-5 2 0,-4 0 0,0 0 0,-1 0 0,3 0 0,-1-3 0,2 3 0,1-3 0,-1 3 0,0-2 0,1 1 0,-1-3 0,0 1 0,3 0 0,-2-1 0,5 3 0,-3-3 0,3 1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24575,'8'-4'0,"-2"0"0,5-5 0,-5 3 0,2-3 0,-2 4 0,-3-3 0,2 4 0,-2-1 0,0 0 0,2 0 0,-2 0 0,0 0 0,2 0 0,-4 0 0,4-2 0,-2 1 0,0-1 0,2 2 0,-4 0 0,1 0 0,1 0 0,0-2 0,2-1 0,-2 1 0,2-1 0,-4 4 0,4-1 0,-2-3 0,3 3 0,-1-2 0,-1 0 0,1 1 0,-2-1 0,2 0 0,1 1 0,1-8 0,-1 7 0,0-8 0,2 10 0,0-10 0,0 6 0,-1-6 0,1 7 0,-2-1 0,2 4 0,-2-5 0,0 5 0,-1-5 0,1 5 0,-3-4 0,2 1 0,-2 0 0,3-1 0,-1 3 0,1-3 0,0 4 0,-1-5 0,1 5 0,-1-5 0,1 5 0,-3-4 0,2 3 0,-4-1 0,4 0 0,-2 1 0,0-1 0,2 2 0,-2-2 0,3 2 0,-1-5 0,1 3 0,0-3 0,-1 0 0,1 0 0,-1 0 0,4 0 0,-2-5 0,1 4 0,-1-4 0,1 5 0,-2 0 0,4-5 0,-4 4 0,0-4 0,0 5 0,4-5 0,-2-2 0,8-4 0,-8 4 0,3-3 0,-5 9 0,6-10 0,-4 5 0,4-6 0,0 0 0,-4 6 0,3-4 0,-5 8 0,2-8 0,-2 9 0,2-9 0,-1 3 0,0 1 0,5-5 0,-4 5 0,3-6 0,-1 6 0,-1-5 0,0 5 0,-2 0 0,0 0 0,0 1 0,-1 4 0,0-4 0,0 5 0,0 0 0,-1 0 0,2-5 0,-1 4 0,1-4 0,-1 0 0,5-2 0,-3 1 0,3 1 0,-5 0 0,1-2 0,5-4 0,-6 4 0,13-14 0,-14 17 0,7-17 0,-7 20 0,0-9 0,1 8 0,1-8 0,-3 9 0,2-4 0,-3 5 0,4-5 0,-4 4 0,3-5 0,-2 7 0,2-7 0,-2 5 0,2-2 0,-5 4 0,3 3 0,-3-3 0,4 1 0,-4 1 0,4-3 0,-5 3 0,5-1 0,-4 1 0,4 0 0,-4 1 0,4-1 0,-5 2 0,3 0 0,-1 0 0,-1 0 0,1 0 0,1 0 0,-3 0 0,5 0 0,-4 1 0,4-1 0,-4 0 0,4 2 0,-5-2 0,3 3 0,-1-3 0,-1 0 0,4 0 0,-5 0 0,3 0 0,-1 2 0,-1-1 0,2 1 0,-1 0 0,-1-1 0,1 1 0,1 0 0,-3-1 0,0 3 0,-5 1 0,-4 1 0,0 1 0,1 0 0,2-1 0,1 1 0,-1-2 0,5 0 0,4 0 0,6-2 0,2-1 0,-2 0 0,-1-1 0,-2 1 0,-1 0 0,1 1 0,-3 0 0,2 1 0,-2-3 0,5 3 0,-1-1 0,1 0 0,-3-1 0,1 0 0,-1 1 0,-1 0 0,1 1 0,-2-1 0,2 2 0,1 0 0,-3-2 0,2 1 0,-4 1 0,4 5 0,-5 3 0,5 0 0,-4 1 0,4-4 0,-4 2 0,1-2 0,1-2 0,-3 1 0,3-1 0,-3 0 0,0-1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0,4 3 0,5 2 0,-1 0 0,10 3 0,-4 0 0,0 1 0,4-1 0,-4-1 0,30 8 0,-6 3 0,-11-10 0,1 0 0,0 2 0,-1 0 0,23 1 0,-2 4 0,-16-8 0,-13-2 0,-5 0 0,-2-1 0,-5-4 0,-4 3 0,0-5 0,1 5 0,-3-5 0,2 4 0,-2-3 0,-1 3 0,1-3 0,-1 3 0,3-3 0,-1 3 0,3-3 0,-3 3 0,9 0 0,-6 1 0,14 2 0,-12-2 0,6 1 0,-7-3 0,0 1 0,6 0 0,-6-1 0,3 2 0,-6-4 0,-2 1 0,2 0 0,-2-1 0,2 3 0,7 0 0,3 5 0,32 8 0,-7 3 0,-11-7 0,1-1 0,19 6 0,-18-4 0,2-6 0,-26-2 0,7-3 0,-11 2 0,2-5 0,-2 2 0,-3 1 0,2-3 0,-2 4 0,2-1 0,1 0 0,2 1 0,-2-1 0,2 2 0,-2-2 0,0-1 0,-6-4 0,-5-9 0,-2 2 0,-4-6 0,6 5 0,-1 3 0,0-3 0,1 5 0,2-2 0,-3 2 0,6 0 0,0 4 0,18 15 0,-4 2 0,13 11 0,-11-6 0,-2-4 0,-1 3 0,-3-9 0,-2 4 0,0-7 0,-5-1 0,2-4 0,-7-1 0,1-2 0,-13 0 0,4 2 0,-7 1 0,8 0 0,-2 1 0,5-4 0,-2 5 0,2-5 0,-2 3 0,2-1 0,-3-2 0,4 2 0,2 1 0,0-3 0,3 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1,2 1 1629,-4 2 0,1 1 0,11 9 0,2 2-697,-4 0 0,0-2 697,2-4 0,1 0 0,5 1 0,0-2 41,-6-8 0,0-1-41,-1-1 0,1-1 0,3-4 0,-3-3 0,1 12 0,9-10 1440,-9 1-1440,-11-13 1953,9 7-1953,-13-10 1178,-3-2-1178,3-1 0,-5-2 0,2 0 0,1 0 0,-3 0 0,4 0 0,-1 2 0,2-2 0,1 2 0,5 2 0,-4-3 0,10 4 0,-4-3 0,5 0 0,-5-1 0,-2 0 0,-6-1 0,-2-3 0,-1 3 0,-2-5 0,0 5 0,-1-5 0,1 2 0,2-2 0,-2 0 0,2 0 0,-2 3 0,-1-3 0,1 2 0,0-2 0,2 0 0,1 0 0,2 0 0,6 0 0,-4 0 0,4 0 0,-6 0 0,-2 0 0,2 0 0,-5 0 0,10 0 0,-5 0 0,12 0 0,-10 0 0,10 0 0,-10 0 0,4 0 0,-6 0 0,-2 0 0,-1 0 0,-3 0 0,1 0 0,0 0 0,-1 0 0,1 0 0,0 0 0,-1 0 0,1 0 0,2 0 0,1 0 0,2 0 0,-2 3 0,-1-3 0,-3 2 0,1-2 0,-6-4 0,-21-7 0,8-1 0,-23-6 0,23 8 0,-4 0 0,8 3 0,1 2 0,2 3 0,3-3 0,6 5 0,3 0 0,5 4 0,0 2 0,-2 3 0,2-1 0,-3 2 0,1-3 0,-1 0 0,-2-2 0,-1 0 0,1 0 0,0 0 0,-3 0 0,2-2 0,-2 1 0,0-1 0,0 9 0,-3 2 0,0 3 0,0-2 0,0-8 0,0 0 0,0-2 0,0 0 0,-3 0 0,2 0 0,-4-2 0,5 1 0,-5-3 0,1 3 0,-1-1 0,-1 2 0,-2 0 0,2-1 0,-2-1 0,2 2 0,3-3 0,-2 1 0,1 1 0,-1-1 0,-1 0 0,0 1 0,1-3 0,2 1 0,0-2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0,0 5 0,-3-5 0,2 5 0,-2-4 0,3 1 0,-1 0 0,-2-1 0,2 3 0,-4-3 0,4 3 0,-4-3 0,3 3 0,-3-3 0,4 3 0,-4-3 0,4 3 0,-2-3 0,2 1 0,1 0 0,0-1 0,-3 1 0,2-2 0,-2 0 0,3 0 0,-3 0 0,2 0 0,-2 0 0,2 0 0,1 3 0,0-3 0,-3 2 0,2-1 0,-2-1 0,2 2 0,-1-2 0,1 3 0,-2-6 0,2 3 0,1-2 0,0 2 0,-1 0 0,1 0 0,-3 0 0,2 0 0,-2 0 0,0 0 0,2-2 0,-2 1 0,3-1 0,-1 2 0,-1 0 0,1-2 0,-2 2 0,2-2 0,-2 2 0,2-3 0,-1 3 0,1-4 0,1 3 0,-1-1 0,-2 0 0,2 1 0,-1-3 0,-1 1 0,2 1 0,-2-3 0,2 5 0,1-4 0,0 1 0,-1-2 0,1 0 0,-3 2 0,2-1 0,-2 4 0,0-5 0,2 5 0,-2-5 0,0 5 0,5-4 0,-7 3 0,7-3 0,-5 3 0,2-3 0,-1 1 0,1 1 0,-1-8 0,2 8 0,-2-5 0,1 5 0,-2 1 0,0-3 0,2 3 0,-2-3 0,3 3 0,1-8 0,-1 5 0,0-6 0,0 5 0,0 0 0,-1 0 0,-2 0 0,2 3 0,-2-3 0,3 3 0,0-1 0,-1-1 0,1 1 0,-3 0 0,4-1 0,-5 1 0,8-2 0,-7 0 0,3 1 0,2-1 0,-5 0 0,5 0 0,-2 0 0,0 0 0,-1 3 0,1-3 0,-1 3 0,1-1 0,0 1 0,-3 0 0,2 1 0,-2-3 0,0 3 0,2-1 0,-2 0 0,3 1 0,-1-3 0,1 4 0,0-5 0,-3 5 0,2-5 0,-2 5 0,2-4 0,-1 3 0,1-3 0,-2 3 0,0-1 0,2 2 0,-5-2 0,8 2 0,-7-5 0,7 5 0,-8-5 0,5 5 0,-2-2 0,0 0 0,2 1 0,-1-1 0,-1 0 0,2 1 0,-2-1 0,0 2 0,2-2 0,-2 2 0,0-3 0,2 1 0,-2 2 0,3-5 0,0 5 0,-1-4 0,1 3 0,-3-1 0,2 2 0,-2 0 0,3-2 0,-1 1 0,1-3 0,-1 4 0,-1-3 0,1 3 0,-2 0 0,2 1 0,-2-1 0,2 0 0,-1 0 0,-1 0 0,2-2 0,-2 1 0,2-1 0,1 2 0,-3 0 0,2 2 0,-4-1 0,4 1 0,-5-2 0,5 0 0,-4 0 0,4 0 0,-2 0 0,0 0 0,2 0 0,-4 0 0,4 0 0,-5 0 0,5 0 0,-2 1 0,1-1 0,-2 0 0,1 2 0,-3-2 0,5 3 0,-4-3 0,4 2 0,-5-1 0,3 1 0,-1 0 0,-1-1 0,2 1 0,-1 0 0,-1-1 0,1 1 0,1 0 0,-3-1 0,3 1 0,-1-2 0,-1 0 0,4 2 0,-4-1 0,1 1 0,1 0 0,-3-1 0,3 1 0,-1 0 0,-1-1 0,4 1 0,-5-2 0,5 3 0,-4-3 0,4 5 0,-2-5 0,3 2 0,-1-1 0,1 1 0,-3-2 0,-3 5 0,-3-2 0,-3 4 0,1-2 0,-1 2 0,0-2 0,0 0 0,1 0 0,2 3 0,-2-3 0,1 2 0,4-4 0,0-1 0,6 1 0,-3-3 0,2 5 0,-2-5 0,3 5 0,-1-2 0,1 2 0,0 0 0,-1 0 0,1 0 0,0 0 0,-1 0 0,3 0 0,-1 0 0,3 0 0,-4 0 0,2 0 0,-2 0 0,0 0 0,-1 0 0,1 0 0,0 0 0,2 0 0,-2 0 0,2 0 0,-2 0 0,-1 0 0,1 0 0,-1 0 0,1 0 0,0 0 0,-3 2 0,-1 0 0,-2 3 0,-2 0 0,1 0 0,-1 0 0,-1 0 0,2 0 0,-1 0 0,-1-2 0,0 1 0,0-1 0,-2-1 0,4-2 0,1-2 0,1-6 0,4 3 0,-4-4 0,4 3 0,-5-1 0,3 2 0,-3 0 0,2 2 0,-1-1 0,1 1 0,-2-2 0,0 0 0,3 0 0,-3 0 0,3 0 0,-3 0 0,0 0 0,0 0 0,0 0 0,2 3 0,-1-3 0,2 3 0,-6-1 0,-9 1 0,5 4 0,-10-2 0,8 5 0,0-5 0,-1 5 0,1-5 0,0 2 0,1 0 0,2-1 0,1 1 0,-1-2 0,0 2 0,1-1 0,-1 1 0,0-2 0,3 2 0,-2-1 0,2 1 0,-3-2 0,0 2 0,1-1 0,-1 1 0,0-2 0,3 2 0,-2-1 0,2 1 0,-3-2 0,1 2 0,-1-1 0,0 1 0,1-2 0,-1 2 0,0-2 0,1 3 0,-1-3 0,3 2 0,-2-2 0,2 3 0,5-3 0,1 0 0,8-3 0,1 3 0,-4-5 0,1 5 0,-4-2 0,1 2 0,-1 0 0,1-3 0,0 3 0,-1-2 0,1 2 0,-1 0 0,1 0 0,0 0 0,-1-3 0,1 3 0,0-2 0,2 2 0,-2 0 0,2 0 0,-2 0 0,-1 0 0,1 0 0,-1 0 0,1 0 0,0 0 0,-1 0 0,-2 2 0,2-2 0,-1 3 0,-1-1 0,2-2 0,-5 5 0,3-3 0,-1 3 0,-1 0 0,1 2 0,1-1 0,-3 1 0,3-2 0,-1 0 0,-1 0 0,4 0 0,-4-1 0,4 1 0,-5 0 0,5 0 0,-4 0 0,4-2 0,-4 1 0,1-1 0,-2 0 0,0-1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24575,'8'-5'0,"1"0"0,-1 2 0,-2-2 0,2 5 0,-2-5 0,-1 3 0,1-1 0,-1-1 0,1 3 0,0-3 0,-1 1 0,3 0 0,-1-1 0,1 3 0,-3-3 0,1 3 0,0-3 0,2 3 0,-2-3 0,2 3 0,-2-3 0,-1 3 0,3-3 0,1 3 0,0-3 0,1 1 0,-1-2 0,2 0 0,1 0 0,-4 3 0,9-4 0,-9 5 0,6-4 0,-6 2 0,-2 0 0,5-1 0,-5 1 0,5-2 0,-5 2 0,4-1 0,-3 1 0,3-2 0,-1 0 0,0 3 0,1-3 0,-1 2 0,0-1 0,-1-1 0,0 0 0,-2 0 0,5 0 0,-2 0 0,2 0 0,0-2 0,-2 1 0,1-1 0,-1 0 0,2 1 0,1-3 0,-4 3 0,3-1 0,-2 0 0,2 0 0,-2-1 0,1-2 0,-3 5 0,3-4 0,-1 1 0,2-2 0,-2 0 0,1 3 0,-3-3 0,3 3 0,-1-3 0,0 2 0,1-1 0,-3 3 0,3-1 0,-4 0 0,5-1 0,-2-2 0,-1 3 0,3-3 0,4 1 0,-5-2 0,7-1 0,-9 5 0,4-3 0,-1 3 0,0-1 0,-2 1 0,-1 0 0,0 1 0,-2-1 0,2 2 0,0 0 0,-1 0 0,1-2 0,0 1 0,-2-1 0,2 2 0,0 0 0,-1 0 0,3-2 0,-1 2 0,0-2 0,1 2 0,-3 0 0,1 0 0,0-2 0,-2 1 0,5-1 0,-5 2 0,2 2 0,-2-3 0,-1 2 0,1-3 0,-1 2 0,4 0 0,-1-2 0,4 2 0,-1-3 0,-3 1 0,3 2 0,-2-5 0,0 5 0,1-2 0,-4 2 0,2 0 0,-2 0 0,0 0 0,-1 2 0,-2-1 0,0 1 0,-1 0 0,2-1 0,1 1 0,-2-2 0,2 2 0,-4-1 0,4 3 0,-2-3 0,0 1 0,2 1 0,-4-3 0,4 5 0,-5-5 0,5 5 0,-4-5 0,4 5 0,-4-5 0,4 5 0,-5-5 0,5 5 0,-4-5 0,4 3 0,-2-1 0,0-2 0,2 5 0,-4-5 0,1 3 0,1-1 0,-5 1 0,-1 2 0,-12 0 0,2 0 0,-10 3 0,10-2 0,-2 2 0,7-3 0,2 2 0,6-1 0,3 1 0,24-7 0,-11 1 0,11-1 0,-17 2 0,-4 3 0,3 0 0,-4-2 0,1 2 0,-1-3 0,1 3 0,0 0 0,-1-2 0,-2 4 0,0-2 0,-1 7 0,-1 1 0,1 0 0,-2 1 0,0-4 0,0 3 0,0-4 0,0 1 0,0 0 0,3-2 0,-2 1 0,1-1 0,-2 2 0,0-2 0,0-1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35:15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24575,'7'7'0,"5"1"0,12 3 0,1-1 0,24 7 0,-5-6 0,-12-1 0,0-1 0,21-3 0,-1 4 0,1-8 0,-13 3 0,-9-3 0,-14-1 0,-6 1 0,-2-2 0,-1 0 0,-2 0 0,-1 2 0,1-2 0,0 3 0,2-3 0,-2 0 0,2 0 0,-2 0 0,-1 0 0,1 0 0,2 2 0,-2-2 0,2 3 0,0-3 0,-1 0 0,3 0 0,-1 0 0,0 0 0,-1 0 0,0 0 0,-2 0 0,5 0 0,-5 0 0,5 0 0,-3 0 0,10-4 0,-6 4 0,6-4 0,-7 4 0,0 0 0,-2 0 0,-1 0 0,-2 0 0,-1 0 0,1 0 0,-1-2 0,3 2 0,1-3 0,2 3 0,1 0 0,5-3 0,-4 2 0,1-2 0,-3 3 0,-2 0 0,2 0 0,0 0 0,0-2 0,1 1 0,-1-1 0,0 2 0,0-2 0,-2 1 0,2-1 0,-3 2 0,1 0 0,-1 0 0,0 0 0,-1 0 0,1 0 0,0 0 0,-2 0 0,5-2 0,-5 1 0,4-1 0,-1 2 0,0 0 0,2 0 0,-5 0 0,2 0 0,-2 0 0,-1 0 0,-2-2 0,2 1 0,-2-1 0,3 2 0,0 0 0,-1 0 0,1-2 0,-1 2 0,1-3 0,0 3 0,-1 0 0,1 0 0,-6 0 0,-3 0 0,-3 0 0,-2 0 0,2 0 0,-2 0 0,2 0 0,-3 0 0,4-2 0,-1 2 0,0-3 0,1 1 0,-1 2 0,0-3 0,3 1 0,-2 2 0,2-5 0,-3 5 0,1-3 0,2 1 0,3 2 0,11-3 0,-1 1 0,5 2 0,-7-2 0,-2 2 0,-1 0 0,1 0 0,0 0 0,-1 0 0,1-3 0,0 3 0,-1-2 0,1 2 0,-1 2 0,1-2 0,2 5 0,-2-5 0,2 2 0,-2 1 0,0-3 0,-1 2 0,1-2 0,-3 2 0,2-1 0,-2 1 0,0 0 0,0 1 0,-3 2 0,0 0 0,-3 0 0,-2 0 0,-2 0 0,-3-3 0,3 3 0,-1-3 0,2 1 0,3 2 0,-2-5 0,5 4 0,-5-3 0,1 1 0,-1 0 0,-1 1 0,0 0 0,1 1 0,-1-1 0,0 0 0,3 1 0,-2-1 0,2 2 0,0 0 0,-2-3 0,4 3 0,-4-5 0,5 5 0,-3-5 0,3 2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07:42:52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4764 71 24575,'-96'-3'0,"1"-1"0,-1 1 0,1 0 0,-1 0 0,0 0 0,1 0 0,-1 0 0,1 0 0,-1 0 0,1 0 0,-1-1 0,-3 2 0,-5-1 0,-2 0 0,1 0 0,2 1 0,5-1 0,8 1 0,10-1 0,12 1 0,15 0 0,-45-6 0,57 8 0,30 0 0,-1 0 0,1 0 0,0 0 0,0 0 0,-1 0 0,-4 0 0,4 0 0,-10 0 0,5 0 0,-5 0 0,-1 0 0,6 0 0,1 0 0,4 0 0,1 0 0,0 0 0,-1 0 0,1 0 0,0 0 0,0 0 0,-1 0 0,1 0 0,-5 0 0,3 0 0,-3 0 0,0 0 0,3 0 0,-20 0 0,13 0 0,-51 0 0,3 0 0,6 0 0,-4 0-634,11 0 0,-1 0 634,-19 0 0,-3 0 0,10 0 0,2 0 0,-1 0 0,-1 0 0,-10 0 0,3 0 0,20 0 0,-1 0 0,-20 0 0,-1 0 0,22 0 0,0 0 0,-9 0 0,-1 0 0,14 0 0,-2 0 0,-16 0 0,2 0 0,-21 0 0,34 0 0,5 0 0,12 0 0,10 0 0,10 0 1268,1 0-1268,-13 0 0,3 0 0,-8 0 0,17 0 0,0 0 0,6 0 0,5 5 0,1 19 0,5 8 0,0 5 0,0-3 0,0-12 0,0 1 0,0-1 0,0 10 0,0-7 0,7 19 0,-5-7 0,5 1 0,-2-4 0,-4-12 0,4 0 0,-5-4 0,0 3 0,5-4 0,-4 0 0,4 4 0,-5-8 0,0 8 0,5-9 0,-3 9 0,3-8 0,-5 8 0,4-4 0,-2 5 0,3 1 0,-5-1 0,0 0 0,5 17 0,-4-12 0,4 12 0,-5-22 0,0 5 0,0-5 0,5 5 0,-4 0 0,4 1 0,-5-6 0,0 4 0,0-3 0,0 4 0,0 12 0,0-9 0,0 21 0,11 16 0,-8-7 0,9 19 0,-12-1 0,0 7-403,0-29 0,0 2 403,0 0 0,0-2 0,0 29 0,0-18 0,0-16 0,0-9 0,0 0 0,0 9 0,0-20 806,0 8-806,0-12 0,0 12 0,0 4 0,0 35 0,0-18 0,0 43 0,0-42 0,0 17 0,0-24 0,0 0 0,0-11 0,0-4 0,0-12 0,0-5 0,0-1 0,0-4 0,0-1 0,0 0 0,0 0 0,0 0 0,0 0 0,0 5 0,0 2 0,0 4 0,0 0 0,5 1 0,-4-6 0,4-1 0,-5-5 0,0 0 0,0 1 0,0-1 0,5 0 0,-4 0 0,9-5 0,-4-1 0,6 0 0,-1 1 0,-5 5 0,4-4 0,-4 3 0,0-4 0,4 0 0,-4 4 0,0-4 0,4 0 0,-8 4 0,7-9 0,-7 9 0,3-4 0,0 1 0,-4 3 0,9-9 0,-4 4 0,5-5 0,5 0 0,-3 0 0,3 0 0,0 0 0,-4 0 0,9 0 0,-3 0 0,4 0 0,0 0 0,12 0 0,4 0 0,-1 0 0,9 0 0,-9 0 0,12 0 0,-12 0 0,10 0 0,-22 0 0,4 0 0,-8 0 0,-8 0 0,3 0 0,0 0 0,1 0 0,5 0 0,-4 0 0,3 0 0,-4 0 0,5 0 0,1 0 0,-1 0 0,0 0 0,13 0 0,2 0 0,12-8 0,0 7 0,0-7 0,0 8 0,25 0 0,-19-7 0,7 5 0,-16-5 0,-21 7 0,21 0 0,-21 0 0,22 0 0,0 0 0,4 0 0,-4 0 0,-12 0 0,-1 0 0,-9 0 0,9 0 0,-11 0 0,11 0 0,3 0 0,0 0 0,-3 0 0,1 0 0,-10 0 0,9 0 0,-12 0 0,1 0 0,-1 0 0,-5 0 0,4 0 0,9 0 0,-5 0 0,21 0 0,-9 0 0,12 0 0,1 0 0,-1 0 0,-12 0 0,31 7 0,-26-5 0,18 5 0,-14-7 0,-21 0 0,21 0 0,-9 0 0,0 0 0,10 0 0,-22 0 0,9 0 0,-17 0 0,0 0 0,-6 0 0,0 0 0,0 0 0,0 0 0,0 0 0,0 0 0,1 0 0,-1 0 0,0 0 0,0 0 0,0 0 0,5 0 0,-3 0 0,8 0 0,-9 0 0,9 0 0,-4 5 0,6-4 0,-1 4 0,0-5 0,1 0 0,-1 0 0,0 0 0,1 0 0,-1 0 0,12 0 0,3 0 0,0 0 0,10 0 0,-10 0 0,12 0 0,-12 0 0,9 0 0,-9 0 0,1 0 0,-4 0 0,-12 0 0,0 0 0,1 0 0,-6 0 0,4 0 0,-9 0 0,10 0 0,-10 0 0,9 0 0,-4 0 0,6 0 0,-6 0 0,-1 0 0,0 0 0,-3 0 0,3 0 0,0 0 0,-4 0 0,9 0 0,-8 0 0,8 0 0,-4 0 0,17 0 0,-14 0 0,13 0 0,-15 0 0,4 0 0,0 5 0,1-3 0,-1 3 0,0-5 0,1 0 0,-1 0 0,0 0 0,0 0 0,-4 0 0,-2 0 0,-5 0 0,5 0 0,-3 0 0,13 0 0,-13 0 0,13 0 0,-8 0 0,4 0 0,-5 0 0,4 0 0,-8 0 0,3 0 0,-5 0 0,0 0 0,0 0 0,0 0 0,0 0 0,6 0 0,-5 0 0,21 0 0,-18 0 0,18 0 0,-15 0 0,4 0 0,0 0 0,-5 0 0,0 0 0,-6 0 0,5 0 0,-4 0 0,9 4 0,-8-2 0,3 3 0,0-5 0,-4 0 0,4 0 0,0 0 0,-3 0 0,8 0 0,-4 0 0,1 0 0,3 0 0,-4 0 0,5 0 0,1 0 0,-1 0 0,0 0 0,-5 0 0,16 0 0,-12 0 0,13 5 0,-12-4 0,-4 4 0,3-5 0,-4 0 0,5 0 0,1 0 0,-1 0 0,0 0 0,-4 0 0,3 0 0,-9 0 0,9 0 0,-9 0 0,9 0 0,-8 5 0,8-4 0,-9 4 0,4-5 0,0 5 0,-3-4 0,3 4 0,-5-5 0,0 0 0,0 0 0,6 0 0,-5 0 0,4 0 0,0 0 0,-4 0 0,5 0 0,-6 0 0,0 0 0,5 5 0,-4-4 0,9 4 0,-8-5 0,3 0 0,-5 0 0,0 0 0,5 0 0,-3 5 0,8-4 0,-4 4 0,5-5 0,1 0 0,-1 0 0,12 0 0,-9 0 0,10 0 0,-1 0 0,-14 0 0,13 0 0,-15 0 0,9 0 0,8 0 0,-5 0 0,17 0 0,-10 8 0,0-7 0,9 7 0,-9-1 0,1-5 0,8 5 0,-21-7 0,21 0 0,-9 0 0,12 0 0,49 14-1706,-12-10 1706,-1 3 0,7 0-1259,-10-6 1,2-2 1258,-15 1 0,4 0 0,-1 0 0,23-1 0,-1 2-726,0 6 1,-4 0 725,-21-6 0,-4 1 0,-10 6 0,-6-2 0,13-6 1346,-16 8-1346,-21-6 2499,21 5-2499,-20-7 1829,20 0-1829,-21 0 0,21 0 0,-20 0 0,20 0 0,-9 0 0,0 0 0,-3 0 0,-11 0 0,-6 0 0,4 0 0,-4 0 0,6 5 0,11-4 0,-9 4 0,21-5 0,-20 0 0,8 0 0,0 0 0,-9 0 0,9 0 0,-16 0 0,-2 0 0,-5 0 0,0 0 0,0 0 0,0 5 0,1-4 0,4 4 0,13-5 0,-4 0 0,9 0 0,-16 0 0,-2 5 0,0-4 0,-4 4 0,5-5 0,-6 0 0,5 0 0,-4 0 0,9 0 0,-3 0 0,16 0 0,-9 5 0,9-4 0,-11 4 0,-1-5 0,0 5 0,-5-3 0,5 2 0,-5-4 0,0 0 0,-1 5 0,0-3 0,-3 3 0,8 0 0,-9-4 0,4 4 0,0-5 0,-3 5 0,3-4 0,0 4 0,-4-5 0,5 5 0,-6-4 0,0 4 0,0-5 0,0 0 0,5 5 0,-3-4 0,8 9 0,-9-9 0,4 4 0,-5-5 0,0 5 0,1-3 0,-1 3 0,0-1 0,0-2 0,0 3 0,5 0 0,-3 1 0,20 7 0,-13-6 0,26 7 0,-21-7 0,10 7 0,-18-8 0,4 4 0,-4-4 0,1 0 0,3 4 0,-4-4 0,5 5 0,1 1 0,11 1 0,-9 4 0,21 0 0,-9 2 0,1-5 0,-9-6 0,-8 2 0,-9-9 0,-1 9 0,-1-9 0,-3 4 0,4-5 0,-5 5 0,4-3 0,-4 2 0,-5-14 0,-2-2 0,-10-5 0,-1 0 0,6 1 0,-4 4 0,4-5 0,0 1 0,-4 4 0,8-5 0,-8 6 0,9 0 0,-4 0 0,5-1 0,-5 1 0,4-5 0,-4 3 0,0-3 0,3 5 0,-3 0 0,0-1 0,4-4 0,-9 4 0,9-5 0,-9 11 0,9-4 0,-4 4 0,0 0 0,8 6 0,-1 6 0,14 5 0,-4 5 0,9-4 0,-9 4 0,10-4 0,-10 4 0,4-4 0,-5 4 0,0-5 0,-4 0 0,2-4 0,-7 3 0,8-4 0,-4 5 0,0 0 0,-1 0 0,0-5 0,-4 4 0,9-8 0,-9 7 0,9-7 0,-9 8 0,4-4 0,0 0 0,-3 4 0,7-4 0,-7 5 0,8-5 0,-9 4 0,4-3 0,-10 4 0,-6 5 0,-43 14 0,10 1 0,-29 3 0,23-4 0,13-14 0,-9 7 0,20-6 0,-8-2 0,12 1 0,-1-5 0,6 0 0,1 0 0,4-5 0,1-1 0,5 0 0,-4-3 0,3 3 0,1-1 0,23-10 0,10-5 0,22-15 0,-11-2 0,-4 6 0,0 4 0,-14 6 0,8-2 0,-16 3 0,-1 5 0,0-4 0,0 8 0,0-8 0,0 9 0,-5-9 0,-1 4 0,-5-5 0,0-1 0,0 1 0,0 0 0,0-5 0,-5 3 0,-1-3 0,0 5 0,-4-1 0,4 6 0,-1-4 0,-3 4 0,4-6 0,0-4 0,-4 4 0,4-4 0,-6 4 0,6 1 0,-4 5 0,9-4 0,-9 3 0,8-4 0,-3-5 0,0 3 0,4-3 0,-4 5 0,5 0 0,-5-1 0,4-4 0,-4 4 0,5-5 0,0 6 0,5 5 0,6 11 0,6 2 0,1 14 0,15-6 0,-18 2 0,13-4 0,-17-2 0,0 0 0,1-4 0,-6 2 0,4-7 0,-9 8 0,9-4 0,-4 0 0,5 4 0,-5-4 0,4 0 0,-9 4 0,9-9 0,-18-6 0,-18-68 0,-1 36 0,4-11 0,0 1 0,-5 9 0,5 1 0,2 3 0,10 16 0,0 2 0,4 5 0,-3-1 0,9 1 0,-9 5 0,9-4 0,1 14 0,11 2 0,18 16 0,-9 1 0,13 4 0,-20-10 0,8 4 0,-9-3 0,9 4 0,-8 0 0,3-4 0,-5-2 0,-5-5 0,4 0 0,-9 0 0,9 0 0,-9 0 0,9 1 0,-8-1 0,7 0 0,-7 0 0,8 0 0,-9 0 0,4 1 0,0-1 0,-4 0 0,4 0 0,0-5 0,-4 4 0,4-4 0,-5 5 0,5 1 0,-9-1 0,-2 5 0,-36 26 0,9-2 0,-20 22 0,12-20 0,16-7 0,-12 4 0,18-13 0,-8 8 0,0-12 0,13-5 0,-6-5 0,19-3 0,-9-7 0,8 8 0,-8-9 0,4 4 0,0 0 0,-4-4 0,4 9 0,-6-9 0,1 4 0,5 0 0,6-9 0,11-2 0,1-11 0,4-1 0,-5 2 0,1 10 0,-1-4 0,-5 3 0,4 1 0,-4-4 0,5 4 0,0 0 0,-4-4 0,7 3 0,-6-4 0,8 5 0,-5-4 0,0 3 0,0-4 0,1 0 0,-1 5 0,0 1 0,-5 0 0,-1-2 0,-5-4 0,5 0 0,-4 0 0,9-1 0,-4 1 0,0-5 0,-1 3 0,0-3 0,-3 5 0,8 0 0,-9-1 0,4 1 0,-5 0 0,0-1 0,-5-4 0,-4-13 0,-5-8 0,-5-1 0,2-8 0,0 21 0,4-10 0,1 18 0,6-4 0,-4 8 0,4-8 0,-6 8 0,6-3 0,1 5 0,5 0 0,0-1 0,0 1 0,5 10 0,1 7 0,8 23 0,-3-8 0,3 11 0,-3-19 0,0 3 0,0 0 0,0-4 0,-4 5 0,3-11 0,-9 4 0,9-4 0,-9 5 0,4 0 0,0 0 0,-4 0 0,9-4 0,-9 3 0,9-9 0,-9 9 0,9-4 0,-8 5 0,7 0 0,-2 0 0,-1 0 0,4-4 0,-14 3 0,-2 1 0,-24 3 0,5 8 0,-4-12 0,12 5 0,6-9 0,0 5 0,0 0 0,-1 0 0,1 0 0,0 1 0,-1-1 0,1-5 0,-5 4 0,3-4 0,-3 5 0,5 0 0,0 0 0,-1-4 0,6 3 0,-4-9 0,9 9 0,-9-4 0,4 5 0,-6 0 0,1 0 0,0 0 0,5 1 0,-4-6 0,8 4 0,2-19 0,11 6 0,19-22 0,-5 6 0,9-3 0,-17 6 0,0 4 0,-6 6 0,0-4 0,0 4 0,5-5 0,-4 4 0,0-3 0,-2 9 0,-9-9 0,9 9 0,-9-9 0,9 9 0,-9-9 0,9 8 0,-9-8 0,9 9 0,-14-4 0,-14 20 0,-14 3 0,-17 14 0,11-4 0,-8 4 0,21-13 0,-5 1 0,9-9 0,9-4 0,0 2 0,2-7 0,19 3 0,-2-10 0,16-2 0,-1-4 0,0 0 0,-4 0 0,3 4 0,-9-3 0,9 4 0,-4-5 0,6 0 0,-6-1 0,4 6 0,-14-4 0,8 9 0,-13-9 0,3-1 0,-5-7 0,0-4 0,0-13 0,0 10 0,0-21 0,0 20 0,-5-8 0,-2 11 0,1 6 0,-4-4 0,9 8 0,-9 2 0,8 1 0,-8 9 0,4-9 0,-5 9 0,5-9 0,-4 8 0,3-8 0,1 9 0,1-4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4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24575,'-13'60'0,"9"10"0,-2-24 0,-1 3-982,6 7 1,2-3 981,-1-13 0,0-1 0,0 6 0,0 1 0,0 1 0,0-2 0,0-5 0,0-2 633,0 36-633,0-30 324,0-11-324,0-18 0,0 5 0,0-12 1006,0 0-1006,-4-4 0,2-1 0,-2-3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4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25 24575,'6'-4'0,"8"3"0,-3-6 0,10 6 0,-5-6 0,-1 6 0,-5-2 0,1 3 0,-1 0 0,0 0 0,1 3 0,-1 2 0,1-1 0,-6 3 0,5-2 0,-9 3 0,8 3 0,-8-2 0,8 2 0,-8-3 0,4 0 0,-5 0 0,0 4 0,0-4 0,-5 4 0,0-4 0,-6 0 0,1 0 0,4 0 0,-4 0 0,5-4 0,-1 3 0,-4-6 0,9 6 0,-8-6 0,3 6 0,-4-6 0,-1 6 0,1-3 0,-5 4 0,3 0 0,-3 0 0,4 0 0,-4 0 0,8 0 0,-7-4 0,8 3 0,1-2 0,-5-1 0,9 3 0,-8-6 0,8 6 0,-4-6 0,5 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24575,'-7'35'0,"5"0"0,-5-8 0,1 6 0,4-15 0,-5 6 0,7-8 0,0-4 0,0 3 0,0-6 0,0 3 0,0-1 0,0-2 0,0 6 0,0-3 0,0 4 0,0-3 0,0-2 0,0 0 0,0-2 0,0 3 0,0-1 0,0-2 0,0 2 0,0-3 0,5 0 0,0 0 0,6 0 0,-1 0 0,1-3 0,-1 2 0,0-6 0,1 2 0,-1-7 0,0 4 0,1-4 0,-5 0 0,3 4 0,-3-8 0,4 8 0,-4-8 0,-2 8 0,-4-4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24575,'-5'-4'0,"5"3"0,5-6 0,10 6 0,-3-2 0,3 3 0,-5 0 0,-4-4 0,3 3 0,-3-3 0,4 4 0,1 0 0,-1 0 0,1 0 0,-1 0 0,0 0 0,1 0 0,-6 0 0,0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58:33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32 117 24575,'-5'16'0,"-1"0"0,0 0 0,2-4 0,4 3 0,-5-6 0,4 2 0,-4-3 0,5 0 0,0 0 0,0 0 0,0 0 0,0 0 0,0-7 0,0-6 0,0-16 0,5 3 0,-4-6 0,3 8 0,-4 0 0,0 3 0,0 2 0,0-1 0,0 3 0,0-2 0,5 6 0,-4-2 0,4 3 0,-5-4 0,0 0 0,4 0 0,-2 0 0,7 3 0,-8-2 0,8 3 0,-8-4 0,9 3 0,-5 2 0,1-1 0,3 3 0,-7-6 0,7 6 0,-8-6 0,8 6 0,-3-3 0,4 4 0,1 4 0,-1-3 0,0 6 0,1-6 0,-5 6 0,3-6 0,-8 6 0,4-6 0,-5 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8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24575,'0'48'0,"0"-23"0,0 41 0,0-43 0,0 20 0,0-8 0,0 11 0,0-12 0,0 9 0,0-19 0,0 3 0,0-12 0,0-5 0,0 1 0,0-1 0,0 1 0,0-1 0,0 5 0,0-4 0,0 4 0,0-4 0,0-1 0,0 1 0,0-6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2:18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79 24575,'-15'5'0,"3"5"0,-7-3 0,7 7 0,-3-13 0,9 8 0,-3-8 0,3 9 0,-4-5 0,-1 1 0,5 3 0,2-3 0,13-5 0,-2-7 0,12-5 0,-7 0 0,3 2 0,-5 3 0,1 0 0,-6-3 0,5 8 0,-9-9 0,8 9 0,-3-8 0,4 3 0,0-4 0,-4-1 0,3 1 0,-3-1 0,5 5 0,-6-3 0,5 3 0,-5 0 0,1-3 0,-1 13 0,-1-3 0,2 14 0,13 12 0,-1-4 0,2 5 0,-5-9 0,-5-7 0,1 3 0,-1-9 0,-4 3 0,-1-8 0,-5 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25:21.01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19 29,'92'-4,"-11"0,-53 4,6-6,-6 5,0-4,-2 5,-10-4,-3 3,7-3,-6 4,6 0,-3 0,0 0,-1 0,10 0,2 0,0 0,7 0,-20 0,6 0,-9 0,5 0,0 0,0 0,-1 0,-3 0,3 0,1 0,0 0,0 0,-8 19,-2-7,-7 16,4-12,-3-3,6 3,-6 1,3-3,-4 9,0-9,0 6,0 1,0-7,0 5,0-6,0 4,6 9,-5-11,4 6,-5-9,4 1,-3 7,3-6,-4 6,0-7,-4 4,3 3,-3-6,0 9,4-13,-4 10,4-3,0-3,0 5,0-6,0 4,0 0,3-1,-2 1,3 3,-4-6,0 6,-38-11,21-1,-40-4,38-4,-7 0,0 6,11-5,-6 4,9-5,-2 0,-19 0,12 0,-12 0,20 0,1 0,-12-3,9 2,-10-3,13 4,0 0,-5 4,-1-3,-3 2,8-3,-3 4,0-3,2 3,-6-4,7 0,-4 0,0 0,0 3,0-2,0 3,1-4,-1 0,0 0,0 4,0-3,0 2,4-10,5-30,4 5,4-15,0 13,0 6,0 0,0-7,0 16,0-7,0 13,0-6,0 1,0 0,0-2,0 3,0 3,0-9,-4 13,3-10,-2 7,-1-4,3 0,-3 0,4 0,0 0,-4 0,3 1,31 21,-14-1,36 18,-25-8,1-7,-2 2,-9-5,-4 1,3 3,-3-7,3 2,1-3,0 0,3 4,-6-3,6 3,-7-1,3-2,1 3,0-4,-1 0,1 0,0 0,0 0,-1 0,5 0,-7 0,5 0,-2 0,-3 0,5 0,-6 0,4 0,0 4,0-3,-1 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25:47.166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156 144,'83'0,"-1"0,14 0,-47-1,3 2,33 4,5 3,-7 0,3 0,-15 1,4 2,-1-1,-1 0,1 0,-1-1,2 1,-1 0,2 0,4 0,2 0,-1 0,-6 0,0 0,-1 0,0 0,-2 0,2-1,5 1,1 0,0 0,2 0,0 1,1-1,6 0,1 0,-3 1,-10-2,-2 1,-2 0,19 4,-5-1,-16-6,-5 0,-14 4,-3-2,29-7,-35 6,-19-8,-14 0,5 0,6 0,-3 0,16 0,-7 0,29 0,3 0,38 0,-15 9,-26-8,3 0,-1 4,3-1,26-3,5-2,0 1,4 0,-13 0,4 0,0 0,-5-1,-1 1,3 1,-10 2,1 1,2 0,0-1,3-1,1-3,1 2,0 1,4 4,1 3,0-1,1-2,3-3,0-3,1 0,1 1,2 2,2 2,-1-1,1-1,0-2,0-1,1-1,-1 1,0 0,0 0,1 0,0 0,-18 0,1 0,0 0,-1 0,1 0,17 0,-1 0,0 0,0 0,1-1,-1 1,0 0,1 1,-2 2,1 1,0 0,-3 0,-5-3,-3-1,1 1,0 0,3 2,2 2,-1-1,-2-1,-10-2,-1-1,-1-1,0 1,4 0,0 0,0 0,-3 0,13 0,-3 0,-1 0,-5-1,-1 1,-1 1,-5 3,-2 1,-1-1,21-3,-3 1,0 4,-1 1,0 0,1-1,1-5,1 1,-25 1,0 2,1-1,-1 1,1 0,-1-2,1-1,0-2,-2 1,17 6,-1-1,-4-6,0 0,-10 6,1 0,10-4,3-1,8 4,3 2,-26-2,1-1,-1 0,25-3,-1 1,-1 5,-1-1,1-6,-1 0,-8 5,3 2,-14-6,4-1,-3 2,23 3,0 1,-16-1,3 0,-1-1,-10-3,-1 0,-2 0,26 6,-3 0,-10-6,-4-2,-13 0,-6 2,16 3,-11-4,-45 4,-4-4,7 0,-6 0,2 0,4 0,3 0,-1 0,13 0,-16 0,16 0,-20 0,6 0,-17-19,0 7,-4-12,0 8,0 3,0-8,0 7,0-5,0 6,0-4,0-4,0 3,0 2,0 0,0 3,0-4,0 0,-11 0,-27 7,2 3,-38-2,15 7,-20-7,-17 9,47 0,-3 0,-32 0,-6 0,6 0,-2 0,9 0,-3 0,-2 0,2 0,-1 0,-1 0,-5 0,-2 0,-1 0,-5 1,-1-1,3-1,15-2,2-2,1 1,0 3,2 1,5-1,3-6,6 2,-37 5,50 0,20 0,13 0,-3 0,-6 0,-6 0,-46 0,-8 0,24 0,-4 0,-5-6,-3 0,-10 4,-1 1,-1-5,-1 0,-15 6,-1 0,7-6,0-1,25 5,-1 2,1-1,-25-5,1-1,1 0,1 2,8 4,1-1,0-4,0 0,-10 5,1 2,6-1,1 0,2 1,-1-2,-7-5,2-1,12 6,1-1,-8-5,1 1,11 6,1 0,1-6,-4 0,2 5,-4 2,1-4,-17-9,0 0,12 10,-3 2,5 0,-7-7,3 2,-1 4,0 2,0-1,-1 0,-9 0,1 0,16 0,-1 0,-12 0,-2 0,-2-7,1 0,14 5,-1 1,7-4,-4 0,4 1,-14 3,1 2,16-1,-2 0,0 0,0 0,1 0,0 0,0 1,-1-1,1-1,-1-3,0-1,2 1,-17 3,1-1,-5-4,0-1,8 7,-3 0,6 1,-6-1,4-1,-20-4,-1-2,16 6,-3 1,5-2,-13-4,4 1,-1 4,-1 2,-8-1,2 0,15 0,1 0,-8 0,1 0,8 0,2 0,7 0,1 0,3 0,-1 0,-10-7,2 1,13 4,-1 0,-29-3,-5-2,8-1,-1 2,24 5,-1 0,0 0,-5-3,0-1,1 0,-19-1,1 0,0 5,3-1,16-3,2-2,-9 1,2 1,14 3,2 1,-1-6,4 2,-20 5,16 0,32 0,-3 0,7 0,-2 0,-27 0,-5 0,-19 0,1 0,27 0,-2 0,25 0,0 0,6 0,10 0,-4 0,-7 0,0 0,1 0,6 0,0 0,2 0,-10 0,14 0,-10 0,-2 0,3 0,-16 0,16 0,-6 0,11 0,-1 0,-6 0,-7 0,-7 0,-20 0,13 0,-4 0,11 0,16 0,-7 0,0 0,11 0,-19 0,19 0,-11 0,9 0,1 0,-1 0,-9 0,7 0,-7 0,13 0,-3 0,-1-4,3 3,-5-3,6 4,-8 0,3 0,-2 0,3 0,4 0,-7 0,6 0,-7 0,5 0,-10 0,7 0,-16 0,16 0,-3 0,10 0,-4 0,2 0,-7 0,8 0,78-26,-34 14,53-15,-49 16,-20 9,10-3,-16 1,11 3,-7-3,8 4,-4 0,-4 0,6 0,-5 4,7-3,-5 6,10-6,2 9,9-9,18 13,-14-12,33 7,-33-4,33-3,-42 3,39-5,-38 5,22-3,0 12,-22-12,11 7,-19-4,-6-4,34 5,-2 3,27-7,0 6,0-8,0 0,-18 6,-5-5,-18 5,0-6,-9 0,-2 0,-13 0,6 3,-1-2,3 3,9-4,-3 0,1 0,7 0,-7 0,0 0,6 0,-15 0,7 0,-9 0,-1 0,14 0,-10 0,5 0,-9-4,-3 3,4-2,0 3,-1 0,10 0,-7 0,15 0,-6 0,9 0,0 0,18 0,-13 0,31 0,-13 0,18 0,18 0,-13 0,13 0,1 0,-15 0,15 0,-37 0,13 0,-13 0,18 0,0 0,0 0,-18 0,-5 0,-18 0,-9 0,6 0,-6 0,27 0,-13 5,31-4,-13 5,18-6,0 0,19 0,-15 0,15 0,-1 0,-13 0,13 0,1 0,-48 0,3 0,7 0,1 0,-1 0,1 0,0 0,-1 0,2 0,-2 0,-8 0,-2 0,48 0,-19 0,-18 0,11 0,-30 0,31 0,-13 0,20 0,-1 0,18 0,-13 0,13 0,-18 0,19 0,-33 0,28 0,-33 0,-8 0,39 0,-53 0,55 0,-14 0,-30 0,5 0,31 0,6 0,-7 0,4 0,-11 0,5 0,0 0,-7 0,-1 0,4 0,3 0,6 0,0 0,-5 0,4 0,-5 0,2 0,10 0,2 0,-7 0,4 0,-8 0,-20 0,-2 0,8 0,0 0,-9 0,-1 0,1 0,-1 0,-8 0,-1 0,8 0,-1 0,26 0,13 0,0 0,-13 0,-5 0,-23 0,-18 0,0 0,0 0,18 0,5 0,-1 0,15 0,4 0,-20-4,1-1,-7 4,1 0,15-4,-5 1,2 4,27 0,-14 0,-29 0,3 0,-3 1,3-2,14-5,1 0,-14 5,-1-1,8-4,-1 0,38 6,-19 0,-18 0,-5 0,-27 0,6 0,-6 0,9 0,0 0,0 0,-1 0,1 0,-9 0,14 0,-12 0,14 0,-7-5,18 4,23-5,5 6,-5 0,-23 0,-27 0,7-5,-7 3,8-3,1 5,18 0,5 0,18 0,0 0,1 0,-20 0,15 0,-33 0,14 0,-18 0,18 0,5 0,-5 0,3 0,29 0,7 0,-48 0,-11 0,-16 0,7 0,-10 0,10 0,-7 0,3 0,3 0,-10 0,11 0,-10 0,10 0,-7 0,15 0,-6 0,0 0,-2 0,-9 0,-1 0,1 0,4 0,-4 0,4 0,-5 0,-3 0,11 0,-10 0,20 0,-16 0,8 0,-9 0,0 0,-1 0,1 0,0 0,-1 0,10 0,2 0,9 0,-9 0,6 0,-18 0,5 0,-9 0,1 0,7-4,-6 3,6-3,-7 4,3 0,1 0,0 0,-1 0,1 0,0 0,0 0,-1 0,1 4,0-3,-4 6,6-6,-8 7,4 0,-6 5,-1 0,0 3,-3-3,-1 7,-4-6,0 9,0-12,0 8,0 11,0-1,0 7,0-11,0 1,0-7,0 7,0-10,0 10,0-11,3 6,-2-9,3 1,-4 8,0-7,0 5,0-6,-4 8,3-7,-6 9,6-13,-3 10,0-7,3 3,-2 1,3 0,0-1,-4 1,3 0,-3 0,4-1,-3 1,2 0,-3-1,4 5,0-7,-15 2,4-12,-14 0,8-4,1 0,-10 0,-20 0,-14 0,-19 0,1 0,18 0,-13 0,31 0,-4 0,20 0,1 0,5 4,-5-3,12 2,-3-3,-1 0,-1 4,-2-3,3 3,-9-4,7 3,-16-2,7 3,-9 1,0-3,-18 3,23-5,-21 0,25 0,-9 0,0 6,0-5,0 4,-18-5,-5 0,-18 0,-19 0,47 0,-1 0,-8 0,-1 0,-9 0,0 0,6 0,2 0,1 0,1 0,0 0,3 0,-27 0,14 0,-2 0,38 0,-13 0,11 0,7 0,0 0,-7 0,16 0,-15 0,15 0,-16 6,7-5,-9 5,-18-6,-5 0,-37 0,39 0,-3 0,-9 0,-2 0,-8 0,-1 0,0 0,2 0,8 0,-1 0,-14 0,0 0,21 0,2 0,-6 0,2 0,-29 0,-1 0,14 0,28 0,-4 0,-10 0,0 0,6 0,-3 0,-20 0,-2 0,17 0,0 0,-10 0,1 0,8 0,2 0,0 0,2 0,17 0,1 0,-46 0,18 0,-19 0,14 0,-13 0,22 0,-2 0,20 0,-2 0,-29 0,2 0,33 0,3 0,-9 0,1 0,-26 0,26 0,-1 0,-24 0,25 0,-1 0,7 0,1 0,-9 0,-2 0,2 0,-1 0,1 0,-1 0,-9-6,0 0,7 4,0 1,-7-5,1 0,7 5,2 2,-1-1,1 0,-1 0,0 0,1 0,-1 0,0 0,1 0,8-4,1-1,-8 4,1 0,-26-8,9 8,-1 2,-17-1,27 0,-1 0,-30 0,46-5,-1 0,-17 3,-2 1,7-4,2-1,1 6,1 0,1 0,1 0,6 0,1 0,-9 1,-2-2,1-4,1 0,8 4,1-1,-46-8,17 10,20 0,-15 0,32 0,-13 0,18-6,9 5,3-5,-20 6,-5 0,-12 0,-8 0,7 0,-2 0,-13 1,-2-2,0-5,4 0,13 5,2-1,-8-3,0-2,9 2,1 0,-2-2,2 1,8-1,1 0,-46-3,18 10,18 0,-32-11,27 8,-31-7,-1 10,48 0,-3 0,-7 0,-1 0,0-5,1-1,-2 5,2-1,8-3,1 0,-46 5,31 0,-1 0,11 0,0 0,-22 0,0 0,16 0,3 0,-2 0,0 0,1 0,-1 0,0 0,1 0,-2 0,2 0,8 0,1 0,-46-9,36 7,-14-7,33 9,-15 0,19 0,1 0,-1 0,9 0,2 0,9 0,0 0,0 0,-16 0,3 0,-14 0,-11 0,13 0,-4 0,11 0,7 0,0 0,2 0,1 0,6 0,-7 0,13 0,-3 0,-1 0,-1 0,-2 0,7 0,-3 0,-5 0,6 0,-5 0,8 0,-5-3,0-2,0 0,1-2,3 6,-4-7,-4 3,7 1,-2 0,0 0,6 0,-10-1,7-3,0 7,-7-2,6 3,-3 0,1 0,3 3,-4-2,0 3,4 0,-1-23,6 10,-3-21,3 13,3 1,-4-10,8 7,-9-7,6 9,-1 4,-2-3,6 3,-7-4,7 0,-6 4,6-3,-3 3,4-4,-4 0,3 0,-3 0,4 0,4 1,1-1,-1 3,4-1,-7 1,10-3,-5 1,6 2,-8-2,4 3,0 0,1-3,3 3,-7 0,2-3,-2 3,0-4,-1 0,-4 0,7 4,29-4,-12 7,20 0,-27 3,-1 6,5-7,-7 8,14-4,-4 4,13 0,0 0,18 0,5 0,18 0,19 10,-48-9,3 1,6 9,3-1,7-8,1-1,2 10,0 0,9-9,1-1,9 12,-1-1,-16-10,1-1,12 6,2-1,2-5,-1-2,-14 1,1 0,12 0,-2 0,-24 0,-5 0,-5 0,-3 0,29 0,-31 0,-25 4,-10-3,3 2,12-3,6 0,25 0,2 0,18 0,19 0,-15 0,15 0,-46 0,1 0,-5 0,-6 0,33 0,-15 0,38 0,-47 0,1 0,7 0,3 0,16 6,2 1,-7-5,3-1,22 6,3-1,-9-5,1-2,-20 1,3 0,-2 0,-4 0,-1 0,2 0,8-1,3 1,-2 1,-10 3,-1 1,1-1,10-3,1 0,0 0,-5 3,-1 1,1-1,5-3,2-2,-1 1,0 0,-1 0,2 0,5 0,0 0,0 0,-4 0,-2 0,3 0,7 0,3 0,0 0,1 0,-1 0,1 0,1 0,0 0,1 0,-22 0,1 0,0 0,-1 0,21 0,-2 0,1 0,-20 0,1 0,0 0,-1 0,21 0,0 0,1 0,-18 0,2 0,-1 0,1 0,-4 0,-1 0,0 0,2 0,2 0,2 0,-1 0,1 0,-2 0,-1 0,2 0,4 0,2 0,5 0,1 0,-1 0,-4 0,-1 0,-4 0,0 0,2 0,-4 0,4 0,0 0,-2 0,-6 0,15 0,-6 0,-3 0,-7 0,-1 0,-1 0,0 0,0 0,-2 0,20 0,-1 0,8 0,-1 0,-6 0,0 0,-2 0,3 0,-21 0,2 0,-4 0,5 0,1 0,-7-4,4-1,-4 1,5 2,-2 1,17-6,1 1,-8 5,-3 2,-7-1,-2 0,-1 0,0 0,-9 0,-1 0,0 0,1 0,0 0,-1 0,0 0,1 0,17 0,0 0,-13 0,0 0,14 0,-2 0,-24 0,-3 0,9 0,-1 0,26 0,-5 0,-23 0,-27 0,6 0,-18 0,5 0,-9 0,1 0,7 0,-6 0,6 0,-7 4,3-3,14 11,-2-4,13 8,-4-4,36 6,-27-5,28 5,-19-3,-23-4,21 4,-34-6,7 1,-9-2,-4 1,-1-1,0 4,-3 1,3 0,-3-1,-1 0,0 1,-3 4,2 0,-6-4,7 3,-7 0,2 2,-3-1,0-1,-5 6,-7 5,0 1,-11 7,13-16,-6 7,4-10,2 1,-2 0,4-4,-1-1,-3 4,-1-6,0 6,1-8,-1 4,4-3,-7 7,7-7,-7 3,7-3,-7 3,3-3,-4 3,4-3,-12 1,13-2,-13-1,3 2,-6-2,-45 0,8-2,10 1,-4-1,1-4,-4 0,-24 5,-7-1,21-4,-4-2,0 1,-3 0,-2 0,-7 0,6 0,-8 0,-3 0,1 0,6 0,7 0,5 0,0 0,-5 0,-7 0,-7 0,-1 0,3 0,8 0,-12 0,9 0,1 0,3 0,1 0,1 0,-1 0,1 0,2 0,-17 0,2 0,-7 0,3 0,25 0,2 0,-9 0,2 0,14 0,2 0,-8 0,0 0,9 0,1 0,-10 0,0 0,8 0,-2 0,-14 0,-2 0,0 0,-2 0,-9 0,-4 0,22 0,-2 0,0 0,0 0,-1 0,-1 0,-9 0,-3 0,0 0,1 0,0 0,-5 0,2 0,-5 0,-2 0,5 0,14 0,2 0,1 0,-3 0,-10 0,-2 0,-1 0,5 0,-10 0,3 0,2 0,8 0,1 0,0 0,-5 0,-1 0,1 0,6 0,0 0,0 0,0 0,0 0,0 0,1 0,-1 0,-1 0,-4 0,-2 0,1 0,4 0,1 1,-1-2,-4-3,-2-1,4 0,15 4,2 0,0 0,-4-3,-1-2,2 2,-21 4,1 0,-2 0,2 0,9 0,4 0,7 1,4-2,7-4,1 0,-2 4,2-1,7-3,3-1,-29 6,4 0,33 0,-49 0,8 0,1 0,26 0,0 0,-28 0,16 0,-4 0,1 0,-2 0,-8 0,-1 0,11 0,-2 0,-16 0,2 0,22 0,-1 0,-21 1,-2-2,16-4,2-1,-2 4,1 1,3-6,-1 2,-1 4,2 2,15-1,1 0,-16-5,2-1,-16 3,24-2,1 0,-26 5,-13 0,39-4,1-1,-31 3,21-3,1 1,-18 4,26 0,-1 0,-25 0,25 0,2 0,-9 0,9 0,2 0,8 0,-46 0,32 0,0 0,-13 0,31 6,-13-5,18 4,9-5,-7 0,16 4,-6-3,11 3,-1-4,-2 4,-1-4,-3 4,8-4,-12 6,14-5,-10 4,5-1,5 1,-8-1,6 4,-4-7,0 6,0-6,4 3,-3 0,3-4,-4 4,0 0,0-3,1 3,-10-4,7 3,-7-2,9 3,0 0,4-3,-6 2,1-3,0 0,-2 0,7 0,-4 0,1 0,-1 0,0 0,0 0,0 0,0 4,0-3,0 3,1-4,-1 0,0 0,-4 0,7 0,-9 0,13 0,-10 0,7 3,-4-2,0 3,0-4,0 0,0 0,0 0,54-15,-29 11,42-11,-37 15,0 0,11 0,-6 0,15 0,-17 0,8 0,-11 4,4 1,0-1,-1 0,1 0,0-3,9 8,1-8,10 4,-9-1,7-3,-16 3,6-4,-4 4,-3-4,-2 4,0-4,1 0,9 6,-3-5,3 4,-10-5,1 0,4 4,5-3,-3 3,2-4,1 5,2-3,0 3,7-5,-8 0,29 0,-24 0,39 0,-38 5,22-3,-18 3,0-5,0 0,18 0,4 0,1 0,-5 6,1-5,-24 4,39-5,-20 0,46 0,-15 0,-25 0,1 0,-8 0,1 0,17 0,1 0,-7 6,0-1,17-4,-2 1,-24 3,0 0,14-4,-1-2,16 1,13 6,-49-5,-5 4,-28-5,4 0,0 0,0 0,-1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6:2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24575,'-7'35'0,"5"0"0,-5-8 0,1 6 0,4-15 0,-5 6 0,7-8 0,0-4 0,0 3 0,0-6 0,0 3 0,0-1 0,0-2 0,0 6 0,0-3 0,0 4 0,0-3 0,0-2 0,0 0 0,0-2 0,0 3 0,0-1 0,0-2 0,0 2 0,0-3 0,5 0 0,0 0 0,6 0 0,-1 0 0,1-3 0,-1 2 0,0-6 0,1 2 0,-1-7 0,0 4 0,1-4 0,-5 0 0,3 4 0,-3-8 0,4 8 0,-4-8 0,-2 8 0,-4-4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26:15.01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46,'0'48,"0"-6,0-25,0 8,0-6,0 3,0-6,0 1,0-3,0 5,0-6,0 4,0 0,0-1,0 1,0 0,0 0,0-1,0 1,0 0,0-1,0 1,0 0,0 0,0-1,3 1,-2 0,3 0,0-1,-3 1,2 0,1-1,-3 1,6-4,-6 7,7-3,-7 1,2-2,21-8,-2-3,41-2,-21-3,49 0,-45 0,28 0,-19 0,-23 0,40 0,-40 0,23 6,-27-5,-6 5,-6-6,-3 0,4 0,3 0,-6 0,6 0,2 0,5 0,1 0,-2 0,18 0,-12 0,42 0,-33 0,15 0,-1 0,-14 0,14 5,1-4,3 5,1-6,14 9,-15-7,38 6,-48-8,3 0,6 5,3 1,7-5,1 1,2 2,1 2,-2 0,2-1,6-5,0 2,-16 9,0 0,6-9,1-2,-9 5,-1 1,9 0,2 0,1-6,0 3,-1 8,2 0,15-10,0 1,-13 9,-1 0,8-9,-1-1,-10 5,-3 0,-6-5,-2-2,-8 0,-1 2,46 8,-36-7,-5 6,-18-8,18 0,23 0,5 0,13 0,0 0,-46 0,1 0,9 0,-1 0,-8 0,-1 0,9 0,-3 0,8 0,28 9,-32-7,2 3,7-1,-7-3,4-2,29 1,5 0,-8 0,0 0,-26 0,2 0,-1 0,1 0,0 0,-2 0,27 0,-2 0,-1 0,-2 0,-15-1,-3 2,0 4,-3 1,-15-5,-3 0,47 10,-17-11,-1 0,18 0,-46-1,1 2,-1 3,1 0,6-2,1-1,-7 3,-1 0,32-4,10 0,-51 0,33 0,-33 0,49 0,-44 0,7 0,2 0,9 0,33 0,-1 0,-46 0,1 0,8 0,1 0,0 0,-1 0,-8 0,-1 0,8 0,-1 0,26 0,-27 0,2 0,-7 0,-1 0,9 0,2 0,-2 0,1 0,-1 0,1 0,9 0,0 0,-8 0,2 0,13 0,3 0,2 0,-1 0,-7 0,1 0,13 0,0 0,-18 0,4 0,6 0,8 0,-3 0,-16 0,-3 0,3 0,17 0,3 0,-6 0,10 0,-5 0,-6 0,-1 0,-9 0,0 0,-1 0,-3 0,-15 0,-3 0,48 0,-38 0,-3 0,-20 0,20 0,3 0,1 0,14 0,-15 0,1 0,14 0,-33 0,14 0,-18 0,0 0,0 0,7 0,-14 0,3 0,-20 0,3 0,0-4,2 4,2-4,-3 4,9 0,-7 0,6 0,-8 0,0 0,9 0,-8 0,4 0,-9 0,2 0,3-4,12 3,2-3,5 4,18-8,-23 5,21-5,-34 4,7 3,-9-3,-4 4,6-3,-5 2,7-7,4 7,-6-6,16 6,-20-3,10 4,-12-4,0 3,6-2,-5-1,3 3,-1-3,0 0,-2 3,6-6,-3 6,-4-7,7 7,-7-2,4 3,-1 0,1-4,4 3,-7-3,5 0,-6 0,0-5,3-3,-7 3,3-3,0 3,1 1,0-1,3-3,-7 6,7-9,-7 10,4-8,-5-2,-3 4,2-12,-6 13,3-10,-4 7,0-4,0 0,0 0,0-8,0 6,0-7,0 0,0 11,0-6,0 8,0 0,0-7,0 6,0-10,0 14,0-10,0 7,0-4,-4 0,3 0,-7 0,7 4,-6-3,6 3,-3-4,0 0,4 4,-4-6,4 4,0-1,0 0,4 2,-19-2,8 6,-26 3,14 7,-16 0,16 0,-7 0,9 0,1 0,-1 0,0 0,0 0,-3 0,2 0,-3 0,4 0,1 0,-1 0,-4 0,4 0,-4 0,8 0,-3 0,-5 0,3 0,-3 0,-8 0,4 0,-15 0,3 0,0 0,-37 0,37 0,-34 0,43 0,-9 0,0 0,0 0,-18 0,-5 0,0 0,5 0,-1 0,-3 0,-38 0,47 0,-1 0,-9 0,1 0,8 0,1 0,-8 0,1 0,-26 0,-13 0,36 0,5 0,18 0,9 0,-25 0,20 0,-13 0,11 0,7 0,-27 0,-5 0,-18 0,18 0,-14 0,33 0,-14 0,18 0,0 0,0 0,-19 0,15 0,-14 0,-1 0,-3 0,-38 0,14 0,27 0,-2 0,7 0,1 0,-10 0,0 0,2-5,-3-1,-34 5,-1-1,28-3,-1 0,-28 4,3 2,41-1,5 0,-30 0,4 0,33 0,-14 0,-19 0,10 0,-33 0,1 0,38 0,-4 0,-7 0,-4 0,-7 0,0 0,-1 0,1 0,8 0,2 0,1 0,0 0,0 0,0 0,8 0,-2 0,-14 0,-2 0,8 0,0 0,-9 0,0 0,9 0,-1 0,-23 0,0 0,28 0,1 0,-22 0,4 0,31 0,5 0,-31 0,24 0,0 0,13 0,-13 0,18 0,0 0,-18 0,13 0,-31 0,13 0,9 0,-2 0,34 0,-16 0,16 0,-6 0,-1 0,-10 0,-21 0,8 0,3 0,11 0,7 0,-9 0,0 0,-18 0,-23 0,-5 0,-13 0,-1-11,14 8,-13-7,0 10,46 0,-2 0,-7-5,-1-1,0 5,1 0,-2-5,2 1,9 4,-1 2,-6-1,0 0,6 0,1 0,-1 0,1 0,-47 0,19 0,13 0,-1 0,-26 0,17-5,1-1,-9 4,-14-9,19 11,0 0,-18 0,13 0,26 0,-1 0,7 0,1 0,0 0,-1 0,-15 0,-1 0,14 0,0 0,-15 0,-1 0,8 0,2 0,0 0,-1 0,0 1,1-2,-1-4,0-1,-8 5,-1 0,8-5,-2 1,-22 4,-5 2,-1-1,1 0,14 0,1 0,-12 0,6 0,-2 0,-13 0,18 0,-19 0,33 0,-10 0,46 0,-7 0,20 0,-6 0,9 0,-1 0,-8 4,7-3,-9 3,9-1,-7-2,8 3,-3-4,3 4,-4-3,0 6,0-6,0 3,1-4,3 3,-7-2,9 7,-8-7,6 2,-4 1,0-3,0 3,0-1,4 2,-3 3,3 1,0-1,1 4,7 1,1 4,19-4,-7-1,11-7,1 6,-5-6,9 4,-8-2,1-2,0-1,0 4,-4-7,-58-9,20 5,-39-12,38 11,9-5,0 1,-9 3,7-2,-6 2,8-4,-9 5,11 0,-6 0,8 0,4-5,-11-3,10 6,-6-5,0 3,6 2,-10-5,11 2,-7 0,6-3,-2 3,7-7,42 43,-23-22,32 34,-38-27,-3-4,6 8,-5-2,2 2,3 0,-9-7,9 7,-6 1,-1-3,0 5,-4-6,0 4,-4 0,0-4,-5 3,-3-3,6 0,-9 6,10-9,-4 6,-2-4,5 1,-6 4,7-4,-2 6,2-8,1 8,-4-6,7 4,-6 0,2-4,-4 2,5-2,-4 4,7 0,-6-4,6 6,-7-5,7 3,-2-1,3-3,0 4,0-1,27-17,-13 2,23-17,-20 8,0-1,-1 1,1-1,-4 1,-1-1,0 1,9-1,6 5,27-9,24 11,-29-2,3-1,15 5,4 0,-2 0,4 0,24 0,3 0,-15 0,-1 0,15 0,0 0,-18 0,-2 0,-7 0,-2 0,0 0,-2 0,-8 0,-1 0,1 0,-1 0,1 0,0 0,-1 0,1 0,8 0,1 0,2 0,1 0,-2 0,2 0,6 0,0 0,-17 0,1 0,25 0,1 0,-24 0,0 0,14 0,0 0,-9 0,0 0,0 0,4 0,15 0,3 0,-10 0,3 0,-14 0,4 0,-3 0,14 0,0 0,-15 0,4 0,-3 0,21 0,0 0,-25 0,0 0,0 0,26 0,-2 0,0 0,-3 0,-16 0,-2 0,0 0,-3 0,-14 5,-5-1,30-2,-22 7,15-9,-25 0,43 0,-47 0,31 0,-13 0,18 0,-18 0,13 0,-31 0,50 0,-28 0,32 0,1 0,-47 0,1 0,8 0,1 0,-1 0,1 0,8 0,2 0,0 0,2 0,8 0,0 0,1 0,-1 0,-9 0,0 0,8 0,-2 0,-15 0,0 0,16 0,0 0,-16 0,0 0,16 0,0 0,-16 0,-1 0,9 0,-2 0,-16 0,-3 0,47 0,-18 0,-18 0,14 0,20 0,-7 8,-30-7,-1 1,22 6,0-8,-18 0,13 0,-13 0,18 0,0 0,-18 0,-5 0,-18 0,0 0,18 0,-23 0,21 0,-25 0,27 0,-22 0,20 0,-34 0,34 0,-21 0,20 0,4 0,13 0,-5 0,3 0,-16 0,-1 0,9 0,1 0,0 0,-1 0,-8 0,-1 0,47 0,-19 0,-19 0,15 0,-14 0,18 0,0 0,18 0,-46 0,1 0,17 0,2 0,-9 0,2 0,15 0,-1 0,-14 0,-2 0,0 0,-2 0,37 0,-36 0,-14 0,-4 0,-12 0,14 0,-7 0,0 0,-9 4,-3-3,-12 3,3-4,1 0,0 0,4 0,5 0,-8 0,17 0,-7 0,0 3,6-2,-15 3,7-4,-9 0,0 0,-1 0,1 0,3 0,7 0,-4 0,11 0,-15 0,16 0,-16 0,6 0,1 0,-7 0,7 0,-10 0,-3 0,7 0,-2 0,3 0,-1 0,-3 0,-4 0,10 0,-12 0,9 0,-4 0,-6 0,13 0,-9 0,3 0,2 0,-8 0,8 0,-2 0,-3 0,5-4,-6 3,4-2,0 3,-1-4,1 3,0-3,0 4,-1-4,1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9:35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65 641 24575,'0'-42'0,"0"10"0,0 6 0,0 1 0,0 6 0,0-7 0,0 9 0,0 4 0,0 1 0,0 3 0,0 1 0,0 0 0,0-1 0,0 1 0,0-1 0,0 1 0,0-1 0,0 1 0,0-1 0,0 1 0,0-1 0,0 1 0,0 0 0,0-1 0,0 1 0,2 3 0,-2-3 0,2 4 0,-2-5 0,0 1 0,0-1 0,0 1 0,0-1 0,0 1 0,0-4 0,0 2 0,0-2 0,3 4 0,-3-1 0,2-3 0,-2 3 0,0-3 0,0 3 0,0 1 0,0-1 0,-2 5 0,-8 11 0,4-1 0,-6 6 0,6-5 0,1-2 0,-2 0 0,2 2 0,1-6 0,-1 7 0,0-8 0,3 8 0,-2-7 0,9-9 0,-3 2 0,8-10 0,-4 7 0,0 1 0,1-1 0,-4 1 0,5 0 0,-7-1 0,5 1 0,-3 3 0,-1-3 0,2 8 0,-3-8 0,3 7 0,-3-6 0,3 2 0,-2-4 0,3 5 0,-3-4 0,2 4 0,-1-5 0,2 1 0,-1-1 0,1 4 0,-3 5 0,0 5 0,-2 7 0,0 1 0,0 0 0,0 3 0,2-7 0,-1 3 0,3-3 0,-3-1 0,3 4 0,-4-3 0,4 3 0,-3-3 0,3 3 0,-2-3 0,1 0 0,-1-6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9:45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131 183 24575,'4'13'0,"-4"3"0,4 6 0,-4-3 0,0 15 0,6-6 0,-5 9 0,4 0 0,-5-9 0,0 7 0,0-17 0,0 8 0,0-9 0,0 0 0,0-1 0,0-3 0,0 3 0,0-7 0,0 3 0,0-11 0,0-14 0,0-12 0,0-12 0,0 10 0,0-8 0,0 16 0,0-7 0,0 0 0,0 7 0,0-7 0,0 10 0,0-1 0,4 4 0,-3-3 0,3 6 0,-4-2 0,0 4 0,0-1 0,0 1 0,0-1 0,0 1 0,0 0 0,3-1 0,-2 1 0,3-1 0,-4 1 0,0-1 0,0 1 0,0-1 0,0-3 0,0-1 0,0 0 0,-4 1 0,3 3 0,-2 1 0,3 0 0,-4 3 0,3-3 0,-3 4 0,0-1 0,0 9 0,-17 8 0,9 6 0,-13-2 0,16-3 0,-3-5 0,3 0 0,4 1 0,-2-5 0,6 4 0,-6-7 0,6 6 0,-7-6 0,7 6 0,-6-6 0,6 7 0,-7-7 0,7 6 0,-6-6 0,21-5 0,-7-1 0,13-11 0,-7 6 0,-1-2 0,-3 4 0,3-1 0,-4 1 0,1 3 0,-5-2 0,0 2 0,0-4 0,0 1 0,1 0 0,3-1 0,-8 1 0,8-1 0,-3 1 0,3-1 0,0 1 0,1 3 0,-1 1 0,-3 1 0,2 2 0,-6-7 0,6 7 0,-6 1 0,7 9 0,-7 0 0,6 3 0,-6 0 0,6-3 0,-2 3 0,3-3 0,1-1 0,-1 0 0,1 1 0,-1-1 0,-3 0 0,2-3 0,-6 3 0,6-8 0,-2 4 0,3-4 0,-3 4 0,2-3 0,-2 3 0,0-1 0,-2-2 0,-3 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9:39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175 147 24575,'0'17'0,"-6"8"0,5-7 0,-5 7 0,6-9 0,-5 9 0,4 2 0,-5 0 0,2-2 0,3-8 0,-2-1 0,3 0 0,-4-3 0,3-1 0,-3-4 0,4 4 0,0-3 0,0 2 0,0-3 0,0 1 0,-4-1 0,3 3 0,-2-2 0,3 3 0,0-4 0,0 0 0,0 1 0,0-1 0,0-7 0,3-6 0,-2 10 0,3-6 0,-4 20 0,0-10 0,0 3 0,-4-4 0,3 0 0,-2 1 0,3-1 0,0 0 0,3-11 0,2-2 0,0-20 0,4-3 0,-8-8 0,10 0 0,-10 1 0,10-1 0,-9 8 0,3 3 0,-5 13 0,0 0 0,0 3 0,4-2 0,-3 2 0,2-3 0,-3 3 0,0 1 0,0 0 0,0 0 0,0 0 0,0-1 0,0 1 0,0 0 0,0 0 0,-3-4 0,2 3 0,-3-3 0,4 4 0,0-1 0,0 1 0,0 0 0,0 0 0,0 0 0,0-4 0,0 3 0,0-3 0,0 4 0,-4 3 0,-1 1 0,-3 1 0,0 2 0,-1-7 0,1 8 0,-1-4 0,1 4 0,-1 0 0,1 0 0,-1 3 0,-3 6 0,-1 0 0,-4 2 0,4 1 0,-3-3 0,7-1 0,-3 0 0,15-11 0,2 2 0,12-7 0,-4-1 0,-1 1 0,-4 4 0,1-4 0,-1 7 0,-3-6 0,2 6 0,-2-6 0,3 6 0,-3-6 0,2 6 0,-2-3 0,-1 0 0,4 3 0,-4-2 0,5-1 0,-1 3 0,1-2 0,-5-1 0,4 3 0,-4-3 0,5 1 0,-1 2 0,0-6 0,1 2 0,3 0 0,-3-2 0,3 2 0,-4 1 0,1-3 0,-1 2 0,4 0 0,-2-2 0,2 3 0,-8 3 0,0 2 0,-4 7 0,0 0 0,0 0 0,4 0 0,-3 0 0,2 0 0,1 0 0,-3 1 0,6-1 0,-6 0 0,7-4 0,-7 4 0,2-4 0,1 1 0,1 2 0,-1-3 0,4 1 0,-3-1 0,-1-1 0,0-2 0,-4 3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9:42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138 110 24575,'0'36'0,"0"0"0,6 0 0,-5 0 0,5 0 0,-6 0 0,0-9 0,0 6 0,0-14 0,0 2 0,0-5 0,0-7 0,0 2 0,0-38 0,8-11 0,-6-10 0,7-4 0,-9 25 0,5-9 0,-3 9 0,3 2 0,-5 9 0,0-1 0,0 1 0,0 3 0,0 1 0,0 4 0,0 0 0,0 0 0,0-1 0,0 1 0,-4 4 0,4-4 0,-4 4 0,0-4 0,3-1 0,-3 1 0,1 4 0,2-4 0,-3 4 0,0-1 0,-1 1 0,-7 8 0,-1 1 0,-4 6 0,1-2 0,2 3 0,-1-4 0,5 0 0,-6 1 0,7-1 0,-3-4 0,3 3 0,5-2 0,4-4 0,8-6 0,5-4 0,0-3 0,-1 4 0,-4 0 0,1 3 0,-1-2 0,0 2 0,4-3 0,-2 4 0,2-4 0,-4 4 0,1-1 0,-1 1 0,0 4 0,1 0 0,-1 0 0,0 0 0,4 4 0,10 2 0,-3 3 0,16 2 0,-7 0 0,27 4 0,-22-4 0,38 6 0,-48-7 0,21 3 0,-31-9 0,-1 0 0,-7-1 0,2-2 0,-6 3 0,3-4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9:49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0 143 24575,'14'0'0,"1"-4"0,-5 3 0,5-2 0,-5 3 0,5 0 0,-5-4 0,6 3 0,-7-3 0,7 4 0,-7 0 0,7 0 0,-7 0 0,7 0 0,-7 0 0,7 0 0,-3 0 0,0 0 0,3 0 0,-3 0 0,12 0 0,-6 0 0,7 0 0,-9 0 0,8 0 0,3 0 0,0 0 0,7 0 0,-16 0 0,6 0 0,1 0 0,2 0 0,0 0 0,-3 0 0,1 0 0,2 0 0,0 0 0,7 0 0,-8 0 0,10 0 0,0 0 0,0 0 0,0 0 0,0 0 0,-1 0 0,1 0 0,0 0 0,18 0 0,3 0 0,-8 0 0,1 0 0,-23 0 0,0 0 0,7 0 0,-7 0 0,0 0 0,6 0 0,-6 0 0,9 0 0,0 0 0,0 0 0,-1 0 0,-8 0 0,7 0 0,-16 0 0,16 0 0,-8 0 0,10 0 0,0 0 0,0 0 0,53 0 0,-3 0-467,-30 0 1,3 0 466,-2 0 0,-1 0 0,25 0 0,-24 0 0,-1 0 0,26 0 0,13 0 0,0 0 0,-13 0-344,13 0 344,-18 0 0,-18 0 0,-5 0 0,-18 0 0,0 0 0,-9 0 916,7 0-916,-16 0 361,15 0-361,-15 0 0,16 0 0,-7 0 0,8 0 0,9 0 0,-7 0 0,7 0 0,-8 0 0,-1 0 0,20 0 0,-15 0 0,32 0 0,-18 0 0,3 0 0,-4 0 0,2 0-427,21 0 1,0 0 426,-26 0 0,-1 0 0,7 0 0,0 0 0,-6 0 0,-1 0 0,10 0 0,0 0 0,-9 0 0,-1 0-108,46 0 108,-18 0 0,18 0 0,-31 0 0,27 0 0,-33 0 0,19 0 0,-18 0 0,-5 0 0,0 0 0,5 0 849,18 0-849,-22 0 0,1 0 0,30 0 0,-31 0 0,1 0 0,39 0 0,-13 0-298,-26 0 1,0 0 297,26 0 0,13 0 0,-18 0 0,-18 0 0,-14 0 0,-11 0 0,-16 0 0,16-5 0,-7 4 707,27-5-707,4 6 0,1 0 0,14 0 0,-15 0 0,38 0 0,-15 0 0,1-5 0,2 0 0,-28 4 0,0-1-1047,37-3 0,3 0 1047,-16 5 0,-2 0 0,-6 0 0,1 0 0,22 0 0,1 0 0,-23 0 0,-1 0 0,6 0 0,2 0 0,-2 0 0,-2 0 0,-6 0 0,0 0-582,0 0 1,0 0 581,-1 0 0,-2 0 0,-8 0 0,-1 0 0,1 0 0,-1 0 0,0 0 0,2 0 0,16 0 0,1 0 0,-14 0 0,1 0 0,21 0 0,2 0 0,-16 0 0,-2 0 0,0 0 0,2 0 0,17 0 0,-3 0 0,-31 0 0,0 0 0,21 0 0,-1 0 0,-23 0 0,-3 0-2,2 0 0,-1 0 2,28 0 0,-6 0 0,-13 0 0,17 0 0,2 0 0,0 0-455,19 0 455,-15-8 0,15 6 0,-1-7 0,-13 9 0,13 0 0,-18 0 0,19 0 0,-48 0 0,3 0 0,7 0 0,1 0 0,-1 0 0,1 0 0,0 0 0,-1 0 0,1 0 0,-1 0 0,-7 0 0,-3 0 0,48 0 0,-1-10 0,-13 7 0,-19-2 0,3 0 0,-15 4 0,1 2 501,14-1 0,2 0-501,-9 0 0,-1 0 0,1 0 0,-1 0 0,1 0 0,-1 0 0,-6 0 0,-5 0 1200,21 0-1200,-16-5 5,-37 3-5,5-3 514,-13 5-514,0 0 995,1 0-995,-1-4 0,13 3 0,-6-2 0,11 3 0,0 0 0,-11 0 0,6 0 0,-13 0 0,1 0 0,-1 0 0,0 0 0,1 0 0,3-4 0,-3 3 0,3-3 0,-3 4 0,12-5 0,-10 4 0,10-5 0,-13 6 0,1 0 0,3 0 0,1 0 0,4 0 0,-1 0 0,1-3 0,0 2 0,-4-3 0,-1 4 0,-7 0 0,-2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0,2-1 0,1 1 0,-1-2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29:51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 0 24575,'-14'9'0,"-1"-5"0,10 4 0,-3-7 0,3 6 0,-2-6 0,2 6 0,-4-2 0,1 0 0,3 2 0,-2-6 0,2 7 0,-3-4 0,-1 1 0,4 2 0,-2-6 0,2 7 0,-3-7 0,3 6 0,-2-6 0,2 6 0,-4-2 0,1 0 0,-1 2 0,1-6 0,3 6 0,-2-6 0,6 7 0,-7-7 0,4 6 0,-5-6 0,5 7 0,-4-8 0,7 8 0,-6-7 0,6 6 0,-7-6 0,3 7 0,-3-4 0,0 1 0,3 2 0,-3-6 0,11 3 0,2-12 0,4 7 0,7-14 0,-3 9 0,3-6 0,-2 3 0,-2 5 0,-4-4 0,0 7 0,-3-6 0,2 6 0,-2-3 0,0 0 0,2 3 0,-2-6 0,3 6 0,-3-7 0,2 7 0,-2-2 0,-1-1 0,4 3 0,-3-7 0,-1 7 0,0-2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3:5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31:42.911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14 47,'88'10,"-1"1,-10-4,-14 7,-23 18,-22-12,2 3,-16-15,4 1,0 7,1-6,3 6,-3-4,-1 1,1 3,-1 1,0-4,1 3,-1-3,0 4,-3-1,2-3,-6 3,3 1,-4-3,0 5,-4-6,0 0,-9 3,0-7,0 3,-3-7,3 3,-7-4,2 1,1-1,1-4,-10 3,6-2,-6 3,14-4,0 0,-5 0,-1 0,1 0,1 0,3 4,-4 0,4 5,-3-1,7 0,-3 4,-1-2,4 2,-3 0,0-3,-1 3,-1-3,-2 3,7-7,-7 6,7-2,-3 0,7 11,16-7,0 4,22-8,-18-6,37 6,-32-3,24 3,-27-1,9-7,-7 2,3 1,-7-3,-2 3,4-4,0 0,-1 4,5-4,-7 4,5-4,-2 0,-3 0,9 0,-13 0,10 0,-3 0,-3 0,5 0,-2 0,-3 0,5 0,-6 0,4 0,0 0,3 0,-2 0,-1 0,-2 0,2 0,-3 0,5 0,-6 0,4 0,0-4,-4-8,-1-2,-4-6,-3-6,2 7,0-16,-2 7,4 0,-8 2,3 10,-1-1,-2 0,3 0,-4 0,4-3,-3 2,2-3,-3 5,0 3,0-7,0 2,0 0,0 2,0 0,0 2,0-6,0 7,0-7,-3 6,2-3,-3 1,4 3,-4-8,3 7,-6-2,6 0,-3 2,0-6,3 6,-6-2,-2 3,-4 4,-4-2,-8 10,-3-8,-9 2,9 0,2 1,13 6,-3 0,-1-3,3 2,-6-3,7 4,-7 4,2-3,1 2,1 1,3-3,-4 6,0-2,4 0,-3 2,3-2,0 3,0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31:48.59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105 51,'39'-17,"5"-1,-32 17,13-5,-12 2,3 3,1-2,0 3,0 0,-1 0,1 0,0 0,-1 0,1 0,0 3,0-2,-1 3,1 0,0-3,-1 6,1-6,4 3,-7-4,5 3,-6-2,4 7,0-7,-1 2,1 1,3-3,-6 7,6-8,-7 4,4-4,-1 4,1-3,0 3,-1-4,5 3,-7 2,5 3,-6-3,0 2,3 2,-7 4,3 3,-7 1,-1 0,-4 0,0-1,0 10,0 2,0 0,0 6,0-6,0 0,0 7,0-16,0 6,0-8,-4-4,3 7,-6-10,6 9,-7-6,7 8,-3-7,1 5,2-6,-3 4,4 0,-4-1,3 1,-2 0,-1 0,-1-4,-3 2,-5-5,0 2,-3-8,2 4,-2-7,0 2,-2-3,1 0,-3 4,10-3,-13 3,9-4,-3 0,-7 0,9 0,-9 0,7 0,-8 0,9 0,-9 0,12 0,0 0,-6 0,4 0,-5 0,3 0,4 0,-10 0,11 0,-7 0,3 0,5 0,-12 0,9 0,-3-4,1 3,3-3,-4 4,0-3,0 2,0-3,1 4,-1 0,0 0,0 0,-4 0,7 0,-6 0,7 0,0-8,5-10,4-10,4-27,0 13,0-13,0 18,4 9,-3 2,2 10,1 6,4-8,9 11,-3-5,6 8,-7 15,0-8,2 15,-2-12,0 2,3 4,-7-3,7 4,-7-1,4-4,-1 8,-3-6,-1 6,3-4,-5-3,14 4,-10-5,6-3,-1 6,-4-9,12 5,-13-7,9 0,-2 0,10 5,-5 0,0 2,-6 0,-7-6,11 7,-2-4,-1 5,3-5,-11 4,7-4,-3 5,0-1,3 4,-7-3,7 4,-7-5,7 0,-3 1,0-1,3-3,-3 2,3-2,1-1,-4 4,3-7,1 2,-3-3,5 0,-6 0,4-11,-4 5,-1-14,-4 11,2-16,-1 13,1-13,-1 16,-1-7,0 3,2-13,-1 11,1-10,-5 12,4-13,-8 11,5-10,-6 16,3-7,-2-1,3 3,-8-6,0 7,-1 0,-3-7,4 10,-1-10,-2 7,6 0,-11-7,10 10,-9-10,10 7,-6 0,2-7,0 10,2-10,3 7,-4-4,3 0,-3 0,4 0,0 0,0 0,0 0,0 1,0-1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31:54.36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38 38,'55'-10,"-12"5,-17-5,-9 9,-1-2,1 3,3 0,-6-4,6 3,-7-3,4 4,-1 0,10 0,-7 0,7 0,-10 0,-3 0,7 0,-6 0,6 0,-3 0,-4 4,10 1,1-1,2 4,0-7,0 2,-7 1,15-3,-15 3,16 1,-16-3,6 3,-8-5,-4 4,7-3,-3 2,5 1,7-3,-1 3,0-4,-2 0,-13 0,2 0,2 0,-3-4,5 3,-2-7,1 8,-1-8,-2 7,-2-3,4 1,4 2,-8-7,7 7,-7-3,4 1,-1 2,1-3,4 4,-7 0,5 0,-6 0,4 0,-1 0,1 4,-4 0,3 5,-10 6,1-1,-7 7,0-4,-4-1,3 10,-6-7,0 15,2-15,0 16,-1-7,5 0,-5-2,6-10,-3-3,2 10,-3-11,4 11,0-6,0-4,0 11,0-14,0 9,0-2,0-3,0 6,0-7,0 3,-4 1,3 0,-2-1,3 1,0 0,0 0,0 3,0-6,0 9,0-13,0 10,-43-14,16 1,-26-7,18 0,7 0,-27 0,-5 0,0-6,-14 5,14-4,1 5,3 0,28 0,6 0,10 0,-4 0,2 0,-7 3,5-2,-1 3,0-4,0 0,0 0,-8 0,6 4,-16-3,16 2,-7-3,13 0,-3 0,-1 0,3 0,-6 0,7 0,-7 0,6 0,-10 0,14 0,-10 0,3 0,3 0,-5 0,2 0,-1 0,-3 0,4 0,-8 0,6 0,-3 0,9 0,-2 0,0 0,2-24,6 11,7-20,3 16,-2 0,3-9,0 7,-3-6,2 8,-3 4,4-3,5 3,4-1,0 6,2 0,2 8,-3-8,14 7,-12-3,9 4,1 0,-7 0,7 0,-10 0,1 0,0 0,3 0,-2 0,-1 0,-2 0,-2 4,17-3,-10 3,5-1,-9-2,-7 3,11-4,-6 4,3-3,-2 2,2-3,1 0,11 0,17 9,-13-7,20 7,-34-9,6 4,-12-4,3 4,1-4,-3 0,5 0,-6 0,4 0,0-4,-1 0,1-1,0-2,9 6,-7-3,15 4,-15 0,3 0,-10-4,-4-1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6:2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25 24575,'-5'-4'0,"5"3"0,5-6 0,10 6 0,-3-2 0,3 3 0,-5 0 0,-4-4 0,3 3 0,-3-3 0,4 4 0,1 0 0,-1 0 0,1 0 0,-1 0 0,0 0 0,1 0 0,-6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32:01.30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6 22,'54'-5,"33"1,-41-1,27 3,-36-3,-9 5,-3 0,-8 0,-4 0,7 0,-6 0,6 0,-3 3,0-2,3 3,-2-4,11 0,-10 0,7 0,-13 0,2 0,2 0,-3 19,-2-11,-8 15,0-7,-4-6,8 14,-7-11,3 17,-1-11,-2 3,3-6,-4-3,0 3,0 5,0-7,0 5,0-6,0 4,4 0,-3-1,2 1,-3 0,4 3,-3-6,3 6,-4-7,0 7,0-6,0 5,0-6,0 4,0 0,0 0,-4-1,3 1,-7 0,7 0,-6-4,6 6,-6-5,6 3,-3-2,0-2,3 4,-3 0,-38-8,15-1,-54-8,21 0,-18 0,18 0,5 0,31 0,-1 0,16 0,-7 0,-1 0,-1 3,1-2,1 3,3-4,-4 0,0 0,0 0,0-4,4 0,1-9,7-4,1 0,4-4,0 4,0 0,0-3,0 2,0-2,0 6,0-1,4-2,-3 3,7-6,4 14,2-1,6 7,-3 3,-1-2,10 9,-7-9,7 4,-10-1,-3-3,7 3,-6-1,3-2,-2 3,-2 0,4-3,4 6,-4-6,0 6,-1-6,-3 7,3-4,-3 5,3-5,-3 4,4-3,-4 3,3-3,-3 2,3-6,1 3,0-4,0 3,-1 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8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33:18.5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789 0 24575,'0'23'0,"0"2"0,-7-7 0,0 2-1639,6 2 1,-1 2 1018,-4 7 0,-1 1-123,2-11 0,-1 1 0,2 0 743,2 3 0,2 1 0,-1 0 0,-4-3 0,-1 0 0,2 2 0,2 2 0,2 3 0,1 0 0,0-3 0,-1-2 0,0-1 0,0 0 0,0 6 0,0 2 0,0-5 598,0-7 1,0-2-599,0 1 0,0-1 0,0-12 1981,0-1-1981,-5-5 3236,-49-15-3236,16 3 0,-14-2 0,-7-2-206,16 6 1,0 0 205,1 1 0,-2-1 0,-13-4 0,3 2 0,0 0 0,-24-6 0,44 11 0,2 0 0,15 5 0,7-3 0,1 5 743,44 10-743,22 5 0,7 6-411,-9-7 1,-1-1 410,-7 1 0,-2-2 0,0-1 0,4 0 0,8 3 0,12-3 0,-29-4 0,26 3 0,-43-6 0,5 0 821,-13-2-821,-5 1 0,0-3 0,-4 3 0,3-2 0,-3 0 0,4-1 0,-4 2 0,3-2 0,-3 1 0,5-1 0,-1 0 0,0 0 0,1 0 0,-1 0 0,0 0 0,1 0 0,-1 0 0,1 0 0,4-2 0,31-16 0,13-5-853,-25 6 0,2-1 853,7-2 0,-1 0 0,-7 2 0,1 0 0,7-2 0,3-1 0,-1 0 0,-2 0 0,-10 7 0,-3 0 0,1-1 0,-5 2 0,-5 2 0,-1 2 0,-15 4 0,0 3 0,-5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29T18:33:48.77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91 0,'85'4,"0"1,0-1,0 0,0 0,8 2,-1 0,-3-1,-4-2,9-4,-5-2,-11 1,-19 2,-3 0,14 0,6 0,-21 0,-29 0,-9 0,0 0,-1 0,1 0,0 0,-1 0,5 0,60 0,1 0,-23 0,2 0,-3 1,-2-2,27-7,-26 6,1 1,-7-3,-1 0,32 4,-8 0,-37 0,-13 0,-3 0,-13 0,8 3,2-2,-1 3,3-4,-4 0,-2 0,6 0,-7 0,13 0,1 0,1 0,-2 0,0 0,2 0,8 0,1 0,-9 0,-2 0,-9 0,8 0,-6 0,7 0,-1 0,-6 0,7 0,-9 0,8 0,-6 0,7 0,18 0,-20 0,47 0,-48 0,30 0,-6 0,-15 0,21 0,-7 0,14 0,18 0,-18 0,13 0,-13 0,18 0,19 0,-33 0,0 0,-38 0,-9 0,8 0,-9 0,5 0,-9 0,1 0,7 0,-6 0,6 0,-7 0,3 0,5 0,-7 0,9 0,-13 0,10 0,-4 0,-2 0,6 0,-7 0,4-4,-1 3,1-2,0 3,-1 0,1 0,4 0,-4 0,4 0,-5 0,1 0,0 0,0 0,-1 0,5 0,5-6,-3 5,12-5,-16 6,6 0,-8 0,-4 0,6 0,-5 0,3 0,3 0,-10 0,9 0,-6 4,4 1,4-1,-8 4,3-7,0 10,-6-2,2 8,-4-4,-7 3,2 6,-3-4,0 8,4-9,-3 0,3-1,-4 5,0-4,3 4,-2-4,3-1,-4 1,0 0,0-1,0 10,0-7,0 7,0-13,0 2,0 2,0-3,0 9,0-12,0 8,-4-6,3 4,-2 0,3-1,0 1,0 0,0-1,0 1,0 0,0 0,-8-4,-12-1,4-8,-11 0,13-4,-11 0,6 0,-16 0,16 0,-16 0,16 0,-7 0,13 0,-3 0,-4 0,5 0,-9 0,11 0,0 0,-19 0,15-4,-44 3,29-2,-24-3,19 5,9-5,3 3,-1 2,7-3,-7 4,9-4,-8 3,6-3,-16 4,7 0,-27-8,13 5,-31-14,40 15,-20-7,25 9,-27 0,-5-8,0 5,-32-5,28-1,8 8,-3 0,8-3,1-1,-9-1,-2 1,2 5,-1-2,0-9,1 1,8 8,1 1,-47-18,19 16,-18-5,13 8,-14 0,19 0,0 0,0 0,18 0,-32 0,28-9,-33 7,19-7,18 9,5 0,18 0,-7 0,14 0,-12 0,14 0,0 0,-25 0,2 0,-28 0,1 0,0 0,27 0,7 0,18 0,11 0,-10 0,16 0,-7 0,-1 0,-1 0,-2 0,3 0,0 0,0 0,0 0,1 0,-1 0,0 0,-9 0,-2 0,0 0,3 0,11 0,-1 0,-15 0,9 0,-12 0,16 0,0 0,0 0,1 0,-1 0,0 0,0 0,0 0,1 0,-5 0,3 0,-2 0,7 0,-7 0,6 0,-3 0,-3 0,10 0,-10 0,7 0,-4 4,0 1,4-1,-3 0,3 0,-4-3,0 2,1 1,2-3,-9 3,12-4,-9 0,4 3,6-2,-14 3,14-4,-10 0,3 0,3 0,-5 0,6 0,-4 0,0 0,0 0,0 4,0-3,4 6,1 5,11 6,-2-1,10 3,-6-7,7 0,0 3,5-11,31 3,-11-8,22 0,-18 0,-1 0,-11 0,-1 0,-11 0,0 0,7 0,-6 0,2 0,8-4,-9 3,9-3,-8 4,1 0,0 0,9 0,-8 0,8 0,0 0,-7 0,3 0,-7 0,2 0,10 0,-5 0,4 0,0 0,2 0,9 0,18 0,-14 0,14 0,-27 0,-2 0,-9 0,-1 0,1 0,0 0,8 0,-6 0,7 0,0 0,2 0,-1 0,26 0,-20 6,22-5,-18 5,0-6,18 0,-14 0,6 0,-13 0,-6 5,9-4,0 5,0-6,18 0,5 8,-1-5,15 14,-33-15,14 12,1-13,-15 5,32-6,-13 0,0 5,32-3,-46 9,8-10,2-1,8 5,33 4,-19-7,0 15,0-14,-23 5,3 1,-6-7,1-2,6 5,-1-1,38-4,-17 8,-1-5,-19 5,-12-8,-22 0,-12 0,3 0,1 0,0 0,0 0,3 0,-10 0,9 0,2 0,-6 0,8 0,-10-4,4 4,-1-4,1 4,0 0,0-4,-1 3,10-3,-11 4,19 0,-23 0,14-3,-12 2,0-3,7 4,-6 0,2-4,0 3,-3-3,4 4,3-3,-2 2,11-8,-10 7,7-3,-9 5,-1 0,1-4,0 3,-1-3,1 0,4 4,-4-8,4 7,-5-3,1 4,4 0,-7-3,5 2,-6-3,4 0,3-4,-6 2,2-5,-4 6,1-7,4 3,-1-7,-3 6,0-2,-1 0,-3 2,3-5,-7 1,2 1,-2-3,-1 3,4-4,-26 4,-18 5,-26 4,-16 4,-19 0,15 0,25 0,-1 0,8 0,-1 0,-9 0,1 0,7 0,3 0,-48 0,37-6,5 5,18-4,9 5,2-4,9 3,4-3,-6 0,5 3,-7-2,8 3,-3 0,3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7:48.29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7:48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7:51.7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8:21.5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2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8:21.5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0,2-1 0,1 1 0,-1-2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8:21.5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07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8:31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0,0-1 0,4 2 0,-4-4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0,-1-1 0,-3 2 0,-3 0 0,1 0 0,-1-2 0,-1 1 0,1-2 0,-2 4 0,2-1 0,1 0 0,0-3 0,-1 3 0,1-3 0,0 1 0,2-2 0,0-2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6:3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32 117 24575,'-5'16'0,"-1"0"0,0 0 0,2-4 0,4 3 0,-5-6 0,4 2 0,-4-3 0,5 0 0,0 0 0,0 0 0,0 0 0,0 0 0,0-7 0,0-6 0,0-16 0,5 3 0,-4-6 0,3 8 0,-4 0 0,0 3 0,0 2 0,0-1 0,0 3 0,0-2 0,5 6 0,-4-2 0,4 3 0,-5-4 0,0 0 0,4 0 0,-2 0 0,7 3 0,-8-2 0,8 3 0,-8-4 0,9 3 0,-5 2 0,1-1 0,3 3 0,-7-6 0,7 6 0,-8-6 0,8 6 0,-3-3 0,4 4 0,1 4 0,-1-3 0,0 6 0,1-6 0,-5 6 0,3-6 0,-8 6 0,4-6 0,-5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8:31.6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0,-4-3 0,3-1 0,-1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0,1-3 0,-1 3 0,0-3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0,14 3 0,-10-3 0,14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0,5 0 0,-7 0 0,-2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0,1 0 0,-1 0 0,0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8:31.6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0,-1-1 0,6 2 0,-5-4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0,-1-1 0,-3 2 0,-3 0 0,1 0 0,-1-2 0,-1 1 0,1-2 0,-2 4 0,2-1 0,1 0 0,0-3 0,-1 3 0,1-3 0,0 1 0,2-2 0,0-2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0,-5-3 0,5-1 0,-2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0,0-3 0,1 3 0,-1-3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0,13 3 0,-8-3 0,13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9:16.40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0,5 0 0,-7 0 0,-2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0,0 0 0,1 0 0,-1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0,0-1 0,4 2 0,-4-4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9:16.4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0,-2-1 0,-1 2 0,-4 0 0,1 0 0,-1-2 0,-1 1 0,1-2 0,-2 4 0,2-1 0,1 0 0,0-3 0,-1 3 0,1-3 0,0 1 0,2-2 0,0-2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0,-4-3 0,3-1 0,-1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0,1-3 0,-1 3 0,0-3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0,13 3 0,-8-3 0,13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0,5 0 0,-7 0 0,-2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0,1 0 0,-1 0 0,0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39:16.4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0,0-1 0,4 2 0,-4-4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0,-1-1 0,-3 2 0,-3 0 0,1 0 0,-1-2 0,-1 1 0,1-2 0,-2 4 0,2-1 0,1 0 0,0-3 0,-1 3 0,1-3 0,0 1 0,2-2 0,0-2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0:51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0,-4-3 0,3-1 0,-1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0,1-3 0,-1 3 0,0-3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0,14 3 0,-10-3 0,14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0,4 0 0,-5 0 0,-3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0,0 0 0,1 0 0,-1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01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5:2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07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0,0-1 0,4 2 0,-4-4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0,-1-1 0,-3 2 0,-3 0 0,1 0 0,-1-2 0,-1 1 0,1-2 0,-2 4 0,2-1 0,1 0 0,0-3 0,-1 3 0,1-3 0,0 1 0,2-2 0,0-2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0,-4-3 0,3-1 0,-1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0,1-3 0,-1 3 0,0-3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1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0,14 3 0,-10-3 0,14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0,5 0 0,-7 0 0,-2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0,1 0 0,-1 0 0,0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14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0,-1-1 0,6 2 0,-5-4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0,-1-1 0,-3 2 0,-3 0 0,1 0 0,-1-2 0,-1 1 0,1-2 0,-2 4 0,2-1 0,1 0 0,0-3 0,-1 3 0,1-3 0,0 1 0,2-2 0,0-2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0,-5-3 0,5-1 0,-2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0,0-3 0,1 3 0,-1-3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0,13 3 0,-8-3 0,13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7:06.9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789 0 24575,'0'43'0,"0"2"0,-7-12 0,0 3-1639,6 5 1,-1 3 1018,-4 13 0,-1 1-123,2-19 0,-1 0 0,2 1 743,2 6 0,2 2 0,-1-1 0,-4-4 0,-1-1 0,2 4 0,2 4 0,2 4 0,1 0 0,0-4 0,-1-3 0,0-4 0,0 1 0,0 12 0,0 1 0,0-7 598,0-13 1,0-5-599,0 4 0,0-5 0,0-19 1981,0-2-1981,-5-10 3236,-49-29-3236,16 8 0,-14-5 0,-7-3-206,16 11 1,0 0 205,1 0 0,-2 0 0,-13-7 0,3 2 0,0 2 0,-24-12 0,44 21 0,2-2 0,15 10 0,7-4 0,1 7 743,44 20-743,22 9 0,7 11-411,-9-14 1,-1-2 410,-7 2 0,-2-3 0,0-1 0,4 0 0,8 3 0,12-3 0,-29-8 0,26 4 0,-43-8 0,5-2 821,-13-3-821,-5 1 0,0-4 0,-4 4 0,3-4 0,-3 1 0,4-2 0,-4 3 0,3-2 0,-3 1 0,5-2 0,-1 0 0,0 0 0,1 0 0,-1 0 0,0 0 0,1 0 0,-1 0 0,1 0 0,4-5 0,31-27 0,13-11-853,-25 13 0,2-3 853,7-4 0,-1 0 0,-7 4 0,1 1 0,7-6 0,3 0 0,-1-1 0,-2 2 0,-10 11 0,-3 1 0,1-3 0,-5 3 0,-5 5 0,-1 5 0,-15 6 0,0 5 0,-5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2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0,5 0 0,-7 0 0,-2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0,0 0 0,1 0 0,-1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0,0-1 0,4 2 0,-4-4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0,-2-1 0,-1 2 0,-4 0 0,1 0 0,-1-2 0,-1 1 0,1-2 0,-2 4 0,2-1 0,1 0 0,0-3 0,-1 3 0,1-3 0,0 1 0,2-2 0,0-2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25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0,-4-3 0,3-1 0,-1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0,1-3 0,-1 3 0,0-3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0,13 3 0,-8-3 0,13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0,5 0 0,-7 0 0,-2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0,1 0 0,-1 0 0,0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29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24575,'28'0'0,"5"0"0,28 0 0,-8 0 0,-18 0 0,3 0 0,5 0 0,0 0 0,-8 0 0,0 0 0,5 0 0,-3 0 0,-7 0 0,-9 0 0,0 0 0,-2 0 0,32 0 0,-22 0 0,16 0 0,-21 0 0,-1 0 0,-5 0 0,-2 0 0,-5 0 0,-3 0 0,2 0 0,1 0 0,-2 0 0,1 0 0,-5 0 0,1 0 0,1 0 0,7 0 0,-2 0 0,5 0 0,-7 0 0,1 0 0,0 0 0,-3 0 0,2 0 0,-2 0 0,3 0 0,5 0 0,-4 0 0,10 0 0,-4 0 0,6 0 0,-1 0 0,-5 0 0,-2 0 0,1-4 0,-8 3 0,7-3 0,-10 4 0,2 0 0,-3 0 0,0 0 0,1 0 0,-1 0 0,0 0 0,1 0 0,-1 0 0,0 0 0,1 0 0,-6-3 0,0 0 0,-6-3 0,1 2 0,-1-1 0,1 1 0,-3-2 0,2 0 0,-1-1 0,-1 1 0,2 0 0,-2 0 0,3 0 0,2-1 0,-2 4 0,4-3 0,-3 6 0,8 0 0,-3 3 0,9 3 0,-2 0 0,3 3 0,5-1 0,-4 4 0,2-6 0,-6 2 0,-3-5 0,1 1 0,-3 1 0,1-4 0,-3 4 0,4-4 0,-5 4 0,-2-4 0,-4 7 0,-5-4 0,0 5 0,3-2 0,0-4 0,3 2 0,0-4 0,2 5 0,-2-6 0,2 3 0,0 0 0,-2-3 0,2 3 0,0 0 0,1 0 0,-1 1 0,3 1 0,-3-4 0,3 2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24575,'6'71'0,"1"-10"0,-3-19 0,1 0-815,1-5 0,0 1 815,-2 6 0,0 0 0,3-7 0,0 0 0,0 6 0,1-2 0,10 20 325,-3 10-325,1-27 318,-6-3-318,-2-14 0,-2-7 0,-1 6 825,-1-12-825,0 11 162,3-4-162,1 6 0,0 0 0,-4-6 0,3 4 0,-3-4 0,4 6 0,-4-7 0,3 6 0,-2-6 0,1 1 0,1-2 0,-1 0 0,-3-5 0,3 5 0,-2-1 0,2-4 0,9 25 0,-8-21 0,8 21 0,-9-25 0,2 11 0,-3-11 0,3 12 0,0-12 0,-1 4 0,0-5 0,-1-1 0,0 7 0,0-5 0,9 25 0,-3-15 0,8 16 0,-5-12 0,1-1 0,-1 0 0,1 0 0,-2-6 0,1 4 0,-7-11 0,5 5 0,-5-7 0,3 0 0,2 7 0,-2-5 0,2 5 0,-3-6 0,1-1 0,0-3 0,-1 3 0,1-5 0,-1 5 0,1-6 0,0 6 0,-1-5 0,1 2 0,0 0 0,-1-3 0,1 6 0,5 0 0,-4 1 0,11 1 0,-6 0 0,1-2 0,4 5 0,-10-4 0,5-1 0,-7-3 0,1 0 0,-3-2 0,2 2 0,-4-3 0,2 0 0,-3 0 0,0 0 0,3 0 0,-2 1 0,2-1 0,-3 3 0,0-3 0,3 3 0,-2 0 0,4-2 0,-4 5 0,4-6 0,-4 6 0,2-5 0,-1 5 0,-1-6 0,4 3 0,-1 0 0,1 1 0,1 2 0,0 0 0,-1-2 0,1 2 0,0-3 0,-1 1 0,-2-1 0,3-3 0,-6 0 0,3 3 0,-3-5 0,3 4 0,-2-4 0,-1 2 0,0-3 0,-2 3 0,2-3 0,1 3 0,-1 0 0,0 3 0,1-2 0,-1 2 0,0 0 0,1-2 0,-1 2 0,0-6 0,-2 3 0,2-6 0,-4 6 0,3-6 0,-3 6 0,1-3 0,1 1 0,-3-7 0,3-4 0,-3-12 0,0 5 0,-4-12 0,3 6 0,-5-1 0,6 5 0,-5 4 0,4 5 0,-1-2 0,0 6 0,3 3 0,1 13 0,4-2 0,0 8 0,-1-7 0,1-2 0,-3-1 0,1-3 0,-3 0 0,4-3 0,-5 3 0,3-3 0,-3 3 0,0 1 0,0-1 0,0 0 0,0 0 0,0 0 0,0 0 0,0 0 0,0 1 0,0 2 0,0-3 0,0 3 0,0-3 0,-3-2 0,-2 1 0,-3-4 0,-1 4 0,-1-4 0,2 5 0,-1-6 0,2 6 0,1-6 0,1 6 0,0-5 0,-1 1 0,1-2 0,-1 0 0,1 0 0,0 0 0,-1 0 0,1 0 0,-3 3 0,2-2 0,-2 2 0,5-1 0,-1-1 0,1 2 0,0-1 0,-2-1 0,4 2 0,-1-3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0 578 24575,'16'-12'0,"-6"5"0,6-5 0,-10 6 0,4 0 0,-4-1 0,1 1 0,1 0 0,-2 0 0,4 2 0,-2-1 0,3-1 0,0-1 0,-1-2 0,1 3 0,0 2 0,-3-1 0,0 1 0,-3 1 0,0-3 0,1 5 0,-1-4 0,0 4 0,1-4 0,-1 4 0,3-5 0,0 3 0,3-3 0,-1 0 0,1-1 0,-1 1 0,7 3 0,-5-3 0,4 3 0,-7-1 0,-2-1 0,1 4 0,-2-5 0,2 6 0,-3-6 0,0 6 0,3-6 0,0 5 0,3-4 0,-3 1 0,2-2 0,-2 3 0,1-3 0,-2 5 0,-1-1 0,-1-1 0,3 2 0,-2-4 0,1 4 0,1-5 0,6 2 0,-2-3 0,4 2 0,-7 0 0,-2 4 0,-1-4 0,-1 4 0,3-5 0,-2 3 0,1 0 0,-1 0 0,1 0 0,-1 0 0,4-1 0,-4-1 0,2 4 0,0-2 0,-2 0 0,4 0 0,4-1 0,3-2 0,1 2 0,-1-1 0,-7 0 0,1 1 0,0 1 0,-1-3 0,1 3 0,-1-1 0,1-1 0,0 1 0,-1 1 0,-1-3 0,1 3 0,-2-1 0,3-1 0,-1 4 0,-1-4 0,-2 4 0,-1-2 0,-1 0 0,3 3 0,0-6 0,3 3 0,-1-4 0,1 4 0,-3-3 0,0 6 0,-3-6 0,1 6 0,-1-3 0,-2 0 0,2 2 0,-2-1 0,0-1 0,4 2 0,-4-4 0,5 4 0,-3-5 0,0 6 0,1-6 0,-1 5 0,0-4 0,3 4 0,-2-4 0,2 4 0,5-6 0,-3 3 0,6 0 0,-5-2 0,-3 3 0,0-1 0,-3 1 0,-2 1 0,-3 1 0,-5-2 0,-9-1 0,2 3 0,-5-3 0,9 4 0,0 0 0,5-3 0,-2 0 0,5-3 0,-3 0 0,1 2 0,1-1 0,-1 1 0,0 1 0,1-3 0,1 5 0,5-1 0,9 6 0,-2-3 0,5 5 0,-9-5 0,2 2 0,-2-3 0,1 0 0,-2 3 0,-1-3 0,-1 3 0,0-3 0,1 0 0,-1 0 0,0 0 0,1 0 0,-1 0 0,0 0 0,-4 0 0,-2 3 0,-7 3 0,0 1 0,-3 2 0,3-1 0,0-1 0,3 2 0,2-3 0,-2 1 0,2-1 0,-2 0 0,-1 0 0,3-3 0,1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 24575,'5'0'0,"3"0"0,0 0 0,0 0 0,2 0 0,-1 0 0,-1 0 0,8 0 0,-7 0 0,8 0 0,-7 0 0,1 0 0,5 0 0,2 0 0,0 0 0,16 0 0,-2 0 0,6 0 0,-3 0 0,-11 0 0,-7 0 0,0 0 0,-7 0 0,1 0 0,0 0 0,-1 0 0,1 0 0,0 0 0,-1 0 0,1 0 0,0 0 0,-1 0 0,1 0 0,-3 0 0,0 0 0,0 0 0,-3 0 0,11-4 0,0 3 0,1-3 0,0 4 0,-9 0 0,2 0 0,-4 0 0,2 0 0,-3 0 0,3 0 0,-2 0 0,4 0 0,-2 0 0,0 0 0,2 0 0,-4 0 0,4 0 0,-4 0 0,4 0 0,4 0 0,-2 0 0,5 0 0,-7 0 0,-1 0 0,1 0 0,-4 0 0,1 0 0,-1 0 0,-1 0 0,0 0 0,1 0 0,-1 0 0,3 0 0,0 0 0,3 0 0,-3 0 0,2 0 0,-4 0 0,4 0 0,-2 0 0,3 0 0,-1 0 0,1 0 0,5 0 0,2 0 0,0 0 0,-4 0 0,-6 0 0,-3 0 0,0 0 0,-4 0 0,-2-3 0,-6 0 0,-2-1 0,1-1 0,0 1 0,3 1 0,2-3 0,-2 5 0,4-4 0,-3 4 0,3-4 0,-4 4 0,5-5 0,-3 3 0,3-3 0,-2 2 0,6 4 0,5 9 0,9 0 0,0 2 0,4-2 0,-10-2 0,10 1 0,-10-1 0,4 0 0,-5-1 0,0-2 0,-1 1 0,-1-4 0,-2 4 0,-1-4 0,-1 2 0,-5-3 0,0 3 0,-14 1 0,5 0 0,-14 4 0,11-4 0,-4 3 0,5-3 0,3-2 0,3 1 0,0-2 0,2 1 0,0-2 0,0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24575,'0'6'0,"3"3"0,-3 1 0,3-1 0,1 3 0,1 4 0,3-2 0,3 11 0,-2-11 0,4 5 0,-4 0 0,4 2 0,-3-1 0,1 6 0,-1-12 0,0 5 0,-2-10 0,0 0 0,-3-3 0,0 0 0,-2 1 0,2-1 0,-2 0 0,2 0 0,1 0 0,-1 0 0,0 1 0,1-1 0,1 0 0,-1 3 0,2-2 0,-3 1 0,3-1 0,-2-1 0,4 3 0,-4-3 0,2 3 0,-1-2 0,2-1 0,-1 0 0,2 0 0,-4 0 0,4 0 0,-4 0 0,4 1 0,-4-1 0,2-3 0,-1 3 0,2-3 0,1 3 0,1 0 0,5 2 0,-4-2 0,5 2 0,-7-2 0,1 0 0,0 0 0,5 6 0,2-4 0,17 14 0,-9-11 0,9 7 0,-11-9 0,-1 0 0,-5-1 0,-4-1 0,-4-3 0,-4 1 0,4-4 0,-4 4 0,4-1 0,-4-1 0,4 3 0,-4-3 0,4 0 0,-4 3 0,4-5 0,-4 4 0,4-1 0,4 3 0,-2-3 0,4 2 0,-5-2 0,0-1 0,-1 3 0,1-3 0,-3 1 0,0-2 0,-3 1 0,1-2 0,-1 4 0,0-4 0,1 2 0,-1-1 0,3-1 0,-2 2 0,1-3 0,-1 3 0,-1-3 0,0 3 0,1-3 0,-1 0 0,0 3 0,1-3 0,1 3 0,-1-3 0,2 3 0,0-2 0,0 1 0,0-2 0,2 0 0,-4 0 0,2 0 0,-3 0 0,0 0 0,1 0 0,-1 0 0,0 0 0,1 0 0,-1 0 0,0 0 0,1 0 0,-6 0 0,-3-3 0,-3 3 0,1-6 0,0 6 0,2-6 0,-2 5 0,2-4 0,-2 4 0,4-4 0,1 7 0,6-4 0,0 7 0,1-2 0,-1 1 0,-1 1 0,0-1 0,1 2 0,-1-3 0,0 3 0,1-3 0,-1 1 0,0-2 0,-2 1 0,2-2 0,-4 4 0,-1-1 0,-3 2 0,-3 0 0,1 0 0,-1-2 0,-1 1 0,1-2 0,-2 4 0,2-1 0,1 0 0,0-3 0,-1 3 0,1-3 0,0 1 0,2-2 0,0-2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24575,'4'16'0,"0"1"0,7 10 0,-3-6 0,10 18 0,-6-15 0,4 10 0,-2-9 0,7 3 0,-5-6 0,8 11 0,-15-19 0,3 5 0,-6-7 0,4 0 0,-4-2 0,2-1 0,-3 0 0,3 0 0,-2 4 0,4-1 0,0 7 0,-1-5 0,4 5 0,-5-7 0,1 7 0,2-5 0,-4 5 0,0-10 0,-1 0 0,1 0 0,-1 1 0,4 2 0,-4-2 0,2-1 0,0-1 0,-3 2 0,3 0 0,0 1 0,0-1 0,5 9 0,-2-5 0,0 5 0,-1-7 0,4 3 0,-2-2 0,4 1 0,-8-4 0,0-1 0,-3-3 0,1 0 0,-1-2 0,0 1 0,1-1 0,-1 2 0,0 0 0,1 0 0,-1 0 0,0 0 0,-2 1 0,4-1 0,-5 0 0,5 0 0,-4 0 0,2 0 0,0 0 0,1 1 0,1 2 0,-1-3 0,2 3 0,-3 0 0,1-2 0,-1 2 0,3 0 0,-2 0 0,9 6 0,-5-2 0,4-1 0,-4 0 0,-4-5 0,4 4 0,-2-1 0,3 2 0,0 1 0,-1-1 0,1 0 0,0 1 0,-1-1 0,7 3 0,-5-2 0,6 8 0,-7-10 0,2 8 0,-2-10 0,-3 1 0,2-1 0,-1-1 0,-1-1 0,0 2 0,-1-3 0,-1 3 0,4-2 0,-4 2 0,2-3 0,-3 0 0,1 3 0,-1-2 0,0 2 0,0-3 0,1 0 0,-1 0 0,0-2 0,-2 1 0,2-4 0,-2 4 0,2-1 0,1 2 0,1 0 0,-1 0 0,2 0 0,-3 1 0,1 2 0,-1-3 0,0 1 0,1-2 0,-1-2 0,-2 4 0,2-4 0,-2 2 0,2-4 0,-2 5 0,2-6 0,-2 6 0,2-6 0,-2 6 0,2-5 0,-5 4 0,5-4 0,-2 4 0,2-4 0,-2 4 0,2-4 0,-2 5 0,2-6 0,-2 6 0,2-6 0,-2 3 0,0 0 0,2-2 0,-2 4 0,-3-10 0,-3 1 0,-3-8 0,-2-1 0,5 4 0,-1-3 0,1 5 0,-3-2 0,3 3 0,-2 0 0,5-1 0,-3 1 0,3 0 0,-2 0 0,2 0 0,-1 2 0,4 4 0,5 6 0,-2 1 0,4 2 0,-4-3 0,-1 0 0,0 0 0,-2 1 0,2-1 0,-2 0 0,2-3 0,-4 3 0,1-3 0,0 3 0,-1 0 0,4 1 0,-5-1 0,5 0 0,-4 0 0,1 0 0,0-2 0,-1 1 0,1-1 0,-2 2 0,-2-3 0,-1 0 0,-5 0 0,0 0 0,0 0 0,0 0 0,0 0 0,2-2 0,-2 4 0,3-4 0,0 2 0,-1-3 0,3 2 0,-2-1 0,2 4 0,-2-4 0,2 2 0,1-3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33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1432 24575,'7'-15'0,"3"-3"0,-3-3 0,6 2 0,-6 0 0,3 5 0,-1-5 0,0 7 0,1-1 0,-2 1 0,5-7 0,-2 5 0,2-5 0,-5 7 0,2-1 0,-4 4 0,4-3 0,-4 2 0,4-2 0,-4 2 0,2 1 0,0 0 0,-3 0 0,6-1 0,-6-2 0,3 6 0,-3-6 0,1 5 0,-1-5 0,0 5 0,1-4 0,-1 4 0,0-5 0,1 5 0,-1-5 0,-2 6 0,2-3 0,-2 0 0,2 2 0,0-5 0,1 2 0,-1 1 0,1-10 0,0 11 0,0-10 0,2 8 0,-2-2 0,2-1 0,-1 1 0,-1 2 0,2-1 0,-3 4 0,1-5 0,-1 5 0,0-2 0,-2 3 0,2 0 0,-2-1 0,2 1 0,1 0 0,-1 0 0,-2-1 0,2 1 0,-2 0 0,2 0 0,0 0 0,1-1 0,-1 1 0,0 0 0,1-3 0,-3 2 0,1-2 0,-1 3 0,5 0 0,-4-3 0,3 2 0,-4-2 0,2 3 0,-2-1 0,2 4 0,-5-3 0,5 3 0,-4-3 0,3-1 0,-1 1 0,3-3 0,-1 2 0,0-4 0,-2 4 0,2-2 0,-2 0 0,2-1 0,0 3 0,1-4 0,0-2 0,2-1 0,-1-5 0,3 6 0,-1 1 0,-1 0 0,4-7 0,-5 5 0,5-5 0,-6 9 0,1-2 0,1 3 0,-2-4 0,2 1 0,-1 0 0,-1 2 0,2-2 0,-3 5 0,-2-2 0,2 3 0,-2 0 0,2 0 0,-2 0 0,2-1 0,-2 1 0,2 0 0,1-3 0,-1 2 0,0-2 0,1 0 0,-3 2 0,1-2 0,-1 3 0,3 0 0,-1-3 0,0 2 0,1-2 0,-1 3 0,-2 0 0,2-1 0,-2 1 0,2 0 0,0 0 0,1-1 0,-3 1 0,1 0 0,-1-3 0,3 5 0,-4-4 0,3 4 0,-2-2 0,0 0 0,2 2 0,-7 1 0,1 3 0,-4 0 0,-3 0 0,-6 4 0,2-3 0,-10 3 0,10-4 0,-2 0 0,6 0 0,3 0 0,-1 0 0,1 0 0,0 0 0,-1 0 0,1 0 0,-1 0 0,1 0 0,0 0 0,4 0 0,4 0 0,5-2 0,3 1 0,0-5 0,-3 6 0,0-3 0,-3 0 0,0 3 0,1-3 0,-1 3 0,0-3 0,0 2 0,1-1 0,-1-1 0,0 2 0,1-2 0,-1 3 0,0 0 0,-2-2 0,2 1 0,-2-2 0,2 3 0,1 0 0,-1-3 0,0 3 0,1-3 0,-1 3 0,0 0 0,1 0 0,-3-3 0,1 2 0,-1-1 0,3 2 0,-1 0 0,0 0 0,-2-3 0,2 2 0,-4 10 0,1 7 0,-2 4 0,0-1 0,0-7 0,0-2 0,0-1 0,0 0 0,0-2 0,0 1 0,0-1 0,-2-1 0,1 0 0,-1 3 0,2-2 0,0 2 0,-3-3 0,3 0 0,-3-3 0,3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0 679 24575,'6'-6'0,"-1"0"0,0 2 0,-2-1 0,4 1 0,-1-2 0,3 0 0,-2-1 0,1 1 0,-2 0 0,4 0 0,-4 0 0,10-6 0,-9 7 0,9-8 0,-8 9 0,0-5 0,2 2 0,-1 1 0,1-3 0,1 5 0,-3-4 0,2 4 0,-1-2 0,1-3 0,1 2 0,5-3 0,-4 1 0,5 1 0,-1-3 0,-4 5 0,4-2 0,-7 5 0,1-3 0,-2 3 0,3-3 0,5-2 0,-4-1 0,5 1 0,-1-3 0,-4 2 0,4 1 0,-5-1 0,-3 6 0,2-3 0,-4 3 0,4-4 0,-1 1 0,1 0 0,1 0 0,5-2 0,-4 2 0,5-2 0,-7 2 0,-1 3 0,-2-3 0,1 3 0,-2-1 0,4-1 0,-4 1 0,4-2 0,-2 2 0,3-1 0,0 1 0,-3-2 0,2 3 0,-4-3 0,4 6 0,-4-6 0,1 5 0,-1-4 0,-1 4 0,0-4 0,1 4 0,-1-5 0,0 6 0,1-6 0,-1 5 0,0-4 0,1 4 0,-3-4 0,1 4 0,-1-2 0,3 0 0,1 0 0,-1 0 0,2-3 0,0 5 0,-2-4 0,4 4 0,-4-4 0,4 4 0,-2-5 0,8 6 0,2-7 0,17-1 0,15-5 0,3-8 0,8 3 0,-23 4 0,-3 4 0,-17 6 0,-4-4 0,-4 5 0,-4-3 0,2 6 0,-3-3 0,0 0 0,1 2 0,-1-1 0,0-1 0,1 2 0,-6-2 0,-9-1 0,-6-1 0,-3-2 0,-4 2 0,12-1 0,-3 6 0,7-3 0,1 3 0,0 0 0,4 0 0,4 0 0,11 0 0,-2 0 0,2-3 0,-4 2 0,-4-1 0,2 2 0,-1 0 0,-1 0 0,2 0 0,-3 0 0,1-3 0,-1 2 0,0-2 0,1 3 0,-1 0 0,0 0 0,1 0 0,-3 6 0,-1 1 0,-4 5 0,1 0 0,-4-2 0,5 2 0,-5-6 0,1 13 0,0-11 0,-1 10 0,4-11 0,-1 2 0,-1-3 0,3 0 0,-3 0 0,3 1 0,-2-1 0,1 0 0,-1 0 0,2 0 0,0 0 0,0 1 0,0-4 0,0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24575,'16'0'0,"2"0"0,0 0 0,-2-3 0,-7 2 0,-2-2 0,-1 3 0,-1 0 0,0 0 0,1 0 0,-1 0 0,0 0 0,1 0 0,-1 0 0,3 0 0,-3 0 0,3 0 0,-3 0 0,3 0 0,-2 3 0,2-2 0,-1 1 0,-1-2 0,4 0 0,-1 0 0,1 0 0,7 0 0,1 4 0,-3-3 0,6 3 0,-13-4 0,5 3 0,-8-2 0,1 2 0,-1-3 0,0 0 0,1 2 0,1-1 0,-1 2 0,4-1 0,-1-1 0,1 2 0,7 1 0,-5-3 0,4 3 0,-5-4 0,-1 3 0,-1-3 0,1 3 0,-2-3 0,3 3 0,5-3 0,14 3 0,-10-3 0,14 0 0,-22 0 0,10 0 0,-12 3 0,6-2 0,-11 1 0,5-2 0,-4 0 0,4 0 0,-1 0 0,1 0 0,1 0 0,5 0 0,14 0 0,-9 0 0,12 0 0,-21 0 0,2 0 0,-4 0 0,-4 0 0,2 0 0,-3 0 0,1 0 0,-1 0 0,0 0 0,1 0 0,-1 0 0,0 0 0,1 0 0,-1 0 0,0 0 0,1 0 0,-1 0 0,-2 3 0,2-2 0,0 2 0,1-3 0,2 0 0,-3 0 0,3 0 0,-3 0 0,-2 0 0,-8 0 0,-2 0 0,-3 0 0,5 0 0,0 0 0,-1 0 0,1 0 0,2-3 0,-2 2 0,4-4 0,-3 4 0,3-5 0,-4 6 0,2-3 0,-2 0 0,2 0 0,-2-1 0,2-1 0,-2 4 0,2-5 0,-2 6 0,2-3 0,0 0 0,-2 0 0,5-3 0,-5 2 0,7 1 0,-2 3 0,5 0 0,1 0 0,-1 0 0,0 0 0,3 3 0,-2-2 0,2 4 0,-3-1 0,0-1 0,1 2 0,1-4 0,-3 5 0,3-6 0,-4 6 0,2-6 0,1 3 0,-1 0 0,0-2 0,-2 4 0,2-4 0,-2 2 0,2-1 0,1-1 0,-1 2 0,0-1 0,1-1 0,-1 5 0,0-6 0,1 3 0,-4 0 0,3-3 0,-2 6 0,3-5 0,-8 1 0,-19 5 0,0-2 0,-14 3 0,17-2 0,4-5 0,4 2 0,4 0 0,-2-3 0,3 3 0,-1-3 0,3 0 0,1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24575,'3'9'0,"0"1"0,3 9 0,2-5 0,-1 5 0,1-10 0,-3 3 0,3-3 0,-2 4 0,4-1 0,-2 0 0,0-2 0,2 2 0,-1-3 0,1 3 0,1 1 0,0-1 0,-1 0 0,1 1 0,0-1 0,-1-2 0,-1 1 0,1-4 0,-2 2 0,0-3 0,0 0 0,0 3 0,-2-2 0,1 2 0,1-3 0,-2 0 0,4 0 0,-4 1 0,4-1 0,-2 3 0,3 0 0,-1 1 0,1 1 0,0-1 0,17 3 0,-13 0 0,13-3 0,-18 2 0,1-3 0,0 1 0,-1-1 0,-1-3 0,-2-3 0,1 3 0,-2-3 0,2 3 0,-3 1 0,3-1 0,-2 0 0,4 0 0,-4 0 0,1 0 0,-1 1 0,-1-4 0,3 2 0,-2 2 0,4-1 0,-4 3 0,4-2 0,-2 1 0,0-1 0,2 2 0,-2 0 0,3 1 0,0-1 0,5 5 0,-4-6 0,5 6 0,-9-7 0,0 2 0,-1-3 0,-1 0 0,4 3 0,-1-2 0,1 4 0,1-4 0,-1 2 0,1-3 0,0 3 0,-1-2 0,1 5 0,-3-5 0,0 1 0,0-1 0,0-1 0,0 0 0,8 5 0,-9-3 0,9 3 0,-8-2 0,3-2 0,-3 2 0,2-3 0,-4-3 0,2 3 0,-3-3 0,1 1 0,-3 1 0,1-1 0,-1-1 0,3 0 0,-3 0 0,1-3 0,-1 6 0,3-3 0,-1 1 0,-2 1 0,2-4 0,-2 4 0,4-1 0,-1-1 0,2 2 0,-3-1 0,1-1 0,-3 3 0,1-6 0,-3 0 0,1-3 0,-2-3 0,0 0 0,-2-1 0,1 1 0,-1 0 0,-1 0 0,3-1 0,-5 1 0,4 0 0,-3 0 0,3 0 0,-4 2 0,5-1 0,-3 1 0,1 1 0,1-3 0,-1 3 0,0-1 0,1-1 0,-1 1 0,-1 1 0,3-3 0,-3 3 0,1-1 0,4 4 0,-2 4 0,5-1 0,1 3 0,-1-3 0,-2 3 0,4 0 0,-6 0 0,6 3 0,-4-2 0,3 2 0,-1-3 0,-2 0 0,-1 1 0,1-4 0,-3 2 0,3-1 0,-1-1 0,-1 3 0,3-6 0,-3 6 0,4-5 0,-5 4 0,0-2 0,-5 4 0,-3-1 0,-1 0 0,-1 0 0,4 0 0,-2-2 0,3 1 0,0-1 0,-1 2 0,1-3 0,-1 3 0,1-6 0,0 3 0,2 0 0,-2-3 0,4 6 0,-1-5 0,2 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2367 24575,'7'-5'0,"-1"0"0,4-6 0,-4 4 0,2-5 0,-3 5 0,-2-2 0,2 3 0,-2 0 0,0 0 0,2-1 0,-2 1 0,-1 0 0,3 0 0,-4-1 0,4-2 0,-2 3 0,-1-3 0,3 2 0,-4 1 0,1 0 0,1 0 0,-1-3 0,4-1 0,-3 0 0,2 1 0,-5 3 0,5 0 0,-2-3 0,2 2 0,0-2 0,-2 0 0,2 2 0,-2-2 0,2 0 0,1 3 0,0-13 0,0 11 0,0-11 0,2 13 0,-1-13 0,1 8 0,-2-8 0,2 9 0,-2-1 0,2 4 0,-3-5 0,0 5 0,1-5 0,-1 6 0,-2-6 0,2 2 0,-2 1 0,2-3 0,0 5 0,1-5 0,-1 5 0,0-4 0,0 4 0,1-5 0,-1 5 0,-2-5 0,2 6 0,-5-3 0,5 0 0,-2 2 0,0-2 0,2 3 0,-2-3 0,2 2 0,0-5 0,1 2 0,-1-2 0,0 0 0,1-1 0,-1 1 0,3-1 0,-1-6 0,1 5 0,-2-5 0,2 7 0,-2 0 0,3-7 0,-4 5 0,2-5 0,-2 6 0,5-6 0,-3-1 0,8-7 0,-7 6 0,3-5 0,-6 12 0,6-11 0,-3 4 0,3-6 0,0 0 0,-3 6 0,3-4 0,-5 11 0,1-12 0,-1 12 0,1-11 0,0 4 0,0 0 0,4-4 0,-4 4 0,4-6 0,-2 6 0,0-4 0,0 4 0,-3 1 0,1 1 0,-1 0 0,0 5 0,0-5 0,-1 6 0,1 1 0,-1 0 0,2-7 0,-2 5 0,2-5 0,-1 0 0,4-2 0,-2 0 0,2 2 0,-4 0 0,1-1 0,4-7 0,-6 6 0,13-18 0,-13 22 0,7-22 0,-7 25 0,-1-12 0,1 12 0,3-12 0,-5 12 0,3-5 0,-3 7 0,3-7 0,-2 5 0,1-5 0,-2 7 0,4-7 0,-4 5 0,3-3 0,-6 6 0,5 4 0,-4-5 0,3 3 0,-3-1 0,4-2 0,-5 3 0,5-1 0,-4 1 0,3 0 0,-3 2 0,4-2 0,-5 3 0,3 0 0,-1-1 0,-1 1 0,1 0 0,0 0 0,-1 0 0,4-1 0,-5 1 0,5 0 0,-4 0 0,3 2 0,-3-1 0,1 1 0,1-2 0,-3 0 0,5 0 0,-4-1 0,1 1 0,0 3 0,-1-3 0,1 3 0,1-1 0,-3-1 0,3 1 0,-1 1 0,-1-3 0,-1 6 0,-6 0 0,-2 0 0,0 3 0,0 0 0,2-3 0,1 3 0,0-3 0,4 0 0,4 0 0,5-3 0,3 0 0,-3-1 0,0-1 0,-3 1 0,0 1 0,1 0 0,-3 0 0,1 3 0,-1-6 0,5 6 0,-2-3 0,2 0 0,-3 0 0,0-1 0,1 1 0,-3 1 0,1 1 0,-1-2 0,3 3 0,-1 0 0,-2-3 0,2 3 0,-5 0 0,5 6 0,-4 3 0,3 1 0,-3 2 0,4-6 0,-5 3 0,3-3 0,-1-2 0,-1 1 0,1-1 0,-2-1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24575,'5'0'0,"0"0"0,1 3 0,1 3 0,7 2 0,-2 2 0,10 2 0,-4 1 0,0 0 0,4 0 0,-4-2 0,29 11 0,-7 3 0,-10-13 0,2 1 0,-1 2 0,-1 0 0,23 1 0,-3 6 0,-15-11 0,-12-2 0,-5-1 0,-2-1 0,-5-3 0,-3 1 0,0-4 0,0 4 0,-2-4 0,1 4 0,-1-4 0,-1 4 0,0-4 0,1 5 0,1-6 0,-1 6 0,4-6 0,-4 6 0,10-1 0,-6 1 0,12 3 0,-10-3 0,4 2 0,-5-5 0,-1 3 0,7-2 0,-7 0 0,3 3 0,-5-7 0,-2 3 0,1 0 0,-1-2 0,1 4 0,7 0 0,4 6 0,29 11 0,-6 3 0,-11-9 0,1-1 0,19 8 0,-18-6 0,2-6 0,-24-5 0,5-1 0,-9 0 0,2-4 0,-3 2 0,-2 0 0,2-3 0,-2 6 0,2-3 0,1 1 0,1 1 0,-1-1 0,2 2 0,-3-3 0,1 0 0,-6-6 0,-5-10 0,-1 2 0,-4-8 0,4 7 0,1 2 0,-1-2 0,1 5 0,2-2 0,-2 3 0,5 0 0,0 5 0,17 18 0,-4 3 0,12 14 0,-9-7 0,-2-6 0,-3 4 0,-1-11 0,-3 5 0,1-9 0,-5-1 0,2-6 0,-7 0 0,1-3 0,-12 0 0,3 3 0,-6 0 0,7 0 0,-1 3 0,4-5 0,-1 4 0,1-4 0,-2 1 0,2 1 0,-1-2 0,1 2 0,3-1 0,1-1 0,2 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24575,'7'46'0,"0"-5"0,7 30-1630,0-30 1,1 2 1629,-2 2 0,1 1 0,9 13 0,3 1-697,-4-1 0,0 0 697,1-6 0,2-2 0,4 4 0,0-3 41,-4-11 0,-2-1-41,0-1 0,1-1 0,2-6 0,-2-3 0,1 14 0,8-11 1440,-8 1-1440,-12-17 1953,10 10-1953,-12-14 1178,-3-2-1178,2-2 0,-4-1 0,1-1 0,1 0 0,-2 0 0,4 0 0,-2 3 0,3-2 0,0 2 0,5 2 0,-4-3 0,10 4 0,-4-4 0,5 1 0,-5-1 0,-1-1 0,-7-1 0,-1-2 0,-2 1 0,-1-4 0,-1 5 0,0-6 0,1 3 0,1-3 0,-1 0 0,2 0 0,-3 3 0,0-3 0,1 3 0,-1-3 0,3 0 0,0 0 0,3 0 0,5 0 0,-4 0 0,5 0 0,-7 0 0,-2 0 0,3 0 0,-6 0 0,11 0 0,-6 0 0,12 0 0,-10 0 0,10 0 0,-10 0 0,4 0 0,-5 0 0,-3 0 0,0 0 0,-3 0 0,1 0 0,-1 0 0,0 0 0,1 0 0,-1 0 0,0 0 0,1 0 0,1 0 0,2 0 0,1 0 0,-1 3 0,-2-2 0,-1 1 0,-1-2 0,-4-5 0,-22-9 0,9-1 0,-22-7 0,22 9 0,-5 1 0,9 3 0,0 3 0,3 2 0,2-1 0,5 4 0,4 1 0,5 6 0,-1 1 0,-1 5 0,1-3 0,-2 4 0,0-4 0,0 0 0,-3-3 0,1 0 0,-1 0 0,0 1 0,-2-1 0,2-3 0,-2 3 0,0-3 0,-1 13 0,-2 1 0,0 4 0,0-2 0,0-10 0,0 0 0,0-3 0,0 1 0,-2-1 0,1 0 0,-4-3 0,5 3 0,-5-6 0,2 6 0,-2-3 0,-1 4 0,-2-1 0,3 0 0,-3-3 0,2 3 0,3-3 0,-1 1 0,1 1 0,-3-2 0,1 1 0,-1 1 0,1-4 0,2 2 0,1-3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1894 24575,'3'-4'0,"0"-1"0,2 4 0,0-5 0,1 6 0,-4-6 0,3 6 0,-2-6 0,3 3 0,-1-1 0,-2-1 0,2 4 0,-5-5 0,5 6 0,-5-6 0,5 5 0,-4-4 0,4 4 0,-5-4 0,5 4 0,-2-5 0,2 3 0,0 0 0,1-3 0,-3 3 0,1-4 0,-1 1 0,3 0 0,-3 0 0,1-1 0,-1 1 0,3 0 0,-1 2 0,0-1 0,-2 2 0,2-4 0,-2 1 0,2 3 0,-2-3 0,2 3 0,-2-6 0,2 2 0,1-2 0,-1 3 0,0-1 0,1 1 0,-3 0 0,1 0 0,-1-1 0,0 1 0,2-3 0,-2 2 0,2-2 0,1 3 0,-3 0 0,1-3 0,-1 2 0,3-2 0,-3 3 0,1-3 0,-1 2 0,3-5 0,-1 5 0,0-2 0,-2 1 0,2 1 0,-2-5 0,0 2 0,2 1 0,-3-3 0,4 5 0,-1-5 0,0 3 0,1-4 0,-1 1 0,-2 2 0,2-1 0,-2 4 0,0-5 0,1 5 0,-1-5 0,0 5 0,4-4 0,-5 4 0,5-5 0,-4 5 0,2-4 0,-2 1 0,2 0 0,-1-8 0,1 9 0,-1-6 0,1 6 0,-2 2 0,0-5 0,2 5 0,-2-4 0,2 4 0,2-11 0,-2 6 0,2-7 0,-2 7 0,0 0 0,1-1 0,-4 1 0,3 2 0,-2-2 0,3 3 0,-1-1 0,0-2 0,0 3 0,-2-1 0,5-2 0,-7 3 0,8-4 0,-5 1 0,1 0 0,2-1 0,-3 1 0,3 0 0,-1-1 0,-1 1 0,0 2 0,1-2 0,-1 3 0,0-1 0,1 1 0,-3 0 0,1 2 0,-1-4 0,0 4 0,2-2 0,-2 0 0,2 2 0,1-5 0,-1 5 0,0-4 0,-2 4 0,2-5 0,-2 5 0,2-5 0,-2 5 0,2-4 0,-2 4 0,0-2 0,2 3 0,-5-3 0,7 2 0,-5-5 0,5 5 0,-7-4 0,5 4 0,-2-2 0,0 0 0,2 2 0,-2-2 0,0 0 0,1 2 0,-1-2 0,0 3 0,2-3 0,-2 2 0,0-2 0,2 0 0,-2 2 0,2-5 0,0 5 0,0-4 0,1 4 0,-3-2 0,2 3 0,-3-1 0,4-1 0,-1 1 0,0-5 0,1 5 0,-3-2 0,1 3 0,-1 0 0,3-1 0,-3 1 0,1 0 0,-1 0 0,0-1 0,2-1 0,-2 1 0,2-2 0,1 2 0,-3 1 0,1 3 0,-3-3 0,4 3 0,-5-3 0,5-1 0,-4 1 0,3 0 0,-1 0 0,0-1 0,2 1 0,-4 0 0,3 0 0,-3 0 0,4-1 0,-2 1 0,0 0 0,-1 0 0,0 2 0,-1-1 0,4 1 0,-5-2 0,5 3 0,-4-3 0,1 3 0,0-1 0,-1-1 0,1 1 0,1 1 0,-3-3 0,3 3 0,-1-1 0,-1-1 0,1 1 0,0-2 0,-1 0 0,4 2 0,-5-1 0,3 1 0,-1 1 0,-1-3 0,1 3 0,0-1 0,-1-1 0,4 1 0,-5-2 0,5 3 0,-4-3 0,3 5 0,-1-4 0,3 1 0,-1-2 0,0 3 0,-2-3 0,-3 6 0,-3-3 0,-2 6 0,-1-3 0,1 3 0,0-3 0,-1 0 0,1 0 0,2 3 0,-2-3 0,2 3 0,2-6 0,2 0 0,4-1 0,-2-1 0,2 4 0,-2-4 0,2 4 0,1-2 0,-1 3 0,0 0 0,1 0 0,-1 0 0,0 0 0,1 0 0,1 0 0,-1 0 0,4 0 0,-4 0 0,2 0 0,-3 0 0,0 0 0,1 0 0,-1 0 0,0 0 0,3 0 0,-2 0 0,2 0 0,-3 0 0,0 0 0,1 0 0,-1 0 0,0 0 0,1 0 0,-3 3 0,-1 0 0,-2 4 0,-2-1 0,1 0 0,-1 0 0,-1 0 0,3 0 0,-3 0 0,1-2 0,-1 1 0,0-1 0,-2-1 0,5-3 0,0-3 0,0-6 0,5 2 0,-5-5 0,5 5 0,-4-2 0,1 3 0,-2 0 0,2 2 0,-1-1 0,1 1 0,-2-2 0,0 0 0,3 0 0,-3 0 0,3-1 0,-3 1 0,0 0 0,0 0 0,0-1 0,2 4 0,-1-3 0,1 3 0,-4-1 0,-9 2 0,3 4 0,-8-1 0,8 5 0,0-6 0,-2 6 0,1-6 0,1 3 0,0 0 0,3-2 0,-1 1 0,1-2 0,0 3 0,-1-2 0,1 1 0,-1-2 0,4 3 0,-3-2 0,2 2 0,-3-3 0,1 2 0,0-1 0,-1 2 0,1-3 0,2 3 0,-2-3 0,2 3 0,-2-3 0,-1 3 0,1-3 0,0 3 0,-1-3 0,1 3 0,-1-2 0,1 1 0,0-2 0,2 3 0,-2-2 0,2 1 0,5-2 0,1 0 0,8-2 0,-1 1 0,-1-5 0,-2 6 0,-1-3 0,-1 3 0,0 0 0,1-3 0,-1 3 0,0-3 0,1 3 0,-1 0 0,0 0 0,1 0 0,-1-3 0,0 2 0,1-1 0,1 2 0,-1 0 0,2 0 0,-3 0 0,1 0 0,-1 0 0,0 0 0,1 0 0,-1 0 0,0 0 0,-2 2 0,2-1 0,-2 2 0,0-1 0,2-1 0,-5 5 0,2-3 0,1 3 0,-3 0 0,3 3 0,-1-2 0,-1 2 0,1-3 0,1 0 0,-3 0 0,5 1 0,-5-1 0,5 0 0,-4 0 0,3 0 0,-3 0 0,4-2 0,-5 1 0,3-1 0,-3-1 0,0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1048 24575,'8'-6'0,"0"0"0,-1 2 0,-1-1 0,2 4 0,-3-5 0,1 3 0,-1 0 0,0-3 0,1 5 0,-1-4 0,0 1 0,3 1 0,-2-3 0,1 6 0,-1-6 0,-1 5 0,0-4 0,3 4 0,-2-4 0,2 4 0,-3-5 0,0 6 0,3-6 0,0 6 0,1-6 0,1 3 0,-2-4 0,3 1 0,-1 0 0,-1 2 0,6-2 0,-7 5 0,5-6 0,-5 3 0,-2 1 0,4-3 0,-4 3 0,4-3 0,-4 2 0,4-1 0,-4 1 0,4-2 0,-2 0 0,0 2 0,2-1 0,-1 1 0,-1-2 0,0 0 0,-1 0 0,-1-1 0,4 1 0,-1 0 0,1 0 0,1-3 0,-3 2 0,2-2 0,-2 0 0,3 2 0,0-5 0,-3 5 0,2-1 0,-2-1 0,3-1 0,-3 0 0,2-1 0,-4 4 0,4-5 0,-1 2 0,1-2 0,-1 0 0,1 2 0,-4-2 0,4 3 0,-2-4 0,0 4 0,2-3 0,-4 5 0,4-2 0,-4 0 0,4-1 0,-1-2 0,-1 2 0,2-1 0,4-2 0,-4 0 0,5-1 0,-6 4 0,1-2 0,1 3 0,0-1 0,-3 1 0,0 0 0,-1 2 0,-1-2 0,2 3 0,0 0 0,-3-1 0,3-2 0,0 3 0,-2-3 0,1 2 0,1 1 0,-2 0 0,4-3 0,-2 2 0,1-2 0,1 3 0,-4 0 0,1-1 0,1-2 0,-2 3 0,4-3 0,-4 2 0,2 4 0,-3-5 0,0 4 0,1-5 0,-1 2 0,3 1 0,0-3 0,3 2 0,-1-2 0,-1 0 0,1 2 0,-2-4 0,0 4 0,2-2 0,-4 3 0,2-1 0,-3 1 0,0 0 0,1 3 0,-3-3 0,-1 3 0,0-1 0,1-1 0,3 1 0,-3-2 0,1 2 0,-3-1 0,4 4 0,-2-4 0,0 1 0,1 1 0,-3-3 0,4 6 0,-5-6 0,5 5 0,-4-4 0,3 4 0,-3-4 0,4 4 0,-5-5 0,5 6 0,-4-6 0,3 3 0,-1-1 0,0-1 0,2 4 0,-4-5 0,1 3 0,0-1 0,-3 2 0,-2 2 0,-11 0 0,1 0 0,-9 4 0,10-3 0,-2 3 0,6-4 0,3 2 0,4-1 0,4 2 0,23-10 0,-11 3 0,11-3 0,-16 4 0,-4 3 0,1 0 0,-1-3 0,-1 3 0,0-3 0,1 3 0,-1 0 0,0-3 0,-2 5 0,0-1 0,-1 8 0,-1 0 0,1 1 0,-2 2 0,0-6 0,0 3 0,0-2 0,0-1 0,0 0 0,2-3 0,-1 3 0,1-3 0,-2 3 0,0-2 0,0-2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8:36:18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24575,'7'8'0,"4"3"0,12 3 0,1-1 0,22 7 0,-5-6 0,-10-1 0,0-2 0,18-3 0,1 5 0,0-12 0,-12 6 0,-9-5 0,-12-1 0,-7 2 0,-1-3 0,-2 0 0,-1 0 0,-1 3 0,0-3 0,1 3 0,1-3 0,-1 0 0,2 0 0,-3 0 0,1 0 0,-1 0 0,3 3 0,-2-3 0,1 3 0,1-3 0,-2 0 0,4 0 0,-2 0 0,1 0 0,-2 0 0,1 0 0,-2 0 0,4 0 0,-4 0 0,4 0 0,-2 0 0,9-4 0,-5 3 0,4-3 0,-5 4 0,-1 0 0,-1 0 0,-2 0 0,-1 0 0,-1 0 0,0 0 0,1-3 0,1 3 0,2-3 0,1 3 0,1 0 0,5-4 0,-4 3 0,2-3 0,-4 4 0,-1 0 0,1 0 0,1 0 0,0-3 0,-1 2 0,1-1 0,0 2 0,-1-3 0,-2 2 0,3-2 0,-3 3 0,0 0 0,0 0 0,-1 0 0,-1 0 0,2 0 0,0 0 0,-2 0 0,4-2 0,-4 1 0,4-2 0,-2 3 0,0 0 0,2 0 0,-4 0 0,2 0 0,-3 0 0,1 0 0,-3-3 0,1 3 0,-1-3 0,3 3 0,-1 0 0,0 0 0,1-3 0,-1 2 0,0-1 0,1 2 0,-1 0 0,0 0 0,-4 0 0,-4 0 0,-3 0 0,-2 0 0,3 0 0,-3 0 0,2 0 0,-2 0 0,3-3 0,-1 2 0,1-2 0,0 1 0,-1 1 0,1-2 0,2 0 0,-2 3 0,2-6 0,-2 6 0,-1-3 0,3 0 0,3 2 0,11-1 0,-1-1 0,4 2 0,-6-2 0,-3 3 0,0 0 0,1 0 0,-1 0 0,0 0 0,1-2 0,-1 1 0,0-2 0,1 3 0,-1 3 0,0-2 0,3 4 0,-2-4 0,2 1 0,-3 1 0,0-2 0,1 2 0,-1-3 0,-2 2 0,2-1 0,-2 2 0,-1 0 0,1 0 0,-3 3 0,0 0 0,-3 0 0,-2 1 0,-1-1 0,-4-3 0,4 3 0,-2-3 0,3 0 0,2 3 0,-2-5 0,5 4 0,-5-4 0,2 1 0,-3 1 0,1 1 0,0-1 0,-1 3 0,1-3 0,-1 0 0,3 3 0,-1-3 0,1 3 0,0 1 0,-2-4 0,4 2 0,-4-4 0,5 5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3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00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24575,'0'39'0,"0"0"0,0 7 0,0-15 0,0 13 0,0 11 0,4-12 0,3 45 0,-2-54 0,5 18 0,-9-17 0,3-4 0,-4 6 0,0-1 0,0-16 0,3 7 0,-2-10 0,3 1 0,-4 9 0,0-7 0,0 24 0,0-22 0,0 22 0,0-15 0,0 10 0,0-1 0,0 1 0,0-1 0,0 20 0,0-24 0,0 22 0,0-36 0,0 7 0,0 0 0,0-8 0,0 18 0,0-8 0,0 0 0,0 7 0,0-16 0,0 7 0,0-9 0,0-1 0,-4 1 0,3-1 0,-3 10 0,4-7 0,0 3 0,0-10 0,0 0 0,0-4 0,0 4 0,0-4 0,0 3 0,0 15 0,0-6 0,0 10 0,0-4 0,-3-7 0,2 7 0,-3-14 0,4 4 0,0-7 0,0 2 0,0-3 0,0 0 0,0-1 0,-4-7 0,-5-5 0,-1-10 0,-10-13 0,5 7 0,-2-3 0,4 10 0,4 4 0,0 4 0,4-3 0,-3 7 0,7-7 0,-6 3 0,-2-3 0,-1-1 0,-3-4 0,0 3 0,0-3 0,-1 5 0,-3-1 0,7 0 0,-6 0 0,6 0 0,-3 4 0,4-3 0,8 11 0,6-2 0,9 12 0,-1-3 0,13 10 0,-10-10 0,7 7 0,-10-9 0,0 5 0,0 1 0,1-1 0,-1 0 0,-5-4 0,-3 0 0,3-5 0,-7 4 0,7-7 0,-7 7 0,7-7 0,-4 7 0,1-3 0,3 0 0,-3 2 0,4-2 0,-1 4 0,1-4 0,-4 3 0,3-7 0,-7 6 0,7-6 0,-7 7 0,6-3 0,-2 4 0,4-4 0,-4 2 0,3-6 0,-3 3 0,-1 0 0,4-3 0,5-14 0,21-19 0,-5-9 0,5 2 0,-13 15 0,-12 12 0,4 3 0,-4 0 0,0 0 0,-1 0 0,1 0 0,0 0 0,-4 5 0,-1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2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0 24575,'-13'0'0,"-29"0"0,17 0 0,-21 0 0,19 0 0,-2 0 0,-10 0 0,0 0 0,1 0 0,-1 0 0,10 0 0,2 0 0,13 0 0,5 8 0,5 31 0,4-5 0,0 23 0,0 1 0,0-14 0,0 14 0,0-20 0,0 1 0,0-10 0,0-2 0,4-9 0,-3-5 0,3 0 0,-4-4 0,4-5 0,4 0 0,6-4 0,0 0 0,-2 0 0,-3 0 0,0 0 0,0 0 0,-1 0 0,5 0 0,-3 0 0,3 0 0,-5 0 0,1 0 0,0 0 0,0 0 0,3 0 0,-2 0 0,3 0 0,-5 0 0,1 0 0,0 0 0,0 0 0,0 0 0,-1 0 0,5 0 0,-3 0 0,2 0 0,-3 0 0,0 0 0,0 0 0,-1 0 0,1 0 0,0 0 0,0 0 0,-1 0 0,5 0 0,-3 0 0,3 0 0,-5 0 0,1 0 0,4 0 0,-4 0 0,4 0 0,-8 0 0,-1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26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 24575,'-9'9'0,"0"-4"0,0 2 0,0-6 0,0 7 0,0-3 0,1 0 0,3 3 0,-3-7 0,7 6 0,-7-6 0,7 7 0,-3-3 0,0 4 0,3 0 0,-3-1 0,4 1 0,-4 0 0,3 0 0,-3-1 0,4 1 0,0 0 0,0 4 0,0-4 0,0 4 0,4-4 0,-3 0 0,3-1 0,-4 1 0,4 0 0,-3 0 0,7-1 0,-7 1 0,6 0 0,-2 0 0,0-1 0,3-3 0,-3 3 0,0-3 0,3 0 0,-4 3 0,5-7 0,0 6 0,0-2 0,-1 0 0,-3 3 0,3-7 0,-3 3 0,4-4 0,0 0 0,-1 0 0,1 0 0,0 0 0,0 0 0,-5 0 0,0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31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 24575,'-17'-4'0,"3"3"0,-3-3 0,7 4 0,-2 0 0,3 0 0,0 0 0,0 0 0,0 0 0,0 0 0,0 0 0,1 4 0,-1-3 0,4 7 0,-3-7 0,7 7 0,-7-3 0,7 3 0,-3 1 0,4 0 0,4-4 0,-3 3 0,7-7 0,-3 6 0,3-6 0,1 3 0,0 0 0,0-3 0,-1 3 0,1 0 0,0-3 0,0 7 0,0-3 0,-1-1 0,1 4 0,0-3 0,0 4 0,-1 0 0,1-1 0,0 1 0,-4 0 0,-1 0 0,-4-1 0,-8 1 0,-2 0 0,-4 0 0,2 0 0,7-1 0,-3-3 0,3 3 0,-4-7 0,0 7 0,0-7 0,0 3 0,0-4 0,1 0 0,-5 0 0,3 0 0,1-4 0,1 3 0,7-3 0,-3 4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32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24575,'9'0'0,"-4"4"0,-1 1 0,-4 4 0,0 0 0,0-1 0,-4 1 0,-1-4 0,0 3 0,-3-7 0,7 7 0,-3-7 0,4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3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24575,'-8'0'0,"-5"0"0,3 0 0,-7 0 0,7 0 0,-6 4 0,6-3 0,-3 7 0,4-7 0,1 7 0,3-3 0,1 4 0,4-1 0,4 1 0,4 0 0,2 0 0,3-5 0,-5 4 0,1-7 0,0 7 0,0-7 0,0 3 0,3 0 0,-2-3 0,3 7 0,-5-4 0,1 1 0,0 3 0,0-7 0,-1 7 0,1-7 0,-4 7 0,3-7 0,-3 2 0,0 1 0,2 1 0,-6 4 0,3 0 0,-4 0 0,0-1 0,-4 1 0,-1-4 0,-3 3 0,-1-3 0,0-1 0,4 4 0,-3-7 0,3 3 0,-4-4 0,0 0 0,1 0 0,3 4 0,-3-3 0,3 3 0,-4-4 0,0 0 0,4 0 0,1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36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24575,'-9'4'0,"0"1"0,4 4 0,-3-4 0,7 2 0,-6-6 0,6 7 0,-3-7 0,4 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3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24575,'9'0'0,"-4"4"0,3 1 0,-3 4 0,0-1 0,-2 1 0,-3 4 0,-3-3 0,-2 2 0,-4-3 0,0 4 0,4-4 0,-3 4 0,3-4 0,-4-4 0,4 3 0,1-7 0,4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40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44 24575,'0'-9'0,"0"1"0,-4-1 0,-1 4 0,-4 1 0,1 0 0,-1 3 0,0-3 0,0 4 0,0 0 0,0 0 0,0 0 0,1 4 0,-1-3 0,0 3 0,4 0 0,-3-3 0,3 6 0,-4-2 0,4 4 0,-3-4 0,7 3 0,-2-3 0,-1 0 0,3 2 0,-3-2 0,0 4 0,3 0 0,-3-1 0,4 1 0,0 0 0,0 0 0,0 0 0,0-1 0,0 1 0,0 0 0,4 0 0,-3 3 0,6-2 0,-6 3 0,7-5 0,-3 1 0,4 0 0,-4 0 0,3-4 0,-4 2 0,5-6 0,0 3 0,0-4 0,-1 0 0,1-4 0,0-1 0,0-3 0,0-1 0,-1 4 0,-3-3 0,3 7 0,-7-7 0,7 3 0,-3-4 0,-1-4 0,0 4 0,-4-4 0,4 4 0,-3-4 0,3 3 0,-4-2 0,0 3 0,0 0 0,0 0 0,0 0 0,0 0 0,0 0 0,0 8 0,6 16 0,1 10 0,0 4 0,3-2 0,-9-9 0,6-1 0,-2 1 0,0-1 0,3 1 0,-3-5 0,0 0 0,2-4 0,-2 0 0,4-1 0,4-3 0,-4-5 0,4-5 0,-4-4 0,0 5 0,-4-4 0,2 7 0,-6-7 0,7 3 0,-7-4 0,7 4 0,-7-3 0,3 7 0,-4-3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41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24575,'5'4'0,"3"1"0,-4 4 0,1 3 0,3-2 0,-3 7 0,0-8 0,3 4 0,-7-4 0,3 0 0,-4-1 0,0 1 0,0 0 0,0-4 0,0-1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43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4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24575,'4'5'0,"-3"3"0,7-3 0,-3 8 0,3-4 0,-3 8 0,-1-7 0,0 2 0,-3-3 0,3 0 0,-4 0 0,0-1 0,0 1 0,0 0 0,0 0 0,0-1 0,0-7 0,0-6 0,-6-18 0,5 3 0,-5-7 0,6 10 0,-4-1 0,3 4 0,-3 2 0,4-1 0,0 3 0,0-3 0,0 4 0,0 1 0,0-1 0,0 0 0,0 0 0,0 0 0,0 0 0,4 4 0,-3-3 0,3 4 0,0-1 0,-3-3 0,7 7 0,-7-7 0,6 7 0,-2-3 0,4 4 0,0 0 0,-1 0 0,1 4 0,-4 1 0,3 0 0,-7-2 0,3-3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2:44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24575,'8'4'0,"5"1"0,-3 4 0,2 0 0,-3-1 0,-4 1 0,3 0 0,-3 0 0,0-1 0,2 1 0,-6 0 0,7 0 0,-7-1 0,3 1 0,0 0 0,-3 0 0,3-1 0,-4 1 0,4 0 0,-3 0 0,3 0 0,0-1 0,-4 1 0,4 0 0,0 0 0,-3-1 0,3 1 0,-4 0 0,0 0 0,0-1 0,0 1 0,-4-4 0,-1 3 0,0-3 0,-3 0 0,4 2 0,-1-2 0,-3 4 0,7 0 0,-7-4 0,7 2 0,-7-6 0,3 7 0,-4-7 0,0 7 0,-3-3 0,2 4 0,-3-4 0,8 2 0,-3-6 0,7 7 0,-3-7 0,4 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01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24575,'5'-4'0,"7"-5"0,-6-1 0,6-3 0,-3 4 0,-4 1 0,3 3 0,-7-3 0,7 7 0,-7-7 0,3 15 0,-4-1 0,0 11 0,0 1 0,0-5 0,0 0 0,0 0 0,3-4 0,-2 4 0,3-4 0,0 0 0,1-1 0,0 1 0,3-4 0,-7 3 0,6-7 0,-6 6 0,3-2 0,-4 4 0,-4-4 0,-4-1 0,-15-10 0,6 5 0,-5-5 0,13 6 0,1 0 0,-1 0 0,8 0 0,15 0 0,2 4 0,7-3 0,3 3 0,-14-4 0,14 4 0,-16-3 0,2 3 0,-3-4 0,0 0 0,0 0 0,-1 0 0,1-4 0,0 3 0,-4-3 0,-1 4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 24575,'-17'-4'0,"3"3"0,-3-3 0,7 4 0,-2 0 0,3 0 0,0 0 0,0 0 0,0 0 0,0 0 0,0 0 0,1 4 0,-1-3 0,4 7 0,-3-7 0,7 7 0,-7-3 0,7 3 0,-3 1 0,4 0 0,4-4 0,-3 3 0,7-7 0,-3 6 0,3-6 0,1 3 0,0 0 0,0-3 0,-1 3 0,1 0 0,0-3 0,0 7 0,0-3 0,-1-1 0,1 4 0,0-3 0,0 4 0,-1 0 0,1-1 0,0 1 0,-4 0 0,-1 0 0,-4-1 0,-8 1 0,-2 0 0,-4 0 0,2 0 0,7-1 0,-3-3 0,3 3 0,-4-7 0,0 7 0,0-7 0,0 3 0,0-4 0,1 0 0,-5 0 0,3 0 0,1-4 0,1 3 0,7-3 0,-3 4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24575,'9'0'0,"-4"4"0,-1 1 0,-4 4 0,0 0 0,0-1 0,-4 1 0,-1-4 0,0 3 0,-3-7 0,7 7 0,-3-7 0,4 2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24575,'-8'0'0,"-5"0"0,3 0 0,-7 0 0,7 0 0,-6 4 0,6-3 0,-3 7 0,4-7 0,1 7 0,3-3 0,1 4 0,4-1 0,4 1 0,4 0 0,2 0 0,3-5 0,-5 4 0,1-7 0,0 7 0,0-7 0,0 3 0,3 0 0,-2-3 0,3 7 0,-5-4 0,1 1 0,0 3 0,0-7 0,-1 7 0,1-7 0,-4 7 0,3-7 0,-3 2 0,0 1 0,2 1 0,-6 4 0,3 0 0,-4 0 0,0-1 0,-4 1 0,-1-4 0,-3 3 0,-1-3 0,0-1 0,4 4 0,-3-7 0,3 3 0,-4-4 0,0 0 0,1 0 0,3 4 0,-3-3 0,3 3 0,-4-4 0,0 0 0,4 0 0,1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24575,'-9'4'0,"0"1"0,4 4 0,-3-4 0,7 2 0,-6-6 0,6 7 0,-3-7 0,4 3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24575,'9'0'0,"-4"4"0,3 1 0,-3 4 0,0-1 0,-2 1 0,-3 4 0,-3-3 0,-2 2 0,-4-3 0,0 4 0,4-4 0,-3 4 0,3-4 0,-4-4 0,4 3 0,1-7 0,4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44 24575,'0'-9'0,"0"1"0,-4-1 0,-1 4 0,-4 1 0,1 0 0,-1 3 0,0-3 0,0 4 0,0 0 0,0 0 0,0 0 0,1 4 0,-1-3 0,0 3 0,4 0 0,-3-3 0,3 6 0,-4-2 0,4 4 0,-3-4 0,7 3 0,-2-3 0,-1 0 0,3 2 0,-3-2 0,0 4 0,3 0 0,-3-1 0,4 1 0,0 0 0,0 0 0,0 0 0,0-1 0,0 1 0,0 0 0,4 0 0,-3 3 0,6-2 0,-6 3 0,7-5 0,-3 1 0,4 0 0,-4 0 0,3-4 0,-4 2 0,5-6 0,0 3 0,0-4 0,-1 0 0,1-4 0,0-1 0,0-3 0,0-1 0,-1 4 0,-3-3 0,3 7 0,-7-7 0,7 3 0,-3-4 0,-1-4 0,0 4 0,-4-4 0,4 4 0,-3-4 0,3 3 0,-4-2 0,0 3 0,0 0 0,0 0 0,0 0 0,0 0 0,0 0 0,0 8 0,6 16 0,1 10 0,0 4 0,3-2 0,-9-9 0,6-1 0,-2 1 0,0-1 0,3 1 0,-3-5 0,0 0 0,2-4 0,-2 0 0,4-1 0,4-3 0,-4-5 0,4-5 0,-4-4 0,0 5 0,-4-4 0,2 7 0,-6-7 0,7 3 0,-7-4 0,7 4 0,-7-3 0,3 7 0,-4-3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24575,'5'4'0,"3"1"0,-4 4 0,1 3 0,3-2 0,-3 7 0,0-8 0,3 4 0,-7-4 0,3 0 0,-4-1 0,0 1 0,0 0 0,0-4 0,0-1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0:5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24575,'4'5'0,"-3"3"0,7-3 0,-3 8 0,3-4 0,-3 8 0,-1-7 0,0 2 0,-3-3 0,3 0 0,-4 0 0,0-1 0,0 1 0,0 0 0,0 0 0,0-1 0,0-7 0,0-6 0,-6-18 0,5 3 0,-5-7 0,6 10 0,-4-1 0,3 4 0,-3 2 0,4-1 0,0 3 0,0-3 0,0 4 0,0 1 0,0-1 0,0 0 0,0 0 0,0 0 0,0 0 0,4 4 0,-3-3 0,3 4 0,0-1 0,-3-3 0,7 7 0,-7-7 0,6 7 0,-2-3 0,4 4 0,0 0 0,-1 0 0,1 4 0,-4 1 0,3 0 0,-7-2 0,3-3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24575,'8'4'0,"5"1"0,-3 4 0,2 0 0,-3-1 0,-4 1 0,3 0 0,-3 0 0,0-1 0,2 1 0,-6 0 0,7 0 0,-7-1 0,3 1 0,0 0 0,-3 0 0,3-1 0,-4 1 0,4 0 0,-3 0 0,3 0 0,0-1 0,-4 1 0,4 0 0,0 0 0,-3-1 0,3 1 0,-4 0 0,0 0 0,0-1 0,0 1 0,-4-4 0,-1 3 0,0-3 0,-3 0 0,4 2 0,-1-2 0,-3 4 0,7 0 0,-7-4 0,7 2 0,-7-6 0,3 7 0,-4-7 0,0 7 0,-3-3 0,2 4 0,-3-4 0,8 2 0,-3-6 0,7 7 0,-3-7 0,4 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8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9 24575,'-17'-4'0,"3"3"0,-3-3 0,7 4 0,-2 0 0,3 0 0,0 0 0,0 0 0,0 0 0,0 0 0,0 0 0,1 4 0,-1-3 0,4 7 0,-3-7 0,7 7 0,-7-3 0,7 3 0,-3 1 0,4 0 0,4-4 0,-3 3 0,7-7 0,-3 6 0,3-6 0,1 3 0,0 0 0,0-3 0,-1 3 0,1 0 0,0-3 0,0 7 0,0-3 0,-1-1 0,1 4 0,0-3 0,0 4 0,-1 0 0,1-1 0,0 1 0,-4 0 0,-1 0 0,-4-1 0,-8 1 0,-2 0 0,-4 0 0,2 0 0,7-1 0,-3-3 0,3 3 0,-4-7 0,0 7 0,0-7 0,0 3 0,0-4 0,1 0 0,-5 0 0,3 0 0,1-4 0,1 3 0,7-3 0,-3 4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8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24575,'9'0'0,"-4"4"0,-1 1 0,-4 4 0,0 0 0,0-1 0,-4 1 0,-1-4 0,0 3 0,-3-7 0,7 7 0,-3-7 0,4 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8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24575,'-8'0'0,"-5"0"0,3 0 0,-7 0 0,7 0 0,-6 4 0,6-3 0,-3 7 0,4-7 0,1 7 0,3-3 0,1 4 0,4-1 0,4 1 0,4 0 0,2 0 0,3-5 0,-5 4 0,1-7 0,0 7 0,0-7 0,0 3 0,3 0 0,-2-3 0,3 7 0,-5-4 0,1 1 0,0 3 0,0-7 0,-1 7 0,1-7 0,-4 7 0,3-7 0,-3 2 0,0 1 0,2 1 0,-6 4 0,3 0 0,-4 0 0,0-1 0,-4 1 0,-1-4 0,-3 3 0,-1-3 0,0-1 0,4 4 0,-3-7 0,3 3 0,-4-4 0,0 0 0,1 0 0,3 4 0,-3-3 0,3 3 0,-4-4 0,0 0 0,4 0 0,1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24575,'-9'4'0,"0"1"0,4 4 0,-3-4 0,7 2 0,-6-6 0,6 7 0,-3-7 0,4 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24575,'9'0'0,"-4"4"0,3 1 0,-3 4 0,0-1 0,-2 1 0,-3 4 0,-3-3 0,-2 2 0,-4-3 0,0 4 0,4-4 0,-3 4 0,3-4 0,-4-4 0,4 3 0,1-7 0,4 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9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44 24575,'0'-9'0,"0"1"0,-4-1 0,-1 4 0,-4 1 0,1 0 0,-1 3 0,0-3 0,0 4 0,0 0 0,0 0 0,0 0 0,1 4 0,-1-3 0,0 3 0,4 0 0,-3-3 0,3 6 0,-4-2 0,4 4 0,-3-4 0,7 3 0,-2-3 0,-1 0 0,3 2 0,-3-2 0,0 4 0,3 0 0,-3-1 0,4 1 0,0 0 0,0 0 0,0 0 0,0-1 0,0 1 0,0 0 0,4 0 0,-3 3 0,6-2 0,-6 3 0,7-5 0,-3 1 0,4 0 0,-4 0 0,3-4 0,-4 2 0,5-6 0,0 3 0,0-4 0,-1 0 0,1-4 0,0-1 0,0-3 0,0-1 0,-1 4 0,-3-3 0,3 7 0,-7-7 0,7 3 0,-3-4 0,-1-4 0,0 4 0,-4-4 0,4 4 0,-3-4 0,3 3 0,-4-2 0,0 3 0,0 0 0,0 0 0,0 0 0,0 0 0,0 0 0,0 8 0,6 16 0,1 10 0,0 4 0,3-2 0,-9-9 0,6-1 0,-2 1 0,0-1 0,3 1 0,-3-5 0,0 0 0,2-4 0,-2 0 0,4-1 0,4-3 0,-4-5 0,4-5 0,-4-4 0,0 5 0,-4-4 0,2 7 0,-6-7 0,7 3 0,-7-4 0,7 4 0,-7-3 0,3 7 0,-4-3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9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24575,'5'4'0,"3"1"0,-4 4 0,1 3 0,3-2 0,-3 7 0,0-8 0,3 4 0,-7-4 0,3 0 0,-4-1 0,0 1 0,0 0 0,0-4 0,0-1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9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24575,'4'5'0,"-3"3"0,7-3 0,-3 8 0,3-4 0,-3 8 0,-1-7 0,0 2 0,-3-3 0,3 0 0,-4 0 0,0-1 0,0 1 0,0 0 0,0 0 0,0-1 0,0-7 0,0-6 0,-6-18 0,5 3 0,-5-7 0,6 10 0,-4-1 0,3 4 0,-3 2 0,4-1 0,0 3 0,0-3 0,0 4 0,0 1 0,0-1 0,0 0 0,0 0 0,0 0 0,0 0 0,4 4 0,-3-3 0,3 4 0,0-1 0,-3-3 0,7 7 0,-7-7 0,6 7 0,-2-3 0,4 4 0,0 0 0,-1 0 0,1 4 0,-4 1 0,3 0 0,-7-2 0,3-3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0:5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1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24575,'8'4'0,"5"1"0,-3 4 0,2 0 0,-3-1 0,-4 1 0,3 0 0,-3 0 0,0-1 0,2 1 0,-6 0 0,7 0 0,-7-1 0,3 1 0,0 0 0,-3 0 0,3-1 0,-4 1 0,4 0 0,-3 0 0,3 0 0,0-1 0,-4 1 0,4 0 0,0 0 0,-3-1 0,3 1 0,-4 0 0,0 0 0,0-1 0,0 1 0,-4-4 0,-1 3 0,0-3 0,-3 0 0,4 2 0,-1-2 0,-3 4 0,7 0 0,-7-4 0,7 2 0,-7-6 0,3 7 0,-4-7 0,0 7 0,-3-3 0,2 4 0,-3-4 0,8 2 0,-3-6 0,7 7 0,-3-7 0,4 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3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24575,'54'0'0,"-1"0"0,27 0 0,-3-5 0,-1-2 0,-8 5 0,-9-10 0,-37 12 0,-5 0 0,-1 0 0,-5 0 0,1 0 0,4 0 0,-4 0 0,4 0 0,-5 0 0,1 0 0,-1 0 0,0 0 0,0 0 0,0 0 0,-5 5 0,-12 42 0,3-8 0,-9 22 0,7-26 0,4-1 0,-4-9 0,5 21 0,0-9 0,-5 1 0,4 8 0,-4-21 0,5 9 0,0-11 0,0-6 0,0-1 0,0-5 0,0 0 0,0 0 0,5 1 0,-4-1 0,4 0 0,-5 0 0,0 0 0,0 0 0,0 0 0,0 1 0,5-6 0,-4 4 0,-1-9 0,-11 9 0,-19-9 0,5 4 0,-4 0 0,7-4 0,10 9 0,-4-9 0,4 4 0,1 0 0,0-3 0,0 3 0,4-1 0,-3-2 0,4 3 0,-5-5 0,-1 0 0,1 0 0,0 5 0,0-4 0,-6 9 0,5-9 0,-4 4 0,4 0 0,6-4 0,1 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41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24575,'11'5'0,"0"2"0,0 4 0,0 0 0,1-5 0,-6 4 0,4-9 0,-4 9 0,5-9 0,0 9 0,0-8 0,-4 7 0,2-7 0,-7 8 0,3-9 0,-5 4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42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0 24575,'-23'17'0,"1"-5"0,4 9 0,2-9 0,5 4 0,0-4 0,4-1 0,-3-5 0,9 4 0,-4-4 0,0 0 0,4 4 0,-4-4 0,0 5 0,-2 1 0,1-1 0,1-5 0,5-1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44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24575,'-12'22'0,"6"-5"0,-4-1 0,4-4 0,-5-1 0,-1-5 0,1 4 0,0-4 0,0 5 0,-1 0 0,1 0 0,5-4 0,1-2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3:5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24575,'-17'0'0,"0"0"0,6 0 0,0 5 0,0 2 0,-6 4 0,5-5 0,-4 4 0,4-4 0,1 5 0,5 0 0,-4 0 0,4 1 0,-1-1 0,-3 0 0,4 5 0,-5-4 0,-1 9 0,1-8 0,5 8 0,-4-9 0,9 9 0,-4-3 0,0-1 0,3-1 0,-3 0 0,0-3 0,4 3 0,-4 0 0,5-4 0,-5-1 0,4-1 0,-4-4 0,5 6 0,0-1 0,5 0 0,1 0 0,0 0 0,4 0 0,-4 0 0,5 5 0,6-8 0,-5 7 0,4-9 0,-5 5 0,0 0 0,0-5 0,-4 4 0,3-8 0,-9 8 0,4-9 0,-5 4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4:08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4:09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4:11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24575,'0'0'0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4:29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24575,'-9'22'0,"4"-1"0,-3-7 0,7-1 0,-7-5 0,7 1 0,-3 0 0,4 0 0,-4-4 0,3-2 0,-2-3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5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4:52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24575,'63'-7'0,"-1"0"0,1-5 0,-1 2 0,-8 8 0,-2 1 0,0-5 0,-3 1 0,33 5 0,-19 0 0,14 0 0,-2 0 0,6 0 0,-10 0 0,2 0-463,-2 0 1,6 0 0,-1 0 462,0 0 0,-1 0 0,-2 0 0,18 0 0,0 0 0,-10 0 0,4 0 0,-10 0 0,-10 0 0,-7 0 0,-3 0 0,-8 0 452,-17 0-452,-18 0 229,-2 0-229,3 4 0,3 1 0,-1 0 0,34-3 0,10-1 0,8 9 17,13-4 0,-1 1-17,-11 5 0,28 8 0,-53-18 0,15 13 0,-19-14 0,-10 9 0,-2-9 0,-13 3 0,-6-4 0,-4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04:5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24575,'13'0'0,"0"0"0,1 0 0,3 4 0,-8-3 0,4 3 0,0 0 0,-4-3 0,8 7 0,-7-7 0,2 7 0,1-7 0,-7 6 0,6-6 0,-8 3 0,5-4 0,0 4 0,0-3 0,0 3 0,-1 0 0,1-3 0,0 3 0,-4 0 0,3-3 0,-4 3 0,1-1 0,3-2 0,-3 3 0,4 0 0,-1-3 0,1 3 0,-12 4 0,-3 2 0,-11 3 0,-1 0 0,0-4 0,9-1 0,-7 1 0,10 0 0,-11 0 0,8 0 0,-4-1 0,4 1 0,-4 0 0,7 0 0,-5-5 0,6 4 0,0-3 0,-3 0 0,7 3 0,-7-7 0,7 7 0,-7-7 0,7 6 0,-7-6 0,7 7 0,-7-7 0,7 7 0,-3-3 0,1 0 0,2 2 0,-7-6 0,7 7 0,-3-7 0,4 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4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4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55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0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24575,'0'48'0,"0"-23"0,0 41 0,0-43 0,0 20 0,0-8 0,0 11 0,0-12 0,0 9 0,0-19 0,0 3 0,0-12 0,0-5 0,0 1 0,0-1 0,0 1 0,0-1 0,0 5 0,0-4 0,0 4 0,0-4 0,0-1 0,0 1 0,0-6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1:59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2:45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4:5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3814 1620 24575,'-28'8'0,"-5"1"0,-16 0 0,0 5 0,-25-12 0,-6 5-523,29-6 0,-2-2 523,2 1 0,-2 0 0,-11 0 0,-1 0 0,10 0 0,0 0 0,-9 0 0,-1 0-570,1 0 0,0 0 570,-4 0 0,1 0 0,0 0 0,-1 0 0,-9 0 0,1 0 0,21 0 0,0 0 0,-23 0 0,3 0-508,-11 0 508,23 0 0,3 0 0,5 0-5,-19 0 5,1 0 0,-7-11-172,29 9 1,-2 1 171,-11-4 0,-1-2 0,-2 0 0,-1 0 0,1 0 0,-1-1 0,3 0 0,2-1 0,10-4 0,2 3 550,-2 8 1,1 1-551,-27-11 530,5 5-530,37 5 6,2-5-6,1 0 1154,13 5-1154,-12-11 251,16 7-251,-17 0 0,8-9 0,-8 7 0,11-8 0,1 5 0,-12-10 0,8 2 0,-8-8 0,0 8 0,4-15 0,-6 11 0,9-11 0,5 16 0,4 2 0,2 0 0,5-1 0,-1-6 0,6 1 0,1-13 0,5-2 0,0-12 0,0 0 0,0 11 0,0-8 0,5 21 0,4-22 0,12 10 0,4-12 0,15 7 0,-2 7 0,1 2 0,7-2-288,11-9 1,1 0 287,-12 9 0,-4 4 0,0 1-43,7-2 43,25-10 0,-19 14 0,18-11 0,-23 26 0,-2 1 0,14-21 0,-2 19 0,2-1 0,18-26 0,0 16 0,-30 7 0,-2 0 0,7 0 0,18-3 0,-24 5 0,25 7 0,6-10-214,-28 17 0,0 1 214,27-11 0,19 12 0,-47 0 0,3 0-329,12 0 1,2 0 328,-1 0 0,1 0 0,8 0 0,1 0 0,-10 0 0,0 0 0,13 0 0,-1 0 0,-11 0 0,-1 0 0,-2 0 0,-2 0 0,-10 0 0,-2 0-241,2 6 1,-1 0 240,0-5 0,0 1 0,-1 9 0,2 1 0,12-4 0,-2 1 0,23 13 0,-24-14 0,-1 0 0,18 11 0,1-9 0,-18 3 0,-16 2 404,-21-13-404,4 5 1212,-13-2-1212,-5-4 568,1 9-568,-1-9 0,17 12 0,-8-7 0,14 8 0,-11-3 0,11 10 0,-9-8 0,21 10 0,-21-11 0,10 1 0,-13-2 0,-5-4 0,-1 3 0,-4-4 0,-1 0 0,0 4 0,0 1 0,0 1 0,-5 4 0,4 1 0,-8 0 0,2 5 0,-4 12 0,0-8 0,0 20 0,0-21 0,0 9 0,-7 1 0,-2 2 0,0 0 0,-3-3 0,3 0 0,-3-8 0,4 20 0,-2-21 0,3 9 0,1-11 0,1-1 0,5 0 0,0 0 0,-5-4 0,4 3 0,-4-4 0,0 5 0,4 1 0,-4-6 0,5 4 0,-5-8 0,3 20 0,-8-13 0,4 14 0,-5-12 0,0 1 0,-1-1 0,-29 25 0,23-23 0,-23 21 0,29-27 0,1-1 0,0-1 0,-1-5 0,1-5 0,5 4 0,-9-3 0,3 4 0,-6 0 0,-3 0 0,3-5 0,-4 9 0,0-12 0,-1 11 0,1-7 0,-1-1 0,6 4 0,1-9 0,-1 4 0,5 0 0,-4-4 0,4 4 0,1-5 0,0 5 0,0-4 0,-6 4 0,5-5 0,-4 0 0,-12 7 0,7-5 0,-13 5 0,11-7 0,1 0 0,0 0 0,4 0 0,7 5 0,1-3 0,4 3 0,-1-5 0,2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4:56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1595 24575,'11'0'0,"0"0"0,1 0 0,-1 0 0,17 0 0,4 0 0,42 0 0,5 12-749,-17-11 0,5 0 749,-1 5 0,2 0 0,11-5 0,1-2 0,0 1 0,-1 0-886,1 0 1,-1 0 885,1 0 0,-1 0 0,2 0 0,-3 0 0,-10 0 0,-1 0-387,-2 0 0,-2 0 387,-10 0 0,-1 0 0,0 0 0,0 0 0,0 0 0,0 0 0,0-1 0,0 2 0,0 5 0,0 0 0,-1-5 0,2 0 0,22 5 0,3 0-787,-8-5 0,1-2 787,19 1 0,3 0-347,0 0 0,-2 0 347,-9 0 0,1 0 0,9 0 0,-1 0 0,-10 0 0,-3 0 290,-10 0 0,-1 0-290,-3 0 0,0 0 0,1 0 0,-1 0 0,-9 0 0,0 0 0,11 0 0,-3 0 694,16 0-694,-17-5 1636,-16 4-1636,-21-4 2249,5 0-2249,-9-2 1152,-9 1-1152,4-4 0,0 4 0,-3-5 0,8-1 0,-4-4 0,5-1 0,12-3 0,-4-14 0,6 12 0,-9-13 0,-5 13 0,-5-1 0,4 1 0,-6-12 0,-3 8 0,2-20 0,-12 21 0,5-10 0,-7 1 0,0 8 0,-5-8 0,4 12 0,-9 4 0,4-3 0,-11 4 0,3-18 0,-8 10 0,-2-21 0,-12 16 0,-1-11 0,-3-1-1075,-18-1 1075,-6-8 0,-4-1 0,-18 4-934,18 3 0,-3-1 934,5 14 0,1 2 0,5-1 0,-1 1-650,-16-1 0,1 2 650,20 8 0,2 1 0,-11-3 0,1 0-183,10-3 1,4 3 182,-30-2 878,6 0-878,25 10 1785,0 6-1785,-25-11 0,-6-2 146,17 7 1,-2 1-147,10 6 0,-1 1 0,-7 0 0,-2 0 0,0-1 0,1 2 0,10 4 0,-2 0 0,-20-5 0,-1 0 0,10 6 0,-1 2-1011,-22-1 0,-4 0 1011,1 0 0,-3 0 0,25 0 0,-1 0 0,1 0 0,-24 0 0,0 0 0,25 0 0,-1 0 0,4 0-517,-5 0 1,3 0 516,-10 0 0,5 0 0,-6 0 0,7 0 997,35 0-997,4 0 2451,12 5-2451,-1-4 1259,6 4-1259,0 0 0,1-4 0,4 9 0,-5-9 0,1 4 0,4 0 0,-9-3 0,8 7 0,-8-7 0,3 8 0,-4-9 0,0 9 0,-1-4 0,1 5 0,4 0 0,2 0 0,0 1 0,3-1 0,-3-5 0,5 4 0,0-4 0,-1 5 0,1 0 0,-5 0 0,3 1 0,-8 4 0,9-4 0,-10 4 0,10-5 0,-4 0 0,4 1 0,6 4 0,-4-4 0,4 4 0,-5-5 0,-1 0 0,1 6 0,5-5 0,-4 4 0,4-5 0,-1 0 0,-3 1 0,4-1 0,0 0 0,-4 0 0,8 0 0,-8 5 0,4-3 0,0 8 0,-4-9 0,9 9 0,-9-4 0,8 6 0,-8-1 0,9 0 0,-4 1 0,5 11 0,-5-9 0,4 9 0,-4-11 0,5-6 0,0 4 0,0-9 0,0 4 0,0-4 0,0-1 0,0 0 0,0 0 0,0 0 0,5 0 0,-4 0 0,4 1 0,-5-1 0,5 0 0,-4 0 0,4 5 0,-5-3 0,5 3 0,-4-5 0,4 0 0,-5 0 0,0 0 0,5 0 0,-4 1 0,4-1 0,0-5 0,-3 4 0,3-4 0,0 5 0,-4 5 0,4-3 0,-5 3 0,5-5 0,-4 0 0,4 0 0,-5 0 0,5 0 0,-4 1 0,9-1 0,-9 5 0,9-4 0,-9 4 0,9-5 0,-8 1 0,2-1 0,1 0 0,-3 5 0,8-9 0,-9 13 0,9-12 0,-9 8 0,9-5 0,-9 0 0,9 0 0,-9 0 0,9-4 0,-9 2 0,9-2 0,-8 4 0,7-5 0,-7 4 0,3-4 0,0 0 0,-4 4 0,9-4 0,-4 6 0,5-1 0,-5 0 0,4 0 0,-4-5 0,6 4 0,-6-4 0,4 0 0,-4 4 0,5-3 0,0-1 0,-5 4 0,4-9 0,-4 4 0,1 0 0,3-4 0,-4 4 0,5-5 0,-5 5 0,4-4 0,-4 4 0,5-5 0,0 0 0,-4 5 0,-2-4 0,-5 4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8:03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24575,'95'-4'0,"-1"1"0,1-1 0,0 0 0,0 0 0,0 0 0,0 0 0,8 0 0,8 0 0,-2-1 0,-10 1 0,-19 1 0,-27 2 0,-21 1 0,12 0 0,-17 5 0,-5-4 0,0 4 0,1-5 0,4 0 0,-9 0 0,-1 0 0,-12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8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24575,'16'5'0,"-4"1"0,4 0 0,-4 4 0,-1-3 0,0-1 0,0 4 0,0-9 0,-5 9 0,4-9 0,-4 9 0,6-9 0,-6 9 0,4-9 0,-4 4 0,0 0 0,4 1 0,-4 1 0,5 3 0,0-9 0,-4 9 0,-7-4 0,-2 10 0,-8-4 0,9 9 0,-9-13 0,9 7 0,-4-4 0,0 1 0,-2 4 0,-4 0 0,0 2 0,0 4 0,-1-5 0,6 0 0,-4-6 0,4 0 0,0 0 0,-4 0 0,8 0 0,-8 0 0,4 1 0,0-1 0,-4 0 0,9 0 0,-4-5 0,5-1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8:40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24575,'95'-4'0,"-1"1"0,1-1 0,0 0 0,0 0 0,0 0 0,0 0 0,8 0 0,8 0 0,-2-1 0,-10 1 0,-19 1 0,-27 2 0,-21 1 0,12 0 0,-17 5 0,-5-4 0,0 4 0,1-5 0,4 0 0,-9 0 0,-1 0 0,-12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8:40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24575,'16'5'0,"-4"1"0,4 0 0,-4 4 0,-1-3 0,0-1 0,0 4 0,0-9 0,-5 9 0,4-9 0,-4 9 0,6-9 0,-6 9 0,4-9 0,-4 4 0,0 0 0,4 1 0,-4 1 0,5 3 0,0-9 0,-4 9 0,-7-4 0,-2 10 0,-8-4 0,9 9 0,-9-13 0,9 7 0,-4-4 0,0 1 0,-2 4 0,-4 0 0,0 2 0,0 4 0,-1-5 0,6 0 0,-4-6 0,4 0 0,0 0 0,-4 0 0,8 0 0,-8 0 0,4 1 0,0-1 0,-4 0 0,9 0 0,-4-5 0,5-1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9:54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24575,'95'-4'0,"-1"1"0,1-1 0,0 0 0,0 0 0,0 0 0,0 0 0,8 0 0,8 0 0,-2-1 0,-10 1 0,-19 1 0,-27 2 0,-21 1 0,12 0 0,-17 5 0,-5-4 0,0 4 0,1-5 0,4 0 0,-9 0 0,-1 0 0,-12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19:5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24575,'16'5'0,"-4"1"0,4 0 0,-4 4 0,-1-3 0,0-1 0,0 4 0,0-9 0,-5 9 0,4-9 0,-4 9 0,6-9 0,-6 9 0,4-9 0,-4 4 0,0 0 0,4 1 0,-4 1 0,5 3 0,0-9 0,-4 9 0,-7-4 0,-2 10 0,-8-4 0,9 9 0,-9-13 0,9 7 0,-4-4 0,0 1 0,-2 4 0,-4 0 0,0 2 0,0 4 0,-1-5 0,6 0 0,-4-6 0,4 0 0,0 0 0,-4 0 0,8 0 0,-8 0 0,4 1 0,0-1 0,-4 0 0,9 0 0,-4-5 0,5-1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2:2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24575,'0'11'0,"0"1"0,0-1 0,0 5 0,0-4 0,0 9 0,0-8 0,0 3 0,0 0 0,0-4 0,0 9 0,0-8 0,0 8 0,0-9 0,0 4 0,0-5 0,0 0 0,0 6 0,0-5 0,0 4 0,0-5 0,0 0 0,0 0 0,0 1 0,0 4 0,0-4 0,0 4 0,0 0 0,0 2 0,0-1 0,0-1 0,0 0 0,0-3 0,0 3 0,0-5 0,0 0 0,0 0 0,0 5 0,0-3 0,0 3 0,0-5 0,0 0 0,5-5 0,-4 4 0,4-4 0,-5 10 0,0-3 0,0 8 0,0-9 0,0 4 0,0 0 0,0-3 0,0 3 0,0-5 0,10-5 0,2-1 0,10-5 0,1 0 0,-6 0 0,-1 0 0,-5 0 0,0 0 0,1 0 0,-1 0 0,0 0 0,0 0 0,0 0 0,5 0 0,2 0 0,4 0 0,0 0 0,1 0 0,-1 0 0,0 0 0,0 0 0,1 0 0,-1 0 0,0 0 0,1 0 0,-1 0 0,12 0 0,-9 0 0,10 0 0,-1 0 0,3 0 0,12 0 0,-12 0 0,-2 0 0,-1 0 0,-14 0 0,13 0 0,-4 0 0,-3 0 0,3 0 0,-8 0 0,-9 0 0,4 0 0,0 0 0,-3 0 0,3 0 0,-5 0 0,5 0 0,-3 0 0,3 0 0,-5 0 0,0 0 0,0 0 0,0 0 0,0 0 0,17 0 0,-7 0 0,13 0 0,-12 0 0,-4 0 0,3 0 0,-9 0 0,4 0 0,-5 0 0,0 0 0,1 0 0,-1 0 0,0 0 0,0 0 0,5 0 0,1 0 0,1 0 0,-2 0 0,-5 0 0,0 0 0,0 0 0,1 0 0,-6-5 0,-6-1 0,-2-5 0,-8-1 0,9 1 0,-9 0 0,9 0 0,-9 4 0,9-3 0,-4 4 0,0 0 0,3-4 0,-8 9 0,9-9 0,-9 8 0,9-8 0,-9 4 0,9-5 0,-10 4 0,10-3 0,-9 4 0,9-5 0,1 10 0,11 2 0,1 15 0,10-4 0,-10 4 0,4-4 0,0-1 0,-4 0 0,5 0 0,-6 0 0,0 0 0,0 0 0,0 1 0,0-1 0,0 0 0,-9 5 0,-9 1 0,-5 1 0,-4 3 0,4-9 0,1 4 0,5-5 0,-4-4 0,9 2 0,-9-2 0,8 4 0,-8 0 0,9 0 0,-4 0 0,5-5 0,0-1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2:2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 14 24575,'-11'0'0,"-5"0"0,-2 0 0,-16 7 0,9-5 0,-10 10 0,13-6 0,-1 0 0,-11 6 0,9-5 0,-10 7 0,13-8 0,5 4 0,0-9 0,6 4 0,0 0 0,-1-4 0,1 4 0,0 0 0,0-4 0,-1 9 0,1-4 0,0 1 0,0 3 0,-1-4 0,1 0 0,0 4 0,0-4 0,-1 5 0,-4 0 0,4 0 0,-5 6 0,6-5 0,-5 9 0,3-4 0,-3 6 0,5-1 0,0 0 0,4 1 0,-3-1 0,4 0 0,0 0 0,-7 13 0,12-10 0,-7 9 0,8-12 0,0 1 0,0-1 0,0 0 0,0 1 0,0-6 0,0 16 0,0-13 0,5 14 0,-3-11 0,7-1 0,-2-5 0,-1-1 0,4 1 0,-4 0 0,5 5 0,0-4 0,0 3 0,1-9 0,4 9 0,-4-4 0,9 6 0,-9-6 0,5-1 0,-6-5 0,0 5 0,0-3 0,5 3 0,-4-5 0,10 0 0,-10 0 0,4 0 0,0 1 0,-4-1 0,10 0 0,-5 0 0,5 0 0,0 0 0,1 0 0,-1 1 0,0-1 0,1-5 0,-1 4 0,0-4 0,12 7 0,-8-1 0,20-3 0,-21 1 0,9-4 0,1 0 0,-10 4 0,9-9 0,-12 9 0,1-9 0,-1 9 0,12-1 0,-9-3 0,22 9 0,-22-13 0,21 12 0,-21-12 0,21 5 0,-20-2 0,8-4 0,-12 4 0,0 0 0,13-3 0,-10 3 0,21-5 0,-21 0 0,10 0 0,-1 0 0,-9 0 0,21 0 0,-21 0 0,10 0 0,-1 0 0,-9 0 0,9 0 0,-11 0 0,-1 0 0,-5 0 0,4 0 0,-8 0 0,3 0 0,0 0 0,-4 0 0,9-6 0,-8 5 0,8-9 0,-9 9 0,9-4 0,-8 0 0,3 4 0,0-4 0,-4 5 0,4-5 0,0 3 0,-3-3 0,3 0 0,-5 4 0,5-4 0,-3 0 0,3 4 0,0-9 0,-4 9 0,9-9 0,-8 8 0,3-3 0,-10 0 0,4 4 0,-4-4 0,0 0 0,4 4 0,-4-4 0,5 0 0,1-1 0,-1-6 0,0 1 0,-5-5 0,4 3 0,-9-8 0,9 4 0,-9-6 0,4 1 0,-5-1 0,0-11 0,-5 9 0,4-10 0,-11 1 0,10 9 0,-10-10 0,5 13 0,1-1 0,-4 1 0,4 5 0,-5 0 0,4 1 0,-3 4 0,4-5 0,-5 1 0,0 4 0,-1-10 0,1 5 0,-5 0 0,3 0 0,-3 6 0,5-5 0,-1 3 0,1-3 0,0 0 0,0 3 0,-1-3 0,1 5 0,-5-5 0,3 3 0,-8-3 0,9 5 0,-5-1 0,1-4 0,-1 4 0,-1-5 0,-3 6 0,9 0 0,-10 0 0,5-1 0,-5-4 0,-13 1 0,10-1 0,-5 2 0,9 3 0,4-1 0,-6 1 0,1 0 0,0 0 0,-1 4 0,6-3 0,-4 4 0,3-5 0,-4 0 0,-1-1 0,1 1 0,4 0 0,-3-1 0,4 6 0,-1-4 0,-3 9 0,9-9 0,-5 9 0,1-9 0,-1 3 0,-1 1 0,-15-6 0,13 5 0,-10-2 0,9-1 0,4 9 0,-1-9 0,-3 4 0,8 0 0,-8 1 0,9 0 0,-4 3 0,4-3 0,1 5 0,0-5 0,0 4 0,-1-4 0,1 5 0,0-5 0,-1 4 0,1-9 0,0 9 0,0-4 0,-1 5 0,1-5 0,0 3 0,0-8 0,-1 9 0,1-4 0,0 0 0,-1 4 0,1-4 0,0 0 0,0 3 0,-1-3 0,6 0 0,1 4 0,5-4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2:38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24575,'0'11'0,"0"0"0,0 0 0,0 0 0,5 0 0,-4 1 0,4-1 0,0-5 0,-4 4 0,4-4 0,0 0 0,-4 4 0,4-4 0,0 0 0,-4 4 0,4-3 0,0 4 0,-4 0 0,9-5 0,-8 4 0,2-4 0,1 5 0,2 0 0,-1 1 0,4-1 0,-9 0 0,9-5 0,-9 4 0,4-4 0,0 0 0,-4 4 0,9-4 0,-9 6 0,9-1 0,-8 0 0,7 0 0,-7 0 0,8 0 0,-9 1 0,4-1 0,0-5 0,-4 4 0,4-4 0,0 0 0,-4 4 0,4-4 0,0 0 0,-4 4 0,4-3 0,-5 4 0,0 0 0,0 0 0,-5-5 0,4 4 0,-4-4 0,0 5 0,-1 1 0,-6-1 0,6 0 0,-4 0 0,4 0 0,0 0 0,-4 0 0,8 1 0,-8-6 0,4 4 0,0-4 0,-4 5 0,9 0 0,-4 0 0,0-4 0,3 2 0,-8-2 0,9 4 0,-9-5 0,9 4 0,-9-4 0,8 5 0,-8-5 0,9 4 0,-9-4 0,9 6 0,-4-1 0,0 0 0,4 0 0,-4 0 0,5 0 0,0 1 0,5-6 0,1-1 0,5-5 0,-5-5 0,4 3 0,-4-3 0,5 0 0,1 4 0,-1-4 0,0 5 0,0 0 0,0-5 0,0 4 0,5-4 0,-3 5 0,3 0 0,-5-5 0,0 4 0,0-4 0,0 5 0,1 0 0,-1-5 0,0 3 0,0-3 0,0 0 0,0 4 0,0-4 0,-4 0 0,3 4 0,-4-4 0,5 5 0,0-5 0,0 4 0,0-4 0,1 0 0,-1 3 0,0-8 0,0 9 0,5-4 0,-4 0 0,5-1 0,-6-1 0,0 2 0,0 5 0,0-5 0,0 4 0,5-4 0,-3 0 0,8 4 0,-9-9 0,4 9 0,0-9 0,-3 8 0,8-8 0,-9 9 0,9-9 0,-3 4 0,4 0 0,12-7 0,-9 11 0,22-12 0,-22 12 0,9-5 0,-17 2 0,4 3 0,-3-3 0,-1 0 0,-1 4 0,0-4 0,-3 0 0,3 4 0,0-4 0,-4 0 0,4 4 0,-4-4 0,-1 0 0,0 3 0,0-3 0,0 5 0,0-5 0,0 4 0,6-4 0,-5 0 0,4 4 0,-5-4 0,0 5 0,-5-5 0,4 4 0,-3-4 0,4 5 0,0 0 0,0 0 0,0-5 0,0 3 0,0-3 0,-14 0 0,-5-1 0,-9 0 0,6-4 0,1 9 0,8-10 0,-8 10 0,9-9 0,-9 9 0,4-4 0,-1 0 0,-3 4 0,4-4 0,10 5 0,3 0 0,11 5 0,3-4 0,-9 4 0,4-5 0,-10 5 0,4-4 0,-4 4 0,6-5 0,-1 0 0,0 0 0,0 0 0,0 0 0,-5 5 0,-1 1 0,-10 5 0,4 0 0,-4 6 0,0-10 0,4 8 0,-4-9 0,0 5 0,3 0 0,-8 0 0,9 1 0,-4-1 0,0-5 0,4 4 0,-4-4 0,0 0 0,4 4 0,-4-4 0,0 5 0,3 1 0,-8-1 0,9 0 0,-4-5 0,5-1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2:4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24575,'-8'17'0,"6"0"0,-6 0 0,1 0 0,5 0 0,-14 0 0,14 1 0,-5-1 0,-1-8 0,6 6 0,-13-5 0,13 7 0,-13 0 0,13 0 0,-14 0 0,14 0 0,-13 0 0,13 1 0,-6-1 0,1 0 0,5 0 0,-6 0 0,8 0 0,0 8 0,-8-14 0,6 12 0,-5-14 0,7 9 0,0-1 0,0 0 0,0 0 0,7-8 0,3-9 0,7-2 0,0-5 0,-7-1 0,5 6 0,-6-6 0,8 1 0,0 5 0,1-6 0,-1 0 0,0 7 0,0-15 0,0 14 0,0-5 0,0-1 0,0 6 0,0-13 0,0 13 0,1-6 0,-1 8 0,-8-8 0,6 6 0,-5-5 0,7-1 0,0 6 0,0-6 0,0 1 0,0 5 0,0-6 0,1 8 0,-9-8 0,6 7 0,-5-7 0,7 8 0,0 0 0,-8-8 0,7 6 0,-7-5 0,8 7 0,0 0 0,-7-8 0,5 6 0,-5-6 0,7 8 0,-8-7 0,6 5 0,-5-6 0,7 8 0,-8-8 0,7 6 0,-7-5 0,8 7 0,0 0 0,-7-8 0,5 6 0,-5-6 0,7 8 0,-8-7 0,6 5 0,-5-6 0,-1 0 0,-9 6 0,-2-13 0,-13 13 0,13-13 0,-13 13 0,13-13 0,-14 13 0,15-14 0,-15 14 0,14-13 0,-13 13 0,13-13 0,-13 5 0,5-7 0,0 0 0,10 7 0,10 10 0,14 9 0,-5 1 0,6-3 0,-15 1 0,5-6 0,-6 6 0,8-1 0,1-5 0,-1 6 0,0-1 0,0-5 0,-8 13 0,-9-5 0,-9 15 0,-1-6 0,2 5 0,1-7 0,5 0 0,-6 1 0,8-1 0,0 0 0,-8-8 0,7 6 0,-7-5 0,8 7 0,-8 0 0,6 0 0,-5 0 0,7 0 0,0 1 0,0-1 0,0-8 0,0-1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2:4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1129 208 24575,'-7'-9'0,"5"-7"0,-14 14 0,7-5 0,-1-1 0,-5 6 0,13-13 0,-14 13 0,7-14 0,-9 7 0,-6-1 0,4-5 0,-12 5 0,5-7 0,-7 0 0,-19 7 0,14-5 0,-14 13 0,27-6 0,1 0 0,7 6 0,-6-5 0,4 7 0,-5 0 0,8 0 0,0 0 0,-8 0 0,6 0 0,-6 0 0,8 0 0,-1 7 0,1-5 0,0 13 0,-1-13 0,1 6 0,0 0 0,0-7 0,-1 15 0,1-7 0,-8 8 0,6 0 0,-6 0 0,8 1 0,0-1 0,-1 7 0,1-5 0,0 6 0,-1 0 0,9-6 0,-7-2 0,14-2 0,-13-5 0,6 7 0,-1 7 0,-5-5 0,13 14 0,-14-7 0,7 8 0,-1 1 0,-5-9 0,13 7 0,-6-7 0,0 8 0,6 1 0,-5 17 0,7-21 0,0 20 0,0-25 0,0 1 0,0-2 0,0-1 0,0-5 0,0 14 0,0-14 0,7 13 0,-5-13 0,6 6 0,-1-1 0,-5-5 0,14 6 0,-7-8 0,8 0 0,-7 8 0,5-6 0,-6 6 0,8-8 0,1 0 0,-1 0 0,0 0 0,0 0 0,0 0 0,0 0 0,0 8 0,8-6 0,-6 6 0,13-8 0,-13 0 0,6 0 0,0 0 0,-6-7 0,13 5 0,-6-13 0,1 13 0,5-5 0,-13-1 0,14 6 0,-14-13 0,31 17 0,-19-16 0,22 15 0,-19-16 0,19 17 0,-15-9 0,33 3 0,-32 3 0,13-15 0,-17 7 0,-1 0 0,-8-6 0,7 5 0,-14-7 0,13 0 0,-13 0 0,13 0 0,-13 0 0,14 0 0,-14-8 0,5 7 0,1-15 0,-6 14 0,6-13 0,-1 13 0,-5-6 0,14 1 0,-14-3 0,13 0 0,-5-13 0,7 12 0,-8-14 0,7 8 0,-7-8 0,9-2 0,-1-7 0,0-1 0,-7 1 0,-3 7 0,-7-5 0,0 5 0,1-8 0,-9 1 0,6 0 0,-13-1 0,6-17 0,-8 13 0,0-32 0,0 32 0,0-6 0,0 20 0,0 0 0,0 6 0,0-6 0,0 7 0,-8 1 0,6 0 0,-6 0 0,1-1 0,-3-7 0,-7-1 0,0-1 0,-1 2 0,1 0 0,0 6 0,-1-6 0,1 15 0,8-5 0,-7 13 0,14-13 0,-13 13 0,13-14 0,-13 15 0,5-15 0,-7 7 0,7-9 0,-5 9 0,5-7 0,-7 7 0,0-1 0,7-5 0,-5 13 0,5-6 0,-7 0 0,-1-1 0,1-1 0,0-5 0,0 13 0,-1-13 0,1 13 0,0-14 0,-1 14 0,1-13 0,0 13 0,0-13 0,-1 13 0,1-14 0,0 15 0,7-15 0,-5 14 0,5-5 0,0-1 0,-5 6 0,6-6 0,-1 1 0,-5 5 0,5-6 0,0 0 0,3 6 0,7-5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2:50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957 93 24575,'-16'-5'0,"-1"4"0,-6-9 0,1 8 0,-1-3 0,-11-2 0,-3 5 0,-1-5 0,-8 7 0,21 0 0,-10 0 0,13 0 0,0 0 0,4 0 0,2 0 0,5 0 0,-1 0 0,1 0 0,0 0 0,0 0 0,-1 0 0,1 5 0,0-4 0,-1 4 0,1 0 0,-5-4 0,3 4 0,-3 0 0,5-4 0,0 9 0,-1-4 0,1 1 0,0 3 0,0-4 0,-1 0 0,1 4 0,0-4 0,0 10 0,-6-3 0,5 3 0,-9 0 0,8-4 0,-8 9 0,4-3 0,-1-1 0,-3-1 0,8-5 0,-3 0 0,5 0 0,0 1 0,4-1 0,-3-5 0,9 4 0,-9-4 0,4 5 0,0 5 0,-4 2 0,3 4 0,-4 0 0,5-4 0,-4 3 0,8-9 0,-8 9 0,9-9 0,-4 5 0,5-1 0,0-4 0,0 9 0,0-9 0,0 5 0,0-1 0,0 1 0,0 5 0,0-4 0,5 3 0,-4-9 0,9 9 0,-8-9 0,2 10 0,1-10 0,-3 9 0,8-9 0,-4 9 0,0-8 0,4 8 0,-9-4 0,9 1 0,-4 3 0,0-9 0,4 4 0,-8 0 0,7-3 0,-7 3 0,8 0 0,-4-4 0,5 4 0,-5-5 0,4 6 0,-4-5 0,0 4 0,4 0 0,-3-4 0,4 10 0,0-10 0,0 9 0,0-4 0,5 1 0,-8 3 0,11-9 0,-11 9 0,8-8 0,-5 3 0,0 0 0,0-4 0,1 4 0,-6-5 0,4 1 0,-4-1 0,5 0 0,0 0 0,0 0 0,0 0 0,1 0 0,-1 1 0,5-1 0,-4 0 0,9 0 0,-3 0 0,-1 0 0,4 0 0,-4 1 0,6-6 0,11 6 0,52 4 0,-25 2-737,10-3 1,5 0 736,-21-2 0,0-1 0,24-3 0,1-1 0,-12 6 0,-1-2 0,-2-10 0,-2-1-333,-10 5 0,-2-1 333,2-4 0,-1-2 0,27 1 0,-17 0 0,-28 0 0,-12 0 1420,1 0-1420,-1 0 719,0 0-719,1 0 0,-1 0 0,-5 0 0,4 0 0,-3-5 0,4 4 0,0-4 0,12 5 0,-8 0 0,3 0 0,-8-5 0,-4 4 0,6-4 0,-6 5 0,4-5 0,-9-1 0,9-6 0,-8 6 0,8-4 0,-9 4 0,4-5 0,-4-1 0,-1 1 0,0 5 0,0-4 0,0 3 0,0-9 0,0 4 0,1-4 0,1-13 0,-1 9 0,1-14 0,-7 11 0,7-11 0,-7 8 0,3-20 0,1 21 0,-9-21 0,4 20 0,-5-20 0,0 9 0,0-13 0,0 13 0,0-9 0,0 8 0,-7-11 0,0 12 0,-7 3 0,8 11 0,-4 1 0,4-1 0,-1 1 0,-3-1 0,4 6 0,-5-4 0,5 8 0,-4-3 0,3 0 0,-4 3 0,5-3 0,-4 5 0,3 0 0,1-1 0,-9 1 0,8-5 0,-4 3 0,-4-3 0,7 5 0,-13-5 0,8 3 0,-8-8 0,-21-21 0,13 18 0,-30-27 0,34 33 0,-46-22 0,40 19 0,-16-3 0,-2 0 0,6-1 0,-19-7 0,28 11 0,0 7 0,13 8 0,-12-7 0,21 7 0,-10 0 0,10-4 0,-4 4 0,4-1 0,1-3 0,0 9 0,0-4 0,-1 0 0,1 4 0,0-9 0,-5 8 0,3-3 0,-3 0 0,5 4 0,-1-4 0,1 5 0,0 0 0,-1-5 0,1 4 0,0-4 0,0 5 0,-6-5 0,5 4 0,-4-4 0,-1 5 0,5-5 0,-4 3 0,4-3 0,1 5 0,0 0 0,0 0 0,-1 0 0,1-5 0,-5 4 0,3-4 0,-3 5 0,5 0 0,0 0 0,-6 0 0,5 0 0,-4 0 0,-1 0 0,5 0 0,-4 0 0,4 0 0,1 0 0,5 5 0,-4-4 0,4 4 0,-1 0 0,-3-4 0,4 4 0,0 0 0,-4-3 0,4 8 0,-1-9 0,2 4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0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79 24575,'-15'5'0,"3"5"0,-7-3 0,7 7 0,-3-13 0,9 8 0,-3-8 0,3 9 0,-4-5 0,-1 1 0,5 3 0,2-3 0,13-5 0,-2-7 0,12-5 0,-7 0 0,3 2 0,-5 3 0,1 0 0,-6-3 0,5 8 0,-9-9 0,8 9 0,-3-8 0,4 3 0,0-4 0,-4-1 0,3 1 0,-3-1 0,5 5 0,-6-3 0,5 3 0,-5 0 0,1-3 0,-1 13 0,-1-3 0,2 14 0,13 12 0,-1-4 0,2 5 0,-5-9 0,-5-7 0,1 3 0,-1-9 0,-4 3 0,-1-8 0,-5 4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2572 24575,'4'-5'0,"1"-3"0,3 8 0,0-8 0,1 7 0,-5-6 0,4 6 0,-3-7 0,3 3 0,0 1 0,-3-4 0,2 7 0,-6-6 0,7 6 0,-7-7 0,6 7 0,-6-6 0,6 6 0,-6-7 0,7 7 0,-4-6 0,5 2 0,-1 1 0,0-4 0,-3 3 0,3-3 0,-4-1 0,5 1 0,-5 0 0,4-1 0,-4 1 0,5-1 0,-1 4 0,0-2 0,-3 2 0,2-3 0,-2-1 0,3 5 0,-3-4 0,3 3 0,-4-7 0,5 3 0,-1-3 0,0 3 0,1 1 0,-1-1 0,-3 1 0,2-1 0,-2 1 0,-1 0 0,4-5 0,-4 4 0,5-3 0,-1 3 0,-3 1 0,2-4 0,-2 2 0,3-2 0,-3 4 0,2-4 0,-2 2 0,3-6 0,1 7 0,-1-3 0,-3 0 0,2 2 0,-2-6 0,-1 3 0,4 0 0,-4-3 0,5 7 0,-1-7 0,1 3 0,-1-4 0,0 0 0,-3 4 0,2-3 0,-2 7 0,0-7 0,2 7 0,-2-7 0,-1 6 0,7-5 0,-9 5 0,9-6 0,-6 7 0,3-7 0,-3 3 0,3 0 0,-2-12 0,3 13 0,-3-9 0,1 9 0,-2 3 0,0-7 0,2 6 0,-2-5 0,3 5 0,2-15 0,-1 10 0,1-11 0,-1 9 0,-1 1 0,0-1 0,-3 0 0,2 4 0,-2-3 0,3 3 0,1 0 0,-1-3 0,0 3 0,-3 0 0,6-3 0,-9 3 0,13-4 0,-10 0 0,4 0 0,2 1 0,-5-1 0,6 0 0,-4 0 0,0 0 0,1 4 0,-1-3 0,0 3 0,1 0 0,-1 1 0,-3 0 0,2 2 0,-2-5 0,0 5 0,2-2 0,-2 0 0,3 2 0,0-5 0,1 5 0,-1-6 0,-3 7 0,2-7 0,-2 7 0,3-7 0,-3 6 0,2-5 0,-2 5 0,-1-2 0,4 4 0,-7-5 0,10 4 0,-9-7 0,9 7 0,-10-7 0,6 6 0,-2-2 0,0 0 0,2 3 0,-2-3 0,-1-1 0,4 4 0,-4-3 0,1 3 0,3-3 0,-4 3 0,1-3 0,2-1 0,-2 4 0,3-7 0,1 7 0,-1-7 0,0 7 0,-3-4 0,2 5 0,-2 0 0,3-5 0,1 4 0,-1-7 0,0 7 0,-3-3 0,3 3 0,-4 1 0,5-1 0,-5 1 0,4-1 0,-4 1 0,1-1 0,2-3 0,-2 3 0,3-3 0,1 3 0,-5 1 0,4 3 0,-7-2 0,6 2 0,-6-4 0,7 1 0,-8-1 0,8 1 0,-3 0 0,-1-1 0,4 1 0,-7-1 0,6 1 0,-6-1 0,6 1 0,-2-1 0,0 1 0,-2 0 0,1 3 0,-3-3 0,6 4 0,-6-5 0,7 4 0,-7-2 0,2 2 0,1 1 0,-3-4 0,3 3 0,-1 1 0,-2-4 0,3 3 0,0 1 0,-3-4 0,2 4 0,1-5 0,-3 1 0,7 3 0,-8-3 0,4 4 0,0-1 0,-3-2 0,3 2 0,-1 0 0,-2-2 0,7 2 0,-7-4 0,6 5 0,-6-4 0,6 7 0,-2-6 0,3 2 0,1-3 0,-1 3 0,-3-3 0,-5 8 0,-5-4 0,-3 7 0,-1-2 0,1 3 0,-1-4 0,1 0 0,-1 0 0,5 4 0,-4-3 0,3 2 0,4-6 0,2-2 0,8 0 0,-5-2 0,4 6 0,-4-7 0,5 7 0,-1-2 0,0 3 0,1 0 0,-1 0 0,1 0 0,-1 0 0,0 0 0,4 0 0,-2 0 0,5 0 0,-5 0 0,2 0 0,-4 0 0,0 0 0,1 0 0,-1 0 0,1 0 0,3 0 0,-3 0 0,3 0 0,-4 0 0,1 0 0,-1 0 0,0 0 0,1 0 0,-1 0 0,-3 3 0,-1 2 0,-4 3 0,-4 1 0,3-1 0,-3 0 0,0 1 0,3-1 0,-2 1 0,-1-5 0,-1 4 0,0-4 0,-2 1 0,6-5 0,1-5 0,1-7 0,6 3 0,-6-7 0,7 6 0,-7-2 0,2 4 0,-3-1 0,4 5 0,-3-4 0,3 3 0,-4-3 0,0-1 0,3 1 0,-2 0 0,3-1 0,-4 1 0,0-1 0,0 1 0,0-1 0,4 5 0,-3-4 0,2 3 0,-6 1 0,-15 0 0,7 8 0,-14-3 0,12 6 0,0-6 0,-3 6 0,3-6 0,0 3 0,0 0 0,5-3 0,0 2 0,-1-3 0,1 4 0,-1-3 0,1 3 0,-1-4 0,5 3 0,-4-2 0,3 3 0,-3-4 0,-1 4 0,1-3 0,0 2 0,-1-3 0,4 4 0,-2-3 0,2 3 0,-3-4 0,-1 4 0,1-4 0,-1 4 0,1-4 0,0 4 0,-1-3 0,1 3 0,-1-4 0,4 3 0,-2-2 0,2 3 0,8-4 0,3 0 0,10-4 0,1 3 0,-4-6 0,-1 6 0,-4-3 0,1 4 0,-1 0 0,0-4 0,1 3 0,-1-2 0,1 3 0,-1 0 0,0 0 0,1 0 0,-1-4 0,0 3 0,1-3 0,3 4 0,-3 0 0,3 0 0,-3 0 0,-1 0 0,0 0 0,1 0 0,-1 0 0,0 0 0,1 0 0,-5 4 0,4-3 0,-4 2 0,1 1 0,2-3 0,-6 7 0,3-4 0,0 5 0,-3-1 0,2 4 0,1-3 0,-3 3 0,3-3 0,0-1 0,-4 0 0,8 1 0,-7-1 0,6 1 0,-6-1 0,7 0 0,-7 1 0,6-5 0,-6 4 0,3-4 0,-4 1 0,0-1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1423 24575,'13'-8'0,"-1"-1"0,0 5 0,-3-4 0,4 7 0,-5-6 0,0 2 0,1 0 0,-1-2 0,0 6 0,1-7 0,-1 4 0,4-1 0,-3-2 0,3 6 0,-3-7 0,-1 7 0,1-6 0,3 6 0,-3-7 0,3 7 0,-4-6 0,1 6 0,3-7 0,1 7 0,0-6 0,3 2 0,-3-3 0,3-1 0,1 1 0,-4 3 0,12-4 0,-14 8 0,10-9 0,-9 6 0,-2-1 0,5-3 0,-5 4 0,6-5 0,-7 5 0,7-4 0,-7 3 0,7-3 0,-3-1 0,0 5 0,3-4 0,-3 4 0,0-5 0,-1 1 0,0-1 0,-3 1 0,7-1 0,-3 1 0,3-1 0,1-3 0,-4 3 0,3-3 0,-3-1 0,4 4 0,-1-7 0,-3 7 0,3-3 0,-3-1 0,4 0 0,-4 0 0,3-3 0,-7 7 0,7-7 0,-3 3 0,4-4 0,-4 0 0,2 4 0,-5-3 0,5 3 0,-2-3 0,0 2 0,3-1 0,-6 5 0,5-2 0,-5 0 0,5-1 0,-2-4 0,0 4 0,3-3 0,6-1 0,-7 0 0,10-4 0,-12 8 0,4-3 0,0 3 0,-1 0 0,-3 1 0,-1 0 0,0 3 0,-2-4 0,2 5 0,0-1 0,-3 1 0,3-4 0,0 2 0,-2-2 0,2 4 0,0-1 0,-3 1 0,7-4 0,-3 2 0,0-2 0,3 4 0,-7-1 0,3 1 0,0-4 0,-3 2 0,7-2 0,-7 4 0,4 3 0,-5-6 0,0 5 0,1-6 0,-1 4 0,4-1 0,1-3 0,4 3 0,-1-4 0,-3 1 0,3 3 0,-3-7 0,0 7 0,3-4 0,-7 5 0,3-1 0,-3 1 0,-1 0 0,1 3 0,-5-3 0,0 4 0,0-1 0,0-3 0,5 4 0,-5-5 0,4 5 0,-7-4 0,6 7 0,-2-6 0,-1 2 0,4 0 0,-7-2 0,6 6 0,-6-7 0,6 7 0,-6-6 0,7 6 0,-7-7 0,6 7 0,-6-6 0,7 6 0,-8-6 0,8 2 0,-3 0 0,-1-2 0,4 6 0,-7-7 0,2 3 0,1 1 0,-7 0 0,-2 4 0,-17 0 0,3 0 0,-15 5 0,15-3 0,-3 3 0,9-5 0,5 4 0,7-3 0,6 3 0,35-13 0,-17 3 0,18-4 0,-25 7 0,-7 3 0,3 0 0,-4-4 0,1 3 0,-1-3 0,0 4 0,1 0 0,-1-4 0,-3 7 0,-2-2 0,1 11 0,-3 1 0,3 0 0,-4 3 0,0-7 0,0 3 0,0-3 0,0-1 0,0 0 0,3-3 0,-2 2 0,3-2 0,-4 3 0,0-3 0,0-1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24575,'11'11'0,"6"2"0,20 6 0,0-1 0,36 10 0,-8-9 0,-18-2 0,2-2 0,29-4 0,0 6 0,0-14 0,-18 5 0,-14-4 0,-20-3 0,-9 3 0,-4-4 0,-1 0 0,-4 0 0,0 3 0,1-2 0,-1 3 0,4-4 0,-2 0 0,2 0 0,-4 0 0,0 0 0,1 0 0,3 4 0,-3-3 0,3 2 0,0-3 0,-2 0 0,5 0 0,-2 0 0,0 0 0,-1 0 0,0 0 0,-2 0 0,6 0 0,-7 0 0,7 0 0,-3 0 0,12-5 0,-6 3 0,7-3 0,-9 5 0,-1 0 0,-3 0 0,-1 0 0,-3 0 0,-1 0 0,1 0 0,-1-4 0,4 3 0,1-2 0,4 3 0,-1 0 0,10-6 0,-7 5 0,3-5 0,-6 6 0,-3 0 0,3 0 0,1 0 0,0-4 0,0 4 0,-1-4 0,1 4 0,0-4 0,-4 3 0,3-3 0,-3 4 0,0 0 0,-1 0 0,0 0 0,-3 0 0,3 0 0,0 0 0,-3 0 0,7-3 0,-6 2 0,5-3 0,-2 4 0,0 0 0,3 0 0,-7 0 0,4 0 0,-5 0 0,0 0 0,-3-4 0,2 3 0,-2-3 0,3 4 0,1 0 0,-1 0 0,0-3 0,1 2 0,-1-3 0,0 4 0,1 0 0,-1 0 0,-7 0 0,-6 0 0,-4 0 0,-3 0 0,3 0 0,-3 0 0,3 0 0,-3 0 0,3-4 0,1 3 0,-1-2 0,1-1 0,-1 3 0,1-3 0,3 0 0,-2 3 0,2-6 0,-3 6 0,-1-3 0,4 0 0,5 3 0,18-2 0,-3-1 0,7 3 0,-10-3 0,-4 4 0,1 0 0,-1 0 0,0 0 0,1 0 0,-1-3 0,0 2 0,1-3 0,-1 4 0,0 4 0,1-4 0,3 8 0,-3-7 0,3 3 0,-3-1 0,-1-2 0,0 3 0,1-4 0,-5 4 0,4-3 0,-4 2 0,1 1 0,-1 1 0,-4 3 0,0 0 0,-4 1 0,-4-1 0,-2 0 0,-6-3 0,7 2 0,-3-2 0,3 0 0,5 2 0,-4-6 0,7 7 0,-6-8 0,2 4 0,-3 0 0,-1 1 0,1-1 0,-1 4 0,1-4 0,-1 1 0,5 2 0,-4-2 0,3 3 0,1 1 0,-4-5 0,7 4 0,-6-7 0,6 6 0,-3-6 0,4 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0,2-1 0,0 3 0,1-3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24575,'44'0'0,"6"0"0,47 0 0,-15 0 0,-26 0 0,3 0 0,9 0 0,0 0 0,-13 0 0,-1 0 0,10 0 0,-7 0 0,-9 0 0,-15 0 0,0 0 0,-3 0 0,49 0 0,-34 0 0,27 0 0,-36 0 0,1 0 0,-9 0 0,-2 0 0,-9 0 0,-4 0 0,2 0 0,2 0 0,-3 0 0,2 0 0,-8 0 0,1 0 0,3 0 0,10 0 0,-3 0 0,6 0 0,-8 0 0,0 0 0,-1 0 0,-3 0 0,3 0 0,-3 0 0,4 0 0,9 0 0,-8 0 0,17 0 0,-7 0 0,9 0 0,0 0 0,-9 0 0,-3 0 0,1-6 0,-11 5 0,10-5 0,-16 6 0,3 0 0,-3 0 0,-1 0 0,0 0 0,1 0 0,-1 0 0,0 0 0,1 0 0,-1 0 0,0 0 0,-7-3 0,-2-2 0,-7-3 0,-1 3 0,1-3 0,0 4 0,-5-5 0,4 1 0,-3-1 0,0 1 0,2-1 0,-2 1 0,4-1 0,3 1 0,-3 3 0,8-2 0,-8 6 0,15 1 0,-6 4 0,15 5 0,-3-1 0,4 4 0,9-1 0,-8 6 0,4-10 0,-10 4 0,-3-6 0,-1-1 0,-3 4 0,2-7 0,-6 6 0,7-6 0,-7 6 0,-5-6 0,-6 10 0,-6-5 0,-1 6 0,4-4 0,1-3 0,3 3 0,1-8 0,3 8 0,-3-7 0,4 3 0,-1-1 0,-2-2 0,2 3 0,0 0 0,1 0 0,1 1 0,2 2 0,-3-6 0,4 3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24575,'10'97'0,"2"-15"0,-6-25 0,0 1-815,4-8 0,0 1 815,-4 8 0,1 1 0,3-9 0,2-1 0,-1 8 0,1-1 0,17 25 325,-6 15-325,2-38 318,-9-3-318,-4-20 0,-2-8 0,-3 7 825,0-16-825,0 16 162,3-8-162,2 10 0,0 0 0,-5-9 0,4 7 0,-4-7 0,5 8 0,-5-8 0,4 7 0,-4-7 0,3 0 0,0-3 0,0 1 0,-5-7 0,4 7 0,-2-1 0,2-6 0,14 34 0,-11-29 0,12 29 0,-15-34 0,2 15 0,-2-15 0,3 16 0,0-16 0,-1 6 0,2-8 0,-5 0 0,2 8 0,-1-6 0,14 34 0,-4-20 0,12 22 0,-6-18 0,-1 0 0,1 0 0,0-1 0,-4-8 0,2 7 0,-9-16 0,5 6 0,-6-8 0,4 0 0,3 9 0,-2-7 0,2 6 0,-3-8 0,-1 0 0,1-4 0,0 2 0,0-5 0,-1 6 0,1-7 0,0 7 0,0-7 0,-1 3 0,1 0 0,0-3 0,-1 7 0,10 1 0,-7 0 0,16 1 0,-7 2 0,-1-4 0,8 7 0,-16-5 0,7-2 0,-10-4 0,1 1 0,-4-4 0,3 3 0,-7-4 0,3 1 0,-3-1 0,-1 0 0,4 1 0,-3-1 0,3 0 0,-3 4 0,-1-2 0,4 2 0,-2 0 0,5-3 0,-5 7 0,5-7 0,-5 7 0,2-7 0,0 7 0,-3-7 0,7 4 0,-3-1 0,4 1 0,-1 3 0,1 1 0,0-4 0,0 3 0,-1-3 0,1 0 0,-4-1 0,3-4 0,-7 1 0,3 3 0,-4-7 0,5 6 0,-4-6 0,-1 3 0,0-3 0,-4 3 0,5-4 0,-1 5 0,0-1 0,1 4 0,-1-3 0,0 3 0,1 0 0,-1-2 0,1 2 0,-1-8 0,-3 4 0,2-7 0,-6 6 0,6-6 0,-6 7 0,3-4 0,0 1 0,-3-9 0,2-5 0,-3-17 0,0 7 0,-5-16 0,3 7 0,-7 0 0,8 6 0,-6 6 0,6 7 0,-3-3 0,0 7 0,7 5 0,0 17 0,6-1 0,1 9 0,-2-8 0,0-4 0,-3-1 0,2-4 0,-6 1 0,7-5 0,-7 4 0,2-3 0,-3 3 0,0 0 0,0 1 0,0-1 0,0 0 0,0 1 0,0-1 0,0 0 0,0 1 0,0 3 0,0-3 0,0 3 0,0-3 0,-3-5 0,-6 4 0,-4-7 0,0 6 0,-3-6 0,3 6 0,0-6 0,1 7 0,3-7 0,1 6 0,-1-6 0,1 3 0,0-4 0,-1 0 0,1 0 0,-1 0 0,1 0 0,-1 0 0,-3 3 0,3-2 0,-3 3 0,7 0 0,-3-3 0,4 2 0,-1 1 0,-3-3 0,7 3 0,-2-4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0 785 24575,'26'-16'0,"-11"6"0,10-6 0,-16 8 0,7-1 0,-7 1 0,3-1 0,0 1 0,-3-1 0,7 5 0,-3-4 0,4 0 0,0-2 0,-1-2 0,1 4 0,0 3 0,-4-2 0,-1 2 0,-4 0 0,1-2 0,-1 6 0,0-7 0,1 7 0,-1-6 0,0 6 0,5-7 0,0 4 0,3-5 0,1 1 0,0-1 0,-1 1 0,10 3 0,-7-2 0,7 2 0,-13 0 0,-1-2 0,0 6 0,-3-7 0,3 7 0,-3-6 0,-1 6 0,4-7 0,1 7 0,4-6 0,-4 2 0,3-3 0,-3 3 0,0-2 0,-1 6 0,-4-3 0,0 0 0,4 3 0,-2-6 0,2 6 0,0-7 0,10 2 0,-3-3 0,6 2 0,-12 0 0,0 6 0,-5-7 0,0 8 0,4-8 0,-2 3 0,2 1 0,-4 0 0,4 0 0,-3-1 0,7 1 0,-6-4 0,2 7 0,0-2 0,-3-1 0,7-1 0,6 0 0,6-4 0,-1 4 0,-1-1 0,-9-2 0,0 3 0,-1 1 0,1-4 0,0 4 0,-1-1 0,1-3 0,0 4 0,0-1 0,-4-3 0,2 4 0,-2-1 0,4-3 0,0 8 0,-4-8 0,-1 7 0,-4-3 0,1 1 0,3 2 0,1-7 0,3 3 0,1-3 0,0 3 0,-4-2 0,-1 6 0,-4-7 0,1 7 0,-1-2 0,-3-1 0,2 3 0,-2-3 0,-1 0 0,8 3 0,-7-6 0,7 6 0,-3-6 0,-1 6 0,0-7 0,1 7 0,-1-6 0,4 6 0,-3-7 0,3 7 0,9-8 0,-5 4 0,9-2 0,-8 0 0,-4 2 0,-1 1 0,-3 0 0,-5 0 0,-4 3 0,-8-3 0,-14-1 0,3 4 0,-7-5 0,13 6 0,1 0 0,7-4 0,-3 0 0,7-5 0,-2 1 0,-1 3 0,3-3 0,-3 4 0,1-1 0,2-2 0,1 6 0,8-3 0,14 9 0,-3-3 0,6 7 0,-12-8 0,3 2 0,-3-3 0,0 0 0,-1 4 0,-3-3 0,-1 3 0,0-4 0,1 0 0,-1 0 0,1 0 0,-1 0 0,0 0 0,1 0 0,-9 0 0,-1 4 0,-11 4 0,-1 1 0,-4 3 0,4 0 0,1-2 0,4 2 0,3-4 0,-3 0 0,4 1 0,-5-1 0,1 0 0,3-3 0,1-1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0,2-1 0,1 1 0,-1-2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09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2154 111 24575,'-98'2'0,"0"1"0,-1 0 0,1 0 0,0-1 0,-1 1 0,1 0 0,0 0 0,-1 0 0,1-1 0,-9-1 0,-6-4 0,-1-1 0,2 0 0,8 2 0,13 4 0,16 5 0,21 7 0,-7 48 0,46-42 0,-11 1 0,19-11 0,-3-9 0,9 9 0,-9-9 0,9 9 0,-9-9 0,4 9 0,-6-9 0,1 9 0,5-4 0,-4 1 0,4 2 0,-6-2 0,1 4 0,0 0 0,0 5 0,-1-4 0,1 9 0,0-8 0,-1 8 0,1-9 0,5 9 0,-4-8 0,4 8 0,-8 8 0,2-4 0,-1 10 0,1-13 0,6 0 0,1 12 0,0-8 0,4 8 0,-4 0 0,0-9 0,4 10 0,-4-18 0,5 4 0,0-4 0,0 1 0,0 3 0,0-9 0,0 4 0,0 0 0,5-3 0,-4 3 0,4-5 0,0 0 0,-4 0 0,4 0 0,0 0 0,1 1 0,0 4 0,4-4 0,-9 4 0,9-5 0,-8 0 0,7 1 0,-7-1 0,8 0 0,-4 0 0,5 5 0,-5-3 0,4 3 0,-4-5 0,5 0 0,5 0 0,-3 0 0,3 0 0,-5 1 0,5-6 0,2 9 0,-1-8 0,16 11 0,-13-6 0,14 2 0,-11-3 0,11 2 0,-9-1 0,21 4 0,-20-5 0,20 5 0,-9-2 0,0 0 0,9 2 0,-9-2 0,13 2 0,-13-2 0,-3-5 0,-12 0 0,13 0 0,-10-2 0,45 11 0,-26-7 0,29 2 0,1 6 0,5-5 0,1 1 0,-30-3 0,-2-1 0,7-8 0,19 15 0,-25-16 0,-12 5 0,-3-7 0,1 8 0,-10-7 0,9 7 0,0-8 0,4 7 0,35-5 0,7 5 0,-12-7 0,2 0 0,-33 0 0,12 0 0,-11 0 0,8 0 0,-9 0 0,12 0 0,0 0 0,49 0 0,-36 0-327,-2 0 0,2 0 327,18 0 0,-29 0 0,2 0 0,0 0 0,-2 0 0,29 0 0,-19 0 0,10 0 0,-28 0 0,31 0 0,-25 0 0,0 0 654,0 0-654,0 0 0,-12 0 0,9 0 0,-20 0 0,20-7 0,-21 5 0,4-5 0,-8 7 0,-8 0 0,3 0 0,0 0 0,-4 0 0,5-5 0,11 3 0,-13-8 0,18 9 0,-21-9 0,9 4 0,-8-1 0,3-3 0,0 4 0,-4-5 0,9 0 0,9-3 0,-5-3 0,4 3 0,-8 2 0,-8 2 0,3 4 0,-5-5 0,0 4 0,0-3 0,0 4 0,0-5 0,1 0 0,-1-1 0,0 1 0,0-5 0,-5 3 0,4-3 0,-9 5 0,9 0 0,-9-1 0,9 1 0,-8-5 0,3 3 0,0-8 0,-4 4 0,9-1 0,-9-3 0,4 9 0,0-10 0,-4 5 0,4-5 0,-5 4 0,5-3 0,-4 3 0,4-4 0,-5 0 0,0 4 0,0-3 0,0 8 0,0-8 0,0 9 0,0-9 0,0 8 0,0-20 0,0 17 0,0-17 0,-5 21 0,-3-21 0,1 12 0,-1-8 0,3 13 0,4 4 0,-9-4 0,9 4 0,-9-4 0,4-1 0,-1 0 0,-3-1 0,9-3 0,-9 9 0,4-5 0,-5 1 0,-1 4 0,6-9 0,-4 8 0,4-8 0,-5 8 0,-1-3 0,1 0 0,0 3 0,-1-8 0,1 9 0,-5-5 0,-2 1 0,-4-1 0,0-1 0,-1 2 0,-11-5 0,9 8 0,-22-11 0,22 13 0,-5-3 0,9 8 0,9-4 0,-9 4 0,8-6 0,-8 1 0,3 5 0,-4-4 0,5 3 0,-5 1 0,10-4 0,-9 4 0,3 0 0,1-4 0,-4 8 0,3-8 0,-16 2 0,8 1 0,-8-5 0,0 10 0,-4-10 0,-11 3 0,0 0 0,0-6 0,11 8 0,-8-1 0,9-4 0,-12 10 0,-1-13 0,1 13 0,0-12 0,0 5 0,-1 0 0,1-6 0,0 13 0,12-5 0,2 2 0,1 4 0,8-4 0,-8 5 0,12 0 0,4 0 0,-3 0 0,9 0 0,-10 0 0,10 0 0,-9 0 0,8 0 0,-8 0 0,9 0 0,-5 0 0,6 0 0,0 0 0,-1 0 0,1 5 0,0-4 0,0 4 0,4 0 0,-3-4 0,4 4 0,0 0 0,-4-4 0,9 9 0,-9-9 0,3 4 0,1 0 0,-4-4 0,9 9 0,-9-9 0,9 9 0,-9-8 0,8 3 0,-3-5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1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1 622 24575,'4'-16'0,"5"-14"0,-2 5 0,5-9 0,-11-1 0,9 10 0,-9-4 0,4 12 0,0 6 0,-4 0 0,4 0 0,-5-1 0,0 1 0,0 0 0,5 5 0,-3-5 0,3 5 0,-5-5 0,4 0 0,-2-1 0,3 1 0,-5 0 0,5 0 0,-4-1 0,4 1 0,0 5 0,-4-4 0,4 4 0,5-1 0,-3-3 0,14 9 0,-8-9 0,8 9 0,-9-4 0,4 5 0,-5 0 0,1 0 0,-1 0 0,0 0 0,-5-5 0,4 3 0,-4-3 0,5 5 0,0 0 0,1 0 0,-1 0 0,0 0 0,0 0 0,0 0 0,0 0 0,1 0 0,-1 0 0,0 0 0,0 0 0,0 0 0,0 0 0,0 0 0,1 0 0,-1 0 0,0 0 0,0 0 0,0 0 0,0 0 0,0 0 0,1 0 0,-1 0 0,-5-5 0,-6-1 0,-6-5 0,-6 0 0,1-1 0,0 1 0,5 0 0,-5 0 0,10-1 0,-9 1 0,4 0 0,-5 5 0,4-5 0,-3 5 0,9-5 0,-9 5 0,9-4 0,1 18 0,11-5 0,1 18 0,9-9 0,-8 4 0,-2-5 0,-1 1 0,-4-1 0,5-5 0,-5 9 0,4-8 0,-3 9 0,4-5 0,-5 1 0,4-1 0,-9 0 0,9-5 0,-9 4 0,4-4 0,-5 5 0,-5 5 0,4-3 0,-9 8 0,4-9 0,-1 4 0,-3-4 0,9-1 0,-4-5 0,5-1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1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24575,'0'11'0,"0"5"0,0 2 0,0 4 0,0 0 0,5 1 0,-4 11 0,9-9 0,-9 9 0,9-16 0,-9 3 0,9-4 0,-9 5 0,9-4 0,-8-2 0,8-5 0,-9 0 0,4 0 0,0 0 0,-4 1 0,9-1 0,-9 0 0,4 0 0,0-5 0,-4 4 0,4-4 0,0 1 0,1-3 0,5 1 0,6-3 0,0 8 0,5-9 0,0 4 0,1-5 0,-1 0 0,0 0 0,1 0 0,-1 0 0,0 0 0,1 0 0,-1 0 0,0 0 0,0 0 0,-4 0 0,-2-5 0,-5 4 0,0-4 0,0 5 0,0-6 0,1 5 0,-1-4 0,0 5 0,0 0 0,0 0 0,0 0 0,0 0 0,1 0 0,-1 0 0,0-5 0,5 4 0,-4-4 0,4 5 0,1 0 0,-5 0 0,4 0 0,-5 0 0,0-5 0,1 4 0,-1-4 0,5 5 0,-4 0 0,9 0 0,-8 0 0,3 0 0,-5 0 0,0 0 0,0 0 0,0 0 0,0 0 0,1 0 0,-1 0 0,0 0 0,0 0 0,0 0 0,0 0 0,0 0 0,1 0 0,-1 0 0,0 0 0,0 0 0,0 0 0,0 0 0,0 0 0,1 0 0,-1 0 0,0 0 0,0 0 0,0 0 0,0 0 0,0 0 0,1 0 0,-1 0 0,0 0 0,0 0 0,0 0 0,-5-5 0,-6-2 0,-6-9 0,-5 4 0,0-9 0,-1 8 0,1-3 0,0 5 0,-1-1 0,6 1 0,-4 5 0,9-4 0,-9 8 0,9-8 0,-9 9 0,13-4 0,4 10 0,10 1 0,0 5 0,-1 1 0,-5-6 0,1 4 0,-1-4 0,0 5 0,0-5 0,0 4 0,0-4 0,0 5 0,1-4 0,-6 3 0,4-9 0,-4 4 0,0 0 0,-6 1 0,-1 5 0,-9-5 0,9 4 0,-4-4 0,0 1 0,3 2 0,-8-2 0,4-1 0,0 4 0,-4-4 0,8 5 0,-8 0 0,4 0 0,-5 1 0,5-1 0,-4 0 0,8 0 0,-8-5 0,9 4 0,-9-9 0,9 9 0,-9-9 0,9 9 0,-9-3 0,8 4 0,-8-5 0,9-1 0,-4-5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21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90 24575,'-5'-7'0,"-1"2"0,-11 5 0,0 0 0,0 0 0,-5 0 0,10 0 0,-4 0 0,-13 0 0,9 0 0,-26 0 0,-16 0 0,7-7 0,-43 5 0,42-5 0,-6 7 0,33 0 0,8 0 0,8 0 0,-3 0 0,5 0 0,0 0 0,-1 0 0,1 0 0,0 0 0,-1 0 0,1 5 0,0-4 0,0 9 0,-1-9 0,1 9 0,0-9 0,0 9 0,-1-3 0,-4 4 0,4-5 0,-5 4 0,6-4 0,0 5 0,0 0 0,4 0 0,-3 1 0,4 4 0,-5-4 0,-1 4 0,6 0 0,-4-3 0,9 3 0,-9 0 0,9-4 0,-9 9 0,8-3 0,-8 4 0,9 0 0,-9 0 0,9 1 0,-4-6 0,5-1 0,-5 0 0,4-3 0,-4 3 0,5 0 0,0-4 0,0 9 0,0-8 0,0 3 0,0 0 0,0-4 0,5 4 0,-4-4 0,4-1 0,0-5 0,-4 4 0,9-4 0,-4 10 0,5-4 0,0 5 0,0-1 0,1-4 0,-1 4 0,0-10 0,5 4 0,-4-4 0,5 6 0,-1-6 0,1 4 0,5-4 0,12 0 0,4 6 0,-1-5 0,33 2 0,-2 7-357,-17-8 0,2-2 357,-1 2 0,0-1 0,0-1 0,1-1 0,11 3 0,0-1 0,-9-6 0,0 1-745,21 12 0,1 0 745,-10-11 0,1-2 0,11 6 0,1 0 0,-13-7 0,0 0 0,11 7 0,-3 0 0,-18-5 0,-4-1 0,1 7 0,-3-1 0,22-7 0,-24 0 0,0 0 659,25 11-659,-19-8 1545,19 9-1545,-25-12 0,24 0 0,7 0 0,-28 0 0,0 0 0,28 0 0,18 0 0,-43 0 0,7 0 0,-28 0 0,0 0 0,-9 0 0,22 0 0,14 0 0,-6 0 0,5 0 0,3 0 0,23 0 0,-34 0 0,0 0 0,21 0 0,-24 0 0,0 0 0,1 0 0,48 0 0,-37 0-497,11 0 1,3 0 496,10 0 0,-10 0 0,3 0-849,-11 0 1,1 0 848,11 0 0,1 0 0,-13 0 0,1 0 0,9 0 0,-2 0 0,-19-6 0,-1 0 0,22 5 0,-1-1-512,9-10 512,-21 12 0,-5 0 0,-16 0 0,52 0 881,-64-5-881,40 4 1731,-46-4-1731,10 0 590,-13-1-590,0 0 0,-5-4 0,5 3 0,-10-4 0,4 5 0,0-9 0,1 7 0,6-8 0,-1 5 0,0 5 0,-4-4 0,-2 8 0,-5-8 0,0 9 0,0-9 0,0 4 0,0-5 0,1-1 0,-6 1 0,-1 0 0,0-5 0,-4-2 0,4-4 0,-5-1 0,0 1 0,0-13 0,-5 10 0,-4-21 0,-12 9 0,0-1 0,-11-8 0,-3 16 0,5-6 0,0 14 0,9 1 0,9 14 0,-4-8 0,-1 8 0,0-4 0,-6 0 0,1 0 0,0-1 0,-13-1 0,-2-1 0,-10 2 0,-4 0-1088,-35-10 1088,12 6 0,-5 1-1032,0-2 1,-1 3 1031,-2 4 0,-1 2 0,-10-9 0,2 4-712,23 10 0,1 2 712,-10-6 0,1 0 0,21 7 0,0 0 0,-22-7 0,1 0-399,20 5 0,2 0 399,-11-5 0,1 0 0,11 6 0,2 2 0,-1 0 0,-1-2 187,1-5 0,0 0-187,0 5 0,0-1 0,1-3 0,-2-1 0,-11 5 0,-1 2 195,-1-1 0,-3 0-195,-9 0 0,-3 0 0,2 0 0,-1 0 0,1 1 0,-1-2 0,0-6 0,1 0 0,-1 5 0,1 0 0,11-5 0,1 0 0,-12 6 0,5 2 1232,-12-1-1232,-12 0 0,24 0 0,19 0 903,-19 0-903,1 0 0,-7 0 0,28 0 0,0 0 0,-28 0 0,-18 0 0,42 0 551,-17 0-551,23 0 1699,-23 0-1699,29 0 224,-26 0-224,44 0 0,-20 0 0,21 0 0,-10 0 0,18 0 0,1 0 0,4 0 0,6 0 0,1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2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24575,'34'0'0,"-9"0"0,9-5 0,-16 4 0,3-4 0,-4 5 0,5 0 0,1 0 0,11 0 0,28 0 0,17 0 0,1 0 0,18 0 0,-18 0 0,-1 0 0,19 0 0,-54 0 0,51 0 0,-64 0 0,28 0 0,-25 0 0,-9 0 0,9 0 0,-11 0 0,11 0 0,-9 0 0,21 0 0,-8 7 0,11-5 0,24 5 0,7-7-588,-17 0 1,2 0 587,-9 0 0,-1 0 0,9-1 0,0 2 0,-10 5 0,-4-1-218,30-2 218,18 9 0,-43-5 0,43-5 0,-18 17 0,0-9 0,18 3 0,-43 2 0,43-2 0,-19 9 0,1-1-481,-19-7 1,1 0 480,23 8 0,-9 0 0,1 1 0,-21-8 0,-2 1 0,13 5 0,-5 0 0,6-1 0,2 0 0,-44-9 1103,3-2-1103,-13 1 221,-10-4-221,4 0 1030,-4 4-1030,0-4 0,4 5 0,-1 17 0,7-7 0,1 25 0,0-21 0,-1 21 0,-9-20 0,5 8 0,-6-12 0,7 12 0,-1-8 0,-3 8 0,3 0 0,-5-9 0,1 4 0,2-7 0,-9-10 0,9 9 0,-9-9 0,4 4 0,0-4 0,-4-1 0,9 0 0,-8 0 0,3 0 0,-5 0 0,4 0 0,-2 1 0,3-1 0,-5 0 0,0 0 0,5 0 0,-4 0 0,4 5 0,0-3 0,-4 3 0,4-5 0,-5 0 0,0 0 0,5 1 0,-4-1 0,4 0 0,-5 0 0,5 0 0,-4 0 0,4 0 0,-5 1 0,0-1 0,-10-10 0,-39-9 0,18-5 0,-28-5 0,37 12 0,-1-4 0,-11 1 0,9-2 0,-10-3 0,13 3 0,-1-1 0,6 1 0,1 5 0,0-4 0,3 9 0,2-9 0,1 8 0,18 2 0,-5 7 0,13 4 0,-5-5 0,5 4 0,-3-4 0,8 5 0,-9 0 0,9 0 0,8 3 0,-8-2 0,7-4 0,-17 2 0,0-9 0,0 4 0,0 0 0,5-4 0,-3 9 0,3-4 0,-5 1 0,0-2 0,-5 0 0,4-4 0,-4 9 0,6-9 0,-1 9 0,0-9 0,0 4 0,0-5 0,0 0 0,5-10 0,2-2 0,-1-11 0,4 1 0,-3-1 0,-1 6 0,4 1 0,-4-1 0,1 0 0,-2 0 0,-5 0 0,0 6 0,0 0 0,-5 0 0,4 4 0,-9-3 0,9 9 0,-8-4 0,3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29T18:18:18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24575,'14'86'0,"-3"-18"0,-7-41 0,-3 0 0,3-11 0,0 10 0,-3-16 0,3 14 0,-4-12 0,4 4 0,-3-8 0,3-24 0,-4 7 0,0-27 0,0 16 0,0-7 0,0 9 0,0 1 0,0-1 0,0 1 0,0 3 0,0 1 0,0 4 0,0 0 0,3 0 0,2 1 0,4-1 0,-4 0 0,3 4 0,-7-3 0,6 7 0,-2 1 0,6 18 0,0 8 0,0 3 0,0-2 0,-1 0 0,-5-7 0,5 6 0,-9-8 0,3-4 0,-4-2 0,0-3 0,0 0 0,0 0 0,4-12 0,-3-13 0,3-4 0,-4-16 0,4 16 0,-3-16 0,6 16 0,-6-7 0,3 13 0,0 1 0,1 4 0,0 0 0,3 4 0,-4-2 0,5 6 0,4 4 0,-3 3 0,2 11 0,-3-7 0,2 16 0,-6-10 0,5 10 0,-9-12 0,2-1 0,1-1 0,-3-2 0,3 3 0,0-4 0,-3-1 0,7 1 0,-7 0 0,3 0 0,-4-4 0,0-2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24575,'8'0'0,"4"0"0,1 0 0,0 0 0,3 0 0,-3 0 0,0 0 0,12 0 0,-10 0 0,11 0 0,-9 0 0,-1 0 0,10 0 0,2 0 0,0 0 0,25 0 0,-3 0 0,10 0 0,-5 0 0,-18 0 0,-9 0 0,-2 0 0,-10 0 0,1 0 0,0 0 0,0 0 0,-1 0 0,1 0 0,0 0 0,0 0 0,-1 0 0,1 0 0,0 0 0,-4 0 0,-1 0 0,0 0 0,-3 0 0,16-5 0,-1 4 0,4-5 0,-2 6 0,-13 0 0,2 0 0,-5 0 0,2 0 0,-4 0 0,4 0 0,-2 0 0,5 0 0,-2 0 0,0 0 0,3 0 0,-7 0 0,7 0 0,-7 0 0,7 0 0,6 0 0,-3 0 0,7 0 0,-9 0 0,-4 0 0,2 0 0,-5 0 0,2 0 0,-4 0 0,0 0 0,1 0 0,-1 0 0,0 0 0,5 0 0,0 0 0,3 0 0,-3 0 0,3 0 0,-7 0 0,7 0 0,-3 0 0,4 0 0,0 0 0,-1 0 0,10 0 0,2 0 0,0 0 0,-6 0 0,-10 0 0,-4 0 0,1 0 0,-9 0 0,-1-4 0,-11 0 0,-1-1 0,0-3 0,1 4 0,3-1 0,5-2 0,-4 6 0,7-7 0,-6 7 0,6-6 0,-7 6 0,7-7 0,-2 4 0,3-5 0,-4 4 0,10 5 0,9 12 0,13 0 0,0 4 0,6-4 0,-15-3 0,16 2 0,-16-2 0,6 1 0,-8-1 0,0-5 0,0 4 0,-4-7 0,-1 6 0,-4-6 0,0 3 0,-7-4 0,-2 3 0,-20 4 0,6-2 0,-20 6 0,16-6 0,-7 5 0,10-6 0,2 0 0,6 0 0,1-3 0,2 3 0,0-4 0,1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3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1108 24575,'53'11'0,"34"-8"0,-33 3 0,2 0-1144,8 0 1,1-1 1143,-1-3 0,0-1 0,3 5 0,1 0-960,10-5 1,3-2 959,9 1 0,3 0-589,-23 0 1,2 0 0,0 0 588,2 0 0,-1 0 0,0 0 0,0 0 0,-2 0 0,-1 0-721,24 0 1,-4 0 720,-10 0 0,-1 0 0,2 0 0,-3 0 280,-21 0 0,-4 0-280,45 0 1634,-49 0-1634,-12 0 2869,-2 0-2869,-18 0 1998,-1 0-1998,0 0 351,1 0-351,6 0 0,-1 0 0,12-7 0,28 5 0,18-6 0,-1 8-547,19 0 547,-18 0 0,0 0 0,18 0 0,-43 0 0,18 0 0,-23 0 0,23 0 0,7 0 0,-1 0-519,19 0 519,-18 0 0,0 0 0,-19 0 0,-14 0 533,-22-5-533,9 4 0,0-4 0,-13 0 533,7 4-533,-17-4 0,0 0 0,0 4 0,0-4 0,0 0 0,0 3 0,1-3 0,-1 5 0,-5-5 0,4-1 0,-4 0 0,5-4 0,0 9 0,1-9 0,-1 3 0,0-4 0,0 0 0,0-1 0,-5 1 0,9-5 0,-12-2 0,11-4 0,-7 0 0,4-1 0,-5 1 0,6-13 0,-10 10 0,5-9 0,-7 16 0,0-3 0,0 9 0,0-5 0,0 6 0,0 0 0,0 0 0,0-1 0,0 1 0,0 0 0,0-1 0,0-4 0,0 4 0,0-4 0,0 4 0,5 1 0,-4 0 0,4-1 0,-5 1 0,0-5 0,0 3 0,5-3 0,-3 0 0,3 3 0,-5-8 0,5 9 0,-4-4 0,4 4 0,-5 1 0,0 0 0,0 0 0,0-1 0,5 1 0,-4 0 0,4-1 0,-5 1 0,0 0 0,0 0 0,0-1 0,0 1 0,0 0 0,0 0 0,0-1 0,0 1 0,0 0 0,0-1 0,0 1 0,0 0 0,0 0 0,0-1 0,0 1 0,0 0 0,0 0 0,0-1 0,-5 6 0,-18 1 0,-34 17 0,13-10 0,-9 15 0,36-16 0,6 4 0,5 0 0,-4-4 0,4 4 0,-1 0 0,-3-3 0,14 2 0,2-9 0,12-6 0,-1 4 0,4-8 0,-9 9 0,4-1 0,1-3 0,-5 4 0,9 0 0,-9-4 0,4 8 0,-4-8 0,-1 9 0,-5-9 0,4 9 0,-4-4 0,5 0 0,0 4 0,-4-9 0,2 8 0,-2-3 0,4 5 0,-5-5 0,4 4 0,-4-4 0,5 0 0,0 4 0,0-4 0,1 5 0,-6-5 0,-1 9 0,0 2 0,-4 11 0,9 0 0,-9-1 0,9-4 0,-9-1 0,9 0 0,-9 0 0,9 0 0,-3 0 0,-1 0 0,4 1 0,-9-1 0,9 0 0,-9 0 0,4-5 0,-5-1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0:3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24575,'22'0'0,"0"0"0,-4 0 0,3 0 0,-4 0 0,5 0 0,-4 0 0,3 0 0,-4 0 0,0 0 0,4 0 0,-8 0 0,20 0 0,-13 0 0,9 0 0,-8 0 0,-8 0 0,8 0 0,-9 0 0,4 0 0,-5 0 0,1 0 0,-1 0 0,0 0 0,0 0 0,0 0 0,5 0 0,-3 0 0,3 0 0,-5 0 0,5 0 0,-4 0 0,4 0 0,1 0 0,-5 0 0,9 0 0,-4 0 0,18 0 0,-10 0 0,21 0 0,16 0 0,-19 0 0,28 0 0,-34 0 0,12 0 0,-12 0 0,9 0 0,-21 0 0,22 0 0,-22 0 0,9 0 0,-12 0 0,13 0 0,2 0 0,12 0 0,-12 0 0,9 0 0,-21 0 0,10 0 0,-1 0 0,-9 0 0,9 0 0,-11 0 0,-1 0 0,0 0 0,13 0 0,2 0 0,12 0 0,-12 0 0,34 0 0,-28 0 0,19 0 0,-16 0 0,-21 0 0,21 0 0,-21 0 0,10 0 0,-13 0 0,12 0 0,3 0 0,1 0 0,8 0 0,-9 0 0,0 0 0,9 0 0,-21 0 0,22 0 0,-22 0 0,21 0 0,-9 0 0,12 0 0,0 0 0,1 0 0,-1 0 0,0 0 0,0 0 0,-12 0 0,9 0 0,-20 0 0,20 0 0,-9 0 0,36 0 0,-17 0 0,17 0 0,-24 0 0,0 0 0,-11 0 0,8 0 0,-21 0 0,9 0 0,1 0 0,-10 0 0,9 0 0,-12 0 0,1 0 0,-6 0 0,4 0 0,-9 0 0,9 0 0,-8 0 0,3 0 0,-5 0 0,5 0 0,-3 0 0,3 0 0,-5 0 0,0 0 0,0 0 0,0 0 0,0 0 0,1 0 0,-1 0 0,17 0 0,-8 0 0,14 0 0,-11 0 0,-1 0 0,-5 0 0,-1 0 0,-5 0 0,1 0 0,-1 0 0,5 0 0,-4 0 0,4 0 0,-5 0 0,1 0 0,4 0 0,-4-5 0,4 4 0,-5-4 0,0 5 0,1-5 0,-1 4 0,0-5 0,0 6 0,0-5 0,0 4 0,0-4 0,-4 5 0,-2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2:3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443 71 24575,'-17'0'0,"0"0"0,-5 0 0,-1 0 0,1 5 0,-13-4 0,10 9 0,-19-9 0,24 9 0,-6-9 0,14 9 0,1-9 0,-5 9 0,3-4 0,-8 1 0,9 2 0,-5-2 0,6-1 0,5 4 0,-4-4 0,4 0 0,-6 9 0,6-8 0,-4 15 0,9-10 0,-9 9 0,9-4 0,-10 6 0,10 11 0,-4 1 0,5 2 0,0 7 0,0-19 0,0 21 0,0-21 0,0 22 0,0-22 0,0 4 0,0-8 0,0-8 0,0 8 0,5-9 0,-4 9 0,9-9 0,-8 10 0,7-10 0,-2 9 0,-1-9 0,4 4 0,-4-4 0,0 4 0,4-4 0,-4 9 0,5-8 0,1 3 0,-1 0 0,0-4 0,5 4 0,-4-5 0,4 1 0,-4-1 0,-1 0 0,5 0 0,1 0 0,17-5 0,-8 4 0,8-9 0,-12 9 0,0-3 0,13-1 0,-10-1 0,21-5 0,16 0 0,-19 0 0,28 7 0,-34-5 0,0 5 0,9-7 0,-21 0 0,5 0 0,-9 0 0,-4 0 0,5 0 0,1 0 0,-1 0 0,-5 0 0,-1 0 0,-4 0 0,4 0 0,1 0 0,5 0 0,-4 0 0,3-5 0,-4 4 0,0-4 0,4 0 0,-8-2 0,3-4 0,-5-5 0,5-2 0,-3-4 0,3 0 0,-10 4 0,6-15 0,-10 13 0,12-27 0,-12 22 0,5-21 0,-7 20 0,0-8 0,0 12 0,0-1 0,-5 1 0,4-13 0,-11-2 0,5 0 0,-16-9 0,9 20 0,-12-8 0,12-1 0,-8 10 0,2-9 0,-2 11 0,-1 1 0,6-1 0,-4 1 0,3 0 0,-4-1 0,-1 1 0,1-1 0,4 6 0,-3-4 0,9 8 0,-4-3 0,-1 5 0,5-5 0,-9 3 0,3-3 0,-4 5 0,-1-1 0,1 6 0,4 1 0,2 5 0,10-5 0,-4 4 0,4-4 0,-6 5 0,1 0 0,0 0 0,-5 0 0,3 0 0,-3 0 0,5 5 0,-1-4 0,1 9 0,0-9 0,0 4 0,-1 0 0,1-4 0,0 9 0,-1-9 0,1 9 0,0-9 0,0 4 0,4 0 0,2-3 0,5 3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2:3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830 35 24575,'-12'-7'0,"-4"2"0,-1 0 0,-6 4 0,1-4 0,-12 5 0,8 0 0,-8-5 0,-1 4 0,10-4 0,-21 5 0,8 7 0,1-5 0,-9 12 0,20-7 0,-20 2 0,21 1 0,-10-4 0,18 0 0,1 4 0,5-9 0,-1 9 0,1-9 0,0 9 0,-1-9 0,1 9 0,0-3 0,-5 4 0,3 0 0,-3 0 0,10 5 0,-4-4 0,3 5 0,-4-1 0,5-4 0,-6 21 0,5-18 0,-7 13 0,8-11 0,-4 0 0,4 5 0,-1 0 0,-3 1 0,9-1 0,-4 0 0,0 1 0,4-1 0,-4-5 0,5 4 0,0-3 0,0 4 0,0-5 0,0-1 0,0-4 0,0 4 0,5-4 0,-4 4 0,4-5 0,0 5 0,1 2 0,0-1 0,4 4 0,-9-9 0,9 10 0,-3-10 0,4 9 0,0-9 0,0 4 0,0-4 0,0-1 0,0 0 0,1-5 0,-1 4 0,0-9 0,0 9 0,5-4 0,-3 1 0,3 2 0,0-7 0,1 3 0,5-5 0,1 0 0,-1 5 0,-5-4 0,4 4 0,-8-5 0,3 5 0,0-4 0,-4 4 0,4-5 0,1 0 0,-5 0 0,9 0 0,8 0 0,-3 0 0,8 0 0,-17 0 0,4 0 0,-8-5 0,8 4 0,-4-9 0,0 8 0,-1-8 0,-5 9 0,1-4 0,4 0 0,-4 4 0,4-9 0,-5 9 0,1-9 0,4 8 0,-4-8 0,9 9 0,-9-4 0,5 0 0,-6 4 0,5-9 0,1 4 0,5-6 0,1 1 0,-6 0 0,4-1 0,-4 1 0,1 0 0,3-5 0,-9 3 0,4-3 0,-5 5 0,1-1 0,-1 1 0,0 0 0,0 0 0,0-1 0,0 1 0,1-5 0,-1 3 0,-5-3 0,4 0 0,-4 3 0,0-8 0,4 4 0,-1-18 0,-3 10 0,2-21 0,-4 20 0,-2-20 0,3 21 0,-5-10 0,0 13 0,0 0 0,0-1 0,-5 1 0,-2 4 0,-4-3 0,0 4 0,0-1 0,-1 2 0,-4 0 0,-1 3 0,-6-3 0,1 5 0,-13-3 0,-2 7 0,-12-7 0,12 12 0,-10-5 0,22 7 0,-21 0 0,20 0 0,-20 0 0,9 0 0,-1 0 0,-8 0 0,26 0 0,-8 5 0,16-4 0,6 4 0,1-5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2:4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24575,'16'0'0,"2"0"0,4 0 0,-5 0 0,-1 0 0,-5 0 0,17-7 0,-7 5 0,25-5 0,16 7 0,-7 0 0,43 0 0,-43 0 0,43 0 0,-18 0 0,-1 0-480,-18-1 0,1 2 480,24 11 0,-24-11 0,4 1 0,-1 3 0,-1 1 0,-10-5 0,2-2 0,20 1 0,1 0 0,-23 0 0,2 0-1088,30 0 1,5 0 1087,-8 0 0,-1 0 0,1 0 0,0 0-338,-4 0 0,-6 0 338,7 0 0,-6 7 0,-37-5 819,-3 5-819,-17-7 2194,0 0-2194,-6 0 798,0 0-798,0 0 0,0 0 0,5 0 0,-3 0 0,8 0 0,-9 0 0,4 0 0,-5 0 0,0 0 0,1 0 0,-1 0 0,0 0 0,0 0 0,0 0 0,0 0 0,1 0 0,-6 5 0,-1 1 0,-5 23 0,5-9 0,-4 14 0,9-12 0,-9 13 0,11 2 0,-3 12 0,0 0 0,6 0 0,-13-12 0,5 9 0,-2-25 0,-4 7 0,4-17 0,-5 0 0,5-5 0,-4 4 0,4-4 0,0 1 0,6-2 0,7-5 0,16 0 0,-9 0 0,46 0 0,-28 0 0,55 0 0,-18 0 0,-1 0 0,-5 0 0,-37-5 0,-3 3 0,0-3 0,-8 5 0,8 0 0,-12 0 0,1 0 0,-1 0 0,0 0 0,0 0 0,1 0 0,-1 0 0,12 0 0,-13 0 0,12 0 0,-16 0 0,5 0 0,-4 0 0,3 0 0,-4 0 0,5 0 0,-4 0 0,-2 0 0,-5 0 0,5 0 0,-4 0 0,9 0 0,9 0 0,-5 0 0,9 0 0,0 0 0,-8 0 0,8 0 0,-12 0 0,0 0 0,-4 0 0,3 0 0,-9 0 0,4 0 0,-5 0 0,1 0 0,-1 0 0,0 0 0,0 0 0,0 0 0,5 0 0,-3 0 0,8 0 0,-4 0 0,5 0 0,1 0 0,-1 0 0,0 0 0,-4 0 0,3 0 0,-9 0 0,4 0 0,0 0 0,-3 0 0,20 0 0,-13 0 0,9 0 0,-8 0 0,-3 0 0,4 0 0,-5 5 0,-1-4 0,-5 4 0,6-5 0,-5 0 0,4 0 0,-5 0 0,0 0 0,0 0 0,6 0 0,-5 0 0,4 0 0,-5 0 0,5 0 0,-3 0 0,8 0 0,8 0 0,-4 0 0,9 0 0,-16 0 0,-2 0 0,-5 0 0,0 0 0,0 0 0,0 0 0,-4-5 0,-7-6 0,-7-1 0,-4-10 0,0 5 0,0-5 0,-6-1 0,5 6 0,-9-4 0,8 8 0,-3-3 0,5 5 0,4-1 0,-3 6 0,14 11 0,2 2 0,12 14 0,-1-8 0,-1 8 0,0-9 0,-4 4 0,5-5 0,-6 1 0,5-1 0,-4 0 0,4 0 0,-5-5 0,-4 4 0,3-9 0,-9 9 0,9-8 0,-4 3 0,0-1 0,4-2 0,-9 8 0,9-9 0,-4 9 0,5-9 0,-9 4 0,-4 5 0,-14-3 0,-1 14 0,-1-8 0,2 3 0,5-5 0,-1-5 0,6 4 0,-4-9 0,9 9 0,-9-9 0,9 9 0,-9-8 0,8 8 0,-3-4 0,0 0 0,4 4 0,-4-4 0,0 0 0,4 4 0,-4-4 0,0 1 0,4-3 0,-4-4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2:48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1339 24575,'11'0'0,"0"0"0,6 0 0,-5 0 0,9 0 0,-4 0 0,18-7 0,-10 5 0,45-5 0,-26 7 0,29 0 0,25-14-584,-12 10 584,-33-2 0,-2-2 0,23 1 0,-37 5 0,9-5 0,-21 2 0,21 3 0,-20-3 0,8 0 584,0 4-584,3-4 0,12 5 0,-11-5 0,8 4 0,15-4 0,-17 0 0,26 4 0,-33-4 0,13-3 0,-1 7 0,-12-7 0,9 8 0,-9 0 0,12 0 0,0-7 0,25 5 0,-31-5 0,28 7 0,-34 0 0,0 0 0,-7 0 0,-9 0 0,-4 0 0,0 0 0,4 0 0,-3 0 0,16-7 0,-9 5 0,4-6 0,-7 8 0,-10 0 0,9 0 0,-4 0 0,6-5 0,-6 4 0,-1-4 0,-5 5 0,0-5 0,0 4 0,1-4 0,-1 5 0,0-5 0,0 4 0,0-4 0,0 5 0,0 0 0,1-5 0,-1 3 0,0-3 0,0 5 0,5-5 0,-3 4 0,3-4 0,-10 0 0,4 4 0,-4-4 0,0 0 0,4-1 0,-4-11 0,10 0 0,-3-6 0,3 1 0,-3-12 0,-1 8 0,1-8 0,1 0 0,0-4 0,0 1 0,-6-9 0,2 20 0,-9-8 0,12 0 0,-12 8 0,12-8 0,-12 11 0,4 6 0,0-4 0,-4 3 0,4 1 0,-5 1 0,0 4 0,5 1 0,-4 0 0,4 0 0,-5-1 0,0 1 0,5 0 0,-4 0 0,4-1 0,-5 1 0,5 5 0,-3-4 0,2 3 0,-4-9 0,5 4 0,-3-5 0,3 6 0,-5 0 0,5 0 0,-4-1 0,4 1 0,-5 0 0,0 0 0,0-1 0,0 1 0,5 0 0,-4 0 0,4-1 0,-5 1 0,0 0 0,5 4 0,-4-3 0,4 4 0,-5-5 0,5 5 0,-4-4 0,4 3 0,-5-4 0,0 0 0,5 5 0,-4-4 0,4 3 0,-5-4 0,0 0 0,0-1 0,0 1 0,0 0 0,0 5 0,0 1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3:0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24575,'98'0'0,"-12"11"0,-1-9 0,7-1-2620,-10 5 1,2 0 2619,-15-5 0,3-2 0,1 1 0,-2-1 0,0 1 0,1 1 0,-1 3 0,0 3 0,1-2 0,-1-4 0,0 0 0,0 1 0,1 3 0,0 1 0,-2-1 0,26-5 0,-2 0-188,0 0 0,-5 0 188,-20 0 0,-3 0 432,0 0 1,-3 0-433,16 0 0,19 0 0,-54 0 0,26 0 2504,-45 0-2504,10 0 1770,-18 0-1770,-1 0 476,-5 0-476,5 0 0,-3 0 0,3 0 0,0 0 0,1 0 0,6 0 0,-1 0 0,0 0 0,0 0 0,13 0 0,-10 0 0,9 0 0,-17 0 0,0 0 0,-6 0 0,0 0 0,0 0 0,0 0 0,0 0 0,0 0 0,1 0 0,-1 0 0,0 0 0,5 0 0,-4 0 0,5 0 0,-6 0 0,0 0 0,0 0 0,-5-5 0,-1-2 0,-12-21 0,0 8 0,-7-10 0,3 9 0,5 9 0,-4-5 0,4 6 0,-1 0 0,-3 0 0,4-1 0,-5 1 0,0 0 0,-1-1 0,1 1 0,-5 0 0,3-5 0,-3 3 0,5 2 0,4 1 0,-3 9 0,14 1 0,2 11 0,12 1 0,-1 4 0,4-5 0,-9 1 0,9-1 0,-8 0 0,8 0 0,-9 0 0,4 0 0,-4-4 0,-1 2 0,0-7 0,-5 8 0,4-9 0,-4 9 0,5-4 0,-5 5 0,-1 5 0,-10 2 0,4 4 0,-9-5 0,4 4 0,-5-3 0,-1 4 0,6 0 0,-4 0 0,9 1 0,-9-1 0,9-5 0,-9 4 0,8-8 0,-3 8 0,5-9 0,0 4 0,-5-9 0,4 2 0,-4-2 0,5 4 0,0-5 0,0-1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33:0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58 24575,'-11'12'0,"0"-6"0,5 4 0,-4-4 0,3 5 0,-4 0 0,5 0 0,-4 0 0,9 1 0,-9-6 0,8 4 0,-8-4 0,4 5 0,0 5 0,-4-4 0,8 10 0,-3-5 0,0 0 0,4-1 0,-4-5 0,0 1 0,4 4 0,-4-4 0,5 4 0,0-5 0,-5 5 0,4-3 0,-4 8 0,5-9 0,0 9 0,0-3 0,0 4 0,0-5 0,0-1 0,0 1 0,0-5 0,0 4 0,0 0 0,0-4 0,0 10 0,5-10 0,-4 4 0,4-5 0,0 0 0,-4 5 0,4-3 0,0 8 0,1-4 0,0 1 0,4-2 0,-4-5 0,1 0 0,2 0 0,-7 0 0,8 0 0,-9 1 0,9-6 0,-4 9 0,5-8 0,0 9 0,0-10 0,1 4 0,-1-4 0,0 6 0,0-1 0,0 0 0,5 0 0,-3 0 0,3 0 0,0 0 0,1 1 0,17 1 0,-8 4 0,8-3 0,0 5 0,-9-13 0,10 7 0,-13-7 0,12 0 0,-9 4 0,10-9 0,-13 9 0,0-9 0,12 4 0,-8-5 0,8 5 0,-12-3 0,0 2 0,13-4 0,2 0 0,0 5 0,9-3 0,-9 3 0,13-5 0,-13 0 0,9 0 0,-21 0 0,21 0 0,-9 0 0,13 0 0,23 0 0,-18 0 0,19 0 0,-1 0 0,7 0 0,0 0 0,18 11 0,-43-8 0,19 9 0,-25-12 0,0 0 0,0 0 0,0 0 0,25 0 0,-31 5 0,52-4 0,-52 4 0,55-5 0,-54 0 0,26 0 0,-44 0 0,20-8 0,-26 7 0,8-7 0,-12 3 0,-4 4 0,5-4 0,-6 0 0,0-1 0,0-5 0,5-1 0,1-4 0,6-1 0,-1-6 0,12-4 0,-13 4 0,12-5 0,-21 6 0,4 0 0,-5 4 0,-5-3 0,4 9 0,-8-10 0,7 5 0,-7-6 0,3 1 0,-5 0 0,0-13 0,0 10 0,0-21 0,0 20 0,-5-8 0,-2 16 0,1-3 0,-4 4 0,4-1 0,-5-3 0,-1 4 0,1-6 0,-5 1 0,-2-1 0,1 1 0,-16 2 0,17-1 0,-29-4 0,25 7 0,-15-3 0,1 7 0,9 2 0,-10-1 0,13 6 0,0-3 0,-1 4 0,-11-7 0,8 1 0,-8-2 0,12 8 0,-1-4 0,1 9 0,-1-9 0,1 8 0,-12-10 0,-4 10 0,-11-12 0,12 12 0,-9-5 0,8-1 0,-11 6 0,12-10 0,-10 11 0,22-4 0,-21-2 0,20 5 0,-20-6 0,21 3 0,-5 4 0,9-4 0,4 5 0,-6-5 0,1 4 0,-1-4 0,1 5 0,0 0 0,-1-5 0,-11 4 0,-28-4 0,7-3 0,-19 7 0,0-7 0,19 1 0,-19 5 0,37-5 0,-9 0 0,25 5 0,-7-6 0,12 8 0,3 0 0,-3 0 0,5 0 0,-5 0 0,3 0 0,-3 0 0,0 0 0,3 0 0,-20 0 0,18 0 0,-18 0 0,15 5 0,-4-3 0,4 3 0,-3-5 0,8 0 0,-8 0 0,9 5 0,-4-4 0,4 4 0,-4-5 0,4 0 0,-5 0 0,6 5 0,0-4 0,0 4 0,-1-5 0,1 0 0,0 0 0,-1 0 0,1 0 0,0 0 0,0 0 0,-1 5 0,1-4 0,-5 4 0,3-5 0,-3 0 0,5 0 0,-5 0 0,3 0 0,-3 0 0,5 0 0,-1 0 0,-4 0 0,-13 0 0,3 0 0,-20 0 0,21 0 0,-10 0 0,18 0 0,1 0 0,4 0 0,1 0 0,5 0 0,1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0:51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24575,'61'-13'0,"29"1"0,-1 3 0,-37 5 0,3 2 0,15 2 0,-3 0 0,10 0 0,6-3 0,3 0 0,4 2 0,-11-2 0,2 0 0,-25 3 0,-4 0 0,45 0 0,-38 0 0,-21 0 0,-8 0 0,-8 0 0,-6 0 0,-1 0 0,16 0 0,-12 0 0,33 0 0,-28 0 0,28 0 0,-32 0 0,7 0 0,-10 0 0,1 0 0,-5 0 0,0 0 0,0 0 0,-4 0 0,17 0 0,19 0 0,37 0 0,-31 0 0,4 0-808,15 0 1,4 0 807,1 0 0,-1 0 0,-8 0 0,-2 0-367,-3 5 1,-2-1 366,-6-3 0,-5 0 0,20 14 0,-1-13 0,-40 3 0,-13-5 1553,-1 0-1553,-5 0 795,1 0-795,0 0 0,3 0 0,11-5 0,-3 3 0,7-4 0,-13 6 0,-1 0 0,-5 0 0,1 0 0,-4 0 0,-1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0:58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6669 1 24575,'0'17'0,"0"10"0,0-7 0,0 7 0,0 0 0,0-7 0,0 16 0,0-7 0,0 10 0,0-1 0,0 1 0,0 0 0,-6-1 0,4 1 0,-3-10 0,5 8 0,0-8 0,-6 9 0,5-8 0,-5 6 0,6-7 0,0 0 0,0-2 0,0-9 0,0 9 0,0-7 0,0 7 0,0-10 0,0 1 0,0-1 0,0-3 0,0 2 0,0-2 0,0 4 0,0 16 0,0-12 0,0 13 0,0-18 0,0 1 0,0 9 0,0-7 0,0 3 0,0-11 0,0-3 0,0 0 0,-75-4 0,1-1-1260,-3-4 1,-10 0 1259,-5 0 0,-3 0-1073,24 0 0,-1 0 1,-2 0 1072,-9-4 0,-3-2 0,0 1 0,2 4 0,0 1 0,-2-2-1201,-10-7 1,-2-3 0,-2 3 1200,21 7 0,0 2 0,-2 1 0,-2-3-792,-6-5 0,-2-2 0,-1 0 0,-1 3 792,-2 4 0,-1 2 0,-1 0 0,1-2 0,0-4 0,-1-3 0,1-1 0,0 4 0,0 3 0,-1 3 0,0 0 0,3-1 0,6-2 0,1-2 0,1 1 0,1 1-136,3 2 0,1 2 1,2-1-1,4 0 136,-8-4 0,4-1 0,5 1 496,-13 3 1,6-1-497,8-5 0,6 1 2723,-20 6-2723,19 0 0,-1 0 0,-22 0 1967,20 0 0,4 0-1967,-1 0 0,-28 0 0,33 0 0,-19 0 0,33-5 0,-3-1 0,-9 5 0,-1-1 0,-2-3 0,-2-1 0,-6 6 0,2 0 0,16-4 0,2-1 0,1 4 0,1 0 0,-2-4 0,3 1 3371,-19 4-3371,-9 0 1378,48 0-1378,2 0 0,13 0 0,5 4 650,-13 33-650,6 32 0,-10-2 0,4 29 0,5-33 0,-4 19 0,10-29 0,-4 3 0,14-36 0,-5 3 0,2-11 0,3-3 0,-3 0 0,4-8 0,-8-2 0,-5-21 0,-6 5 0,2-6 0,0 11 0,7 3 0,-2 0 0,7 0 0,-3 4 0,7-3 0,-7 7 0,7 1 0,1 9 0,19 33 0,-3-17 0,16 30 0,-14-35 0,7 17 0,-3-8 0,0 0 0,-1-2 0,-3-10 0,-4-3 0,-2-1 0,-3-8 0,0-5 0,0-1 0,-1-7 0,1 3 0,0-8 0,0 3 0,3-3 0,-2 1 0,3-2 0,-8-4 0,2 5 0,-2 0 0,0 0 0,3 7 0,-7-6 0,3 11 0,-4-2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24575,'0'8'0,"3"4"0,-2 1 0,3 0 0,3 3 0,1 6 0,4-3 0,5 16 0,-3-16 0,6 6 0,-5 1 0,5 2 0,-5 0 0,4 6 0,-3-15 0,-1 7 0,-2-13 0,-1-1 0,-4-3 0,0-1 0,-3 0 0,2 1 0,-2-1 0,3 0 0,1 1 0,-1-1 0,1 0 0,-1 1 0,4-1 0,-3 4 0,3-3 0,-3 4 0,3-5 0,-3 0 0,7 4 0,-7-2 0,3 2 0,0-4 0,1 0 0,0 1 0,3-1 0,-7 1 0,7-1 0,-7 0 0,7 1 0,-6-1 0,2-3 0,0 2 0,1-2 0,3 3 0,1 0 0,9 2 0,-7-1 0,6 1 0,-8-1 0,0-1 0,0 0 0,8 8 0,3-4 0,27 17 0,-13-13 0,13 8 0,-18-12 0,0 0 0,-10-1 0,-5-1 0,-6-6 0,-6 4 0,5-7 0,-5 6 0,5-2 0,-5 0 0,5 2 0,-5-2 0,6-1 0,-7 4 0,7-7 0,-7 6 0,7-2 0,6 5 0,-3-5 0,6 4 0,-8-4 0,0-1 0,-1 4 0,1-4 0,-4 1 0,-1-1 0,-3-1 0,-1-2 0,0 7 0,1-7 0,-1 2 0,0 1 0,4-3 0,-2 3 0,2-4 0,-4 4 0,1-4 0,-1 4 0,0-4 0,1 0 0,-1 4 0,0-3 0,4 3 0,-2-4 0,2 3 0,0-2 0,1 3 0,0-4 0,3 0 0,-7 0 0,3 0 0,-4 0 0,1 0 0,-1 0 0,0 0 0,1 0 0,-1 0 0,1 0 0,-1 0 0,0 0 0,-7 0 0,-6-4 0,-4 3 0,1-6 0,0 6 0,3-7 0,-3 7 0,3-6 0,-2 6 0,6-7 0,1 11 0,8-6 0,1 11 0,4-4 0,-5 1 0,0 2 0,1-2 0,-1 3 0,0-3 0,1 2 0,-1-2 0,0 0 0,1-1 0,-5-1 0,4-2 0,-7 7 0,-1-4 0,-5 5 0,-3-1 0,-1 0 0,1-3 0,-4 2 0,2-2 0,-2 3 0,4 1 0,-1-1 0,1-3 0,-1 2 0,1-2 0,-1-1 0,5 0 0,0-4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1:02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24575,'5'-4'0,"2"3"0,-2-3 0,8 0 0,10-2 0,-3 0 0,7-3 0,0 8 0,2-9 0,10 9 0,-10-5 0,7 0 0,-7 5 0,10-5 0,19-3 0,4 7 0,1-8 0,14 1 0,-14 7 0,19-7 0,-20 9 0,15-9 0,-33 7 0,14-8 0,-20 10 0,20 0 0,-14 0 0,14 0 0,-20 0 0,1 0 0,19 0 0,23 0-558,-29 0 1,2 0 557,8 0 0,1 0 0,0 0 0,-1 0 0,2 0 0,-3 0 0,-7 0 0,-2 0-116,0 0 0,-3 0 116,33 0 0,-19 0 0,-15 0 0,-17 0 0,-16 0 1101,1 0-1101,-7 0 246,0 0-246,4 0 0,-4 0 0,8 0 0,-7 0 0,2 0 0,-3 0 0,0 0 0,3 0 0,2-4 0,4 3 0,-5-2 0,0 3 0,-4 0 0,-1 0 0,-3 7 0,5 12 0,-3 11 0,4-1 0,1 7 0,3 13 0,-7-15 0,7 21 0,-8-25 0,0-1 0,2-2 0,-8-10 0,7-3 0,-7-1 0,3-5 0,-4 1 0,4-4 0,-3 3 0,3-3 0,-4 3 0,4-3 0,-3 3 0,-1-7 0,-1-1 0,-7-5 0,3-4 0,-4 0 0,0 4 0,0-2 0,0 2 0,0 0 0,5-3 0,-4 7 0,3-3 0,-4 0 0,0 3 0,0-7 0,4 11 0,5-2 0,9 12 0,1-4 0,2 4 0,-3-4 0,4 3 0,-3-2 0,2 3 0,1-4 0,-3-1 0,2-3 0,-3 3 0,0-7 0,-4 7 0,2-7 0,-2-1 0,0-5 0,3-4 0,-3 0 0,4 0 0,-1 0 0,1 0 0,0-3 0,-4 2 0,3-3 0,-7 4 0,6 0 0,-6 1 0,7-1 0,-7 0 0,7 0 0,-7 0 0,3 4 0,-4 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1:58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24575,'0'22'0,"0"4"0,0 3 0,0 7 0,0-16 0,0 7 0,0-9 0,0-1 0,0 1 0,0-1 0,0 1 0,0-5 0,0 4 0,0-7 0,0 2 0,0-3 0,7-4 0,12-7 0,11 1 0,-5-5 0,1 6 0,-3 0 0,-7 0 0,6 0 0,-13 0 0,0 0 0,-5-4 0,0-1 0,-4-8 0,-4 4 0,3-4 0,-6 4 0,6 0 0,-7 4 0,7-3 0,-7 7 0,7-7 0,-7 7 0,11 1 0,-2 5 0,11 8 0,2-3 0,4 2 0,-5-3 0,4 0 0,-7 0 0,2-4 0,-3 2 0,0-6 0,-4 7 0,2-7 0,-10 7 0,-1-3 0,-10 7 0,0-2 0,5 3 0,1-4 0,3-5 0,-3 4 0,3-3 0,-3 4 0,3-4 0,0-1 0,1-4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1:5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13 277 24575,'5'2'0,"-1"-33"0,-4 6 0,0-21 0,-6 19 0,5 7 0,-5-7 0,6 9 0,-4 1 0,3 3 0,-3-3 0,4 8 0,0-4 0,4 12 0,5 6 0,14 12 0,-3 1 0,7 0 0,-14-2 0,0-6 0,0 3 0,-4-1 0,4-2 0,-4 3 0,0-5 0,-1-3 0,1 3 0,0-3 0,-4 4 0,3-4 0,-4 2 0,5-2 0,-4 4 0,3-4 0,-7 3 0,7-7 0,-7 6 0,6-6 0,-6 7 0,7-7 0,-3 3 0,0-8 0,3-1 0,-7-8 0,3 0 0,-4-14 0,0 7 0,0-7 0,0 9 0,0 0 0,0 1 0,0 3 0,0 1 0,0 4 0,0 1 0,0-1 0,0 0 0,0 0 0,0 4 0,0 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11 24575,'-4'9'0,"3"-1"0,-7 5 0,7-3 0,-2 3 0,3-1 0,0-2 0,0 7 0,0-8 0,0 4 0,3-4 0,2 3 0,0-2 0,3-1 0,-3-1 0,4-3 0,-1 3 0,5 1 0,-3 0 0,2-4 0,-3-1 0,0-1 0,0-2 0,-1 3 0,1-4 0,0 0 0,-4-4 0,3 3 0,-3-6 0,3 2 0,1-4 0,-4 0 0,3 0 0,-7-4 0,3 3 0,-1-2 0,-2-1 0,3 3 0,-4-7 0,0 8 0,-4-4 0,3 4 0,-6 0 0,6 0 0,-7 0 0,7 1 0,-7 3 0,3-3 0,-4 3 0,0 0 0,0-3 0,0 7 0,1-3 0,-1 4 0,0 0 0,0 0 0,4 4 0,-3-3 0,3 3 0,0 0 0,1-3 0,4 3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3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0 227 24575,'0'12'0,"0"2"0,0 3 0,0-3 0,0-1 0,0-4 0,4-1 0,-3-11 0,3-12 0,-4-14 0,0-1 0,0 3 0,0 10 0,0-1 0,0 0 0,0 5 0,-4-4 0,3 7 0,-3-3 0,4 5 0,0-1 0,4 8 0,5 6 0,5 8 0,3 1 0,1 2 0,-5-6 0,0 3 0,-4-4 0,-1-1 0,1-3 0,-4 3 0,3-7 0,-7 7 0,7-7 0,-3 7 0,3-7 0,1 6 0,0-2 0,0 0 0,-1 3 0,1-7 0,-4 7 0,3-7 0,-7 6 0,7-6 0,-7 7 0,6-7 0,-2 7 0,4-3 0,0 4 0,-4-1 0,2-3 0,-6 3 0,7-7 0,-7 7 0,7-3 0,-3-1 0,0-4 0,-7-18 0,0 2 0,-3-11 0,5 0 0,0-2 0,0-10 0,0 10 0,0 2 0,0 9 0,0 0 0,0 5 0,0-4 0,0 7 0,0-3 0,0 5 0,0 3 0,0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62 24575,'8'0'0,"5"0"0,-3 0 0,6 0 0,-6 0 0,7 0 0,-12-4 0,11-1 0,-10-3 0,3-1 0,-6 0 0,-3 0 0,0 0 0,-3 4 0,-2 1 0,-4 4 0,0 0 0,0 0 0,0 0 0,0 0 0,0 0 0,1 0 0,-1 0 0,0 0 0,4 4 0,-3-3 0,3 7 0,0-3 0,-3 0 0,3 2 0,0-2 0,2 8 0,-1-3 0,-1 2 0,0-3 0,-3 0 0,7 4 0,-3-4 0,4 8 0,0-7 0,0 2 0,0 1 0,0-3 0,0 2 0,0 1 0,4-3 0,1 2 0,7 1 0,-2-3 0,3 2 0,-1-7 0,-2 3 0,3-7 0,-1 3 0,-2-4 0,3 0 0,-4 0 0,-1 0 0,1 0 0,0-4 0,-4 3 0,-1-3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5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24575,'9'8'0,"13"0"0,-10 9 0,14-6 0,-17 2 0,4-4 0,-4-1 0,0 1 0,-1 0 0,1 0 0,0-1 0,0 1 0,-4 0 0,2-4 0,-2-1 0,4-4 0,-4 4 0,3-3 0,-3 2 0,-1 1 0,4-3 0,-7 7 0,7-7 0,-7 3 0,3-4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5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24575,'-9'13'0,"-14"29"0,11-17 0,-19 30 0,20-35 0,-13 16 0,14-16 0,-7 7 0,8-9 0,0-5 0,5 0 0,0-4 0,0 0 0,3-5 0,-3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7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24575,'0'46'0,"0"-21"0,0 31 0,0-27 0,0 0 0,-5 7 0,3-16 0,-4 3 0,6-6 0,0-4 0,0 1 0,0 3 0,0-8 0,0 4 0,0-4 0,0 0 0,0-1 0,4-3 0,-3 3 0,3-3 0,0 0 0,-3 3 0,7-7 0,-7 6 0,7-6 0,-4 3 0,9-4 0,1 0 0,3 0 0,-3-4 0,-1 3 0,-5-3 0,1 4 0,0-4 0,4-1 0,-4 1 0,4-4 0,-4 7 0,-4-3 0,-2 4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0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24575,'43'-15'0,"-7"3"0,-27 12 0,-1 0 0,1 0 0,0 0 0,0 0 0,0 0 0,-1 0 0,1 0 0,0 0 0,0 0 0,-1 0 0,1 0 0,0 0 0,-4 0 0,-1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24575,'6'21'0,"0"3"0,12 13 0,-6-9 0,17 25 0,-10-21 0,5 15 0,-1-13 0,9 4 0,-7-8 0,14 14 0,-25-25 0,5 7 0,-10-9 0,7-1 0,-7-3 0,3-1 0,-3 1 0,3 0 0,-3 3 0,7 1 0,0 9 0,-2-7 0,5 6 0,-6-8 0,2 9 0,1-7 0,-5 6 0,1-12 0,-3-1 0,3 0 0,-3 1 0,7 4 0,-7-4 0,3-1 0,0 0 0,-2 1 0,2 0 0,0 3 0,1-3 0,7 13 0,-2-7 0,-2 6 0,0-8 0,6 3 0,-3-2 0,6 2 0,-12-7 0,0-1 0,-5-3 0,0-1 0,1-3 0,-1 2 0,0-2 0,1 3 0,-1 0 0,0 1 0,1-1 0,-1 0 0,-3 1 0,6-1 0,-9 0 0,9 1 0,-6-1 0,3 1 0,0-1 0,1 0 0,3 4 0,-3-2 0,3 2 0,-4 0 0,1-3 0,-1 3 0,4 0 0,-2 1 0,14 7 0,-8-2 0,5-2 0,-5 0 0,-6-6 0,5 5 0,-2-2 0,4 4 0,0 0 0,0 0 0,-1-1 0,1 1 0,0 0 0,8 3 0,-6-3 0,10 13 0,-11-15 0,2 10 0,-3-12 0,-4 0 0,3-1 0,-3 0 0,0-3 0,-1 3 0,0-4 0,-3 5 0,7-4 0,-7 3 0,3-4 0,-3 1 0,-1 3 0,0-3 0,1 3 0,-1-4 0,0 1 0,1-1 0,-1-3 0,-3 2 0,2-6 0,-2 7 0,3-4 0,1 5 0,3-1 0,-3 0 0,3 1 0,-4-1 0,1 4 0,-1-3 0,1 0 0,-1-2 0,0-2 0,-3 3 0,2-3 0,-2 2 0,3-6 0,-3 7 0,2-7 0,-2 6 0,3-6 0,-3 6 0,2-6 0,-6 7 0,7-7 0,-4 6 0,5-6 0,-4 6 0,2-6 0,-2 7 0,3-7 0,-3 6 0,2-6 0,-2 3 0,-1-1 0,4-2 0,-4 7 0,-3-15 0,-5 2 0,-6-12 0,-2 0 0,7 4 0,-2-3 0,2 7 0,-3-3 0,3 3 0,-3 1 0,8-1 0,-4 1 0,4-1 0,-4 1 0,3-1 0,1 5 0,5 4 0,7 8 0,-3 1 0,7 3 0,-7-3 0,-1-1 0,0 0 0,-3 1 0,3-1 0,-3 1 0,2-5 0,-6 4 0,3-4 0,-1 5 0,-2-1 0,7 0 0,-7 1 0,6-1 0,-6 0 0,3 1 0,-1-5 0,-2 4 0,3-4 0,-4 5 0,-4-5 0,0 0 0,-9 0 0,0 1 0,0-1 0,1 0 0,0 0 0,3-3 0,-4 6 0,5-6 0,-1 3 0,1-4 0,3 3 0,-2-2 0,2 7 0,-3-7 0,3 2 0,1-3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0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 24575,'-12'4'0,"-2"-3"0,-4 6 0,4-6 0,2 7 0,3-7 0,4 7 0,-3-3 0,7 4 0,-3-1 0,4 1 0,0 0 0,0 0 0,0-1 0,0 1 0,0 0 0,4 0 0,-3-1 0,7-3 0,-7 3 0,7-7 0,-8 7 0,8-7 0,-3 3 0,4-4 0,4 0 0,-4 0 0,4 0 0,-4 4 0,0-3 0,-1 2 0,-3 1 0,3-3 0,-3 3 0,0 0 0,2-3 0,-6 7 0,7-3 0,-3 7 0,0-2 0,3 3 0,-7-4 0,3 3 0,-4-2 0,0 3 0,0-5 0,-4 1 0,3 0 0,-7-4 0,7 3 0,-7-7 0,-1 6 0,-1-6 0,-6 7 0,2-7 0,-13 9 0,11-9 0,-10 5 0,16-2 0,-3-3 0,4 3 0,1-4 0,-1 0 0,0 0 0,0-4 0,0-1 0,0 0 0,0 1 0,0 0 0,5 3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1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24575,'0'46'0,"0"-12"0,0 43 0,0-34 0,0 15 0,0-19 0,0-10 0,0-2 0,0-13 0,0 2 0,0-6 0,0 2 0,0 1 0,4-3 0,-3 3 0,7-9 0,-7 4 0,3-3 0,0 0 0,-3 3 0,6-7 0,-2 3 0,4-4 0,4-4 0,-3 3 0,2-7 0,-3 7 0,-4-7 0,3 7 0,-7-7 0,6 7 0,-2-7 0,4 7 0,-4-7 0,3 7 0,-7-3 0,3 4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 24575,'12'0'0,"2"0"0,13-6 0,-7 4 0,7-3 0,-10 5 0,1 0 0,-5 0 0,0 0 0,-8 0 0,-1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36 24575,'-4'-5'0,"3"-3"0,-7 7 0,7-7 0,-6 7 0,2-3 0,-4 0 0,0 3 0,0-3 0,0 4 0,0 0 0,4 4 0,-3-3 0,4 7 0,-5-3 0,0 3 0,0-3 0,4 3 0,1-3 0,0 0 0,-1 3 0,0 0 0,1 2 0,4 3 0,0-4 0,0 3 0,0-2 0,0 3 0,0-5 0,0 1 0,4 0 0,1-4 0,4 3 0,0-4 0,-4 5 0,6 0 0,-5-4 0,3 3 0,-1-7 0,-3 2 0,3-3 0,1 0 0,0 0 0,0 0 0,-1-3 0,1-2 0,0-4 0,0 0 0,-1 0 0,-3 0 0,3-4 0,-7 4 0,3-4 0,0 4 0,-3 0 0,3 0 0,0 0 0,-3 1 0,6 3 0,-6 8 0,3 7 0,0 8 0,-3-5 0,3 4 0,0-7 0,-3 2 0,7-3 0,-3 0 0,3-4 0,1-1 0,0-4 0,0 0 0,-1-4 0,1 3 0,0-7 0,0 7 0,-1-7 0,-3 7 0,-1-3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24575,'0'9'0,"0"4"0,0-4 0,0 8 0,0-7 0,0 6 0,0-2 0,0 13 0,0 2 0,0 0 0,0 8 0,0-17 0,4 3 0,-3-11 0,3-3 0,0 0 0,-3-1 0,6 1 0,-2 0 0,4 0 0,0-4 0,-4 2 0,3-6 0,-4 3 0,5-4 0,0 0 0,4 0 0,-4 0 0,0-4 0,-1 3 0,-3-6 0,4 2 0,-1-4 0,1 4 0,-4-3 0,3 7 0,-7-7 0,3 7 0,-4-3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24575,'58'0'0,"-15"0"0,6-4 0,-22 3 0,-10-3 0,-3 0 0,-1 3 0,-5-3 0,1 4 0,0 0 0,0 0 0,-4 0 0,-1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42:1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81 24575,'8'0'0,"1"4"0,0 1 0,4-1 0,-4 4 0,4-7 0,-4 7 0,0-3 0,-1 0 0,1-1 0,0-1 0,0-2 0,-1 3 0,1-4 0,0 0 0,0-4 0,-1-1 0,1-3 0,0-1 0,-4-4 0,3 3 0,-7-3 0,6 1 0,-6 2 0,3-3 0,-4 4 0,4 4 0,-3-3 0,-1 7 0,-5-6 0,-8 6 0,4-3 0,-8 4 0,7 3 0,-7-2 0,8 3 0,-4 0 0,4-3 0,-4 3 0,3 0 0,-2-3 0,3 7 0,0-7 0,0 3 0,0 0 0,0-3 0,0 2 0,5 1 0,-4-3 0,3 7 0,0-3 0,-3 0 0,7 3 0,-7-4 0,7 5 0,-3 0 0,4 0 0,0 3 0,0-2 0,0 3 0,0-4 0,0-1 0,4 1 0,-3 0 0,7 0 0,-3-1 0,0 1 0,2 0 0,-2-4 0,0 3 0,3-7 0,-7 6 0,7-6 0,-4 7 0,5-7 0,0 3 0,4-4 0,-4 0 0,0 4 0,-1-3 0,-3 3 0,4-4 0,-1 0 0,-3 4 0,3-3 0,-3 3 0,4-4 0,-1 0 0,1 0 0,0 0 0,0 0 0,0 0 0,-1 0 0,1 0 0,0 0 0,0 0 0,-1 0 0,-3 0 0,-1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3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1945 24575,'10'-21'0,"6"-3"0,-4-4 0,8 2 0,-9 0 0,5 7 0,-2-7 0,0 9 0,1 1 0,-2-1 0,7-9 0,-2 7 0,2-7 0,-7 9 0,3 1 0,-7 3 0,7-3 0,-7 3 0,7-4 0,-6 4 0,2 1 0,0-1 0,-3 0 0,7 0 0,-7-3 0,3 7 0,-4-7 0,1 7 0,-1-7 0,1 6 0,-1-6 0,0 7 0,1-7 0,-1 7 0,0-7 0,-3 7 0,2-4 0,-2 1 0,3 3 0,1-7 0,-1 3 0,1 0 0,1-12 0,-2 13 0,2-12 0,3 10 0,-4-2 0,3-1 0,0 0 0,-3 4 0,3-3 0,-3 7 0,-1-7 0,0 6 0,1-2 0,-5 4 0,4-1 0,-4 1 0,5-1 0,-1 1 0,1-1 0,-5 1 0,4 0 0,-4-1 0,5 1 0,-1-1 0,0 1 0,1-1 0,-1 1 0,0-4 0,-3 2 0,3-2 0,-4 4 0,8-1 0,-6-3 0,5 3 0,-6-3 0,3 3 0,-3 1 0,2 3 0,-6-3 0,6 4 0,-6-5 0,7 1 0,-4-1 0,5-3 0,-1 3 0,0-7 0,-3 7 0,3-4 0,-4 1 0,5-1 0,-1 4 0,0-6 0,2-3 0,3-1 0,-2-7 0,5 9 0,-3 0 0,0 0 0,6-8 0,-9 6 0,9-7 0,-9 13 0,2-3 0,0 3 0,-3-4 0,3 0 0,0 0 0,-2 4 0,2-3 0,-4 7 0,-3-3 0,2 3 0,-2 1 0,3-1 0,-3 1 0,2-1 0,-2 1 0,3 0 0,0-5 0,1 4 0,-1-3 0,1 0 0,-5 2 0,4-2 0,-4 4 0,5-1 0,-1-3 0,0 3 0,1-3 0,-1 3 0,-3 1 0,2-1 0,-2 1 0,3-1 0,1 1 0,-1-1 0,-3 1 0,2-1 0,-2-3 0,3 7 0,-3-7 0,2 8 0,-2-5 0,-1 1 0,4 3 0,-11 1 0,2 4 0,-7 0 0,-5 0 0,-9 6 0,3-5 0,-15 5 0,15-6 0,-4 0 0,11 0 0,4 0 0,-1 0 0,1 0 0,-1 0 0,1 0 0,0 0 0,-1 0 0,1 0 0,-1 0 0,8 0 0,6 0 0,8-4 0,4 3 0,-1-7 0,-3 7 0,-1-2 0,-3-1 0,-1 3 0,0-3 0,1 4 0,-1-4 0,1 4 0,-1-4 0,0 0 0,1 3 0,-1-3 0,0 4 0,1 0 0,-5-3 0,4 2 0,-4-3 0,5 4 0,-1 0 0,1-4 0,-1 3 0,0-3 0,1 4 0,-1 0 0,0 0 0,-3-3 0,2 2 0,-2-3 0,3 4 0,1 0 0,-1 0 0,-3-4 0,2 3 0,-6 14 0,3 7 0,-4 8 0,0-2 0,0-9 0,0-4 0,0-1 0,0 0 0,0-3 0,0 3 0,0-3 0,-4-1 0,3 0 0,-3 4 0,4-2 0,0 2 0,-3-4 0,2 0 0,-3-3 0,4-1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1 922 24575,'8'-8'0,"0"-1"0,1 5 0,-5-4 0,8 3 0,-3-3 0,4-1 0,-1 1 0,0 0 0,-3-1 0,7 1 0,-7-1 0,16-6 0,-13 8 0,12-11 0,-11 12 0,0-6 0,3 3 0,-3 1 0,4-4 0,0 6 0,-4-5 0,2 6 0,-2-3 0,4-4 0,0 2 0,8-4 0,-6 2 0,7 1 0,0-3 0,-7 5 0,6-1 0,-12 5 0,3-2 0,-3 2 0,4-4 0,9-1 0,-7-2 0,6 0 0,1-1 0,-7 0 0,6 2 0,-8-1 0,-4 7 0,3-2 0,-7 2 0,7-4 0,-3 1 0,4-1 0,-1 1 0,10-2 0,-7 1 0,7-1 0,-10 1 0,-2 5 0,-2-4 0,0 3 0,-3 1 0,7-4 0,-7 4 0,7-5 0,-3 4 0,4-2 0,-1 2 0,-3-3 0,3 3 0,-7-2 0,7 6 0,-7-7 0,3 7 0,-3-6 0,-1 6 0,1-7 0,-1 7 0,0-6 0,1 6 0,-1-7 0,0 7 0,1-6 0,-1 6 0,-3-7 0,2 7 0,-2-2 0,3-1 0,4-1 0,-2 1 0,2-4 0,0 7 0,-3-6 0,7 6 0,-7-7 0,7 7 0,-3-6 0,13 6 0,1-8 0,29-2 0,22-7 0,4-11 0,15 6 0,-38 3 0,-3 6 0,-28 9 0,-7-5 0,-5 5 0,-6-2 0,2 6 0,-4-3 0,0 0 0,1 3 0,-1-3 0,0 1 0,1 2 0,-8-3 0,-15-2 0,-10 0 0,-4-5 0,-7 5 0,20-2 0,-6 7 0,12-3 0,1 4 0,-1 0 0,8 0 0,6 0 0,17 0 0,-3 0 0,3-3 0,-6 2 0,-7-3 0,3 4 0,0 0 0,-3 0 0,3 0 0,-3 0 0,-1-4 0,0 3 0,1-2 0,-1 3 0,0 0 0,1 0 0,-1 0 0,-3 7 0,-1 2 0,-8 8 0,3 0 0,-7-4 0,7 2 0,-6-5 0,1 14 0,0-12 0,-3 13 0,8-16 0,-3 3 0,1-4 0,2 1 0,-3-1 0,4 1 0,-4-1 0,3 0 0,-2 1 0,3-1 0,0 0 0,0 1 0,0-5 0,0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4 0,-2-1 0,0 0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24575,'26'0'0,"2"0"0,0 0 0,-3-4 0,-12 3 0,-1-3 0,-3 4 0,-1 0 0,0 0 0,1 0 0,-1 0 0,0 0 0,1 0 0,-1 0 0,4 0 0,-3 0 0,4 0 0,-5 0 0,4 0 0,-3 4 0,3-3 0,0 3 0,-2-4 0,6 0 0,-3 0 0,3 0 0,10 0 0,2 5 0,-4-3 0,10 3 0,-23-5 0,10 4 0,-12-3 0,-1 2 0,0-3 0,1 0 0,-1 4 0,4-3 0,-3 3 0,7-1 0,-3-2 0,4 3 0,9 1 0,-7-3 0,6 3 0,-8-5 0,0 4 0,-4-3 0,2 3 0,-2-4 0,4 3 0,9-2 0,20 3 0,-13-4 0,19 0 0,-33 0 0,16 0 0,-20 4 0,10-3 0,-16 2 0,7-3 0,-7 0 0,7 0 0,-3 0 0,4 0 0,0 0 0,8 0 0,21 0 0,-13 0 0,20 0 0,-34 0 0,3 0 0,-6 0 0,-7 0 0,3 0 0,-4 0 0,1 0 0,-1 0 0,0 0 0,1 0 0,-1 0 0,0 0 0,1 0 0,-1 0 0,1 0 0,-1 0 0,0 0 0,-3 4 0,2-3 0,2 3 0,0-4 0,3 0 0,-4 0 0,5 0 0,-4 0 0,-5 0 0,-12 0 0,-2 0 0,-6 0 0,7 0 0,1 0 0,-1 0 0,1 0 0,3-4 0,-2 3 0,6-6 0,-7 6 0,7-7 0,-6 7 0,2-3 0,-3 1 0,3-2 0,-3 0 0,4-2 0,-5 6 0,5-7 0,-4 7 0,3-2 0,1-1 0,-4-1 0,7-3 0,-6 3 0,9 1 0,-1 4 0,8 0 0,-1 0 0,0 0 0,1 0 0,3 4 0,-3-3 0,3 6 0,-3-2 0,-1 0 0,0 2 0,4-6 0,-6 6 0,5-6 0,-6 7 0,3-7 0,0 2 0,1 1 0,-1-3 0,-3 6 0,2-6 0,-2 3 0,3 0 0,1-3 0,-1 2 0,0 1 0,1-3 0,-1 7 0,0-8 0,1 4 0,-5 0 0,4-3 0,-3 6 0,3-6 0,-11 3 0,-30 5 0,1-2 0,-24 3 0,28-1 0,6-8 0,6 3 0,7 0 0,-3-3 0,3 2 0,1-3 0,3 0 0,2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0,-2-2 0,2 1 0,-1-1 0,1 2 0,1 0 0,-1 0 0,-2-2 0,2 1 0,-4 9 0,1 4 0,-2 4 0,0-1 0,0-5 0,0-3 0,0 1 0,0-1 0,0-2 0,0 2 0,0-2 0,-2 0 0,1 0 0,-1 2 0,2-2 0,0 3 0,-3-4 0,3 1 0,-3-2 0,3-1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24575,'3'12'0,"2"1"0,5 12 0,3-6 0,-2 7 0,1-13 0,-4 3 0,4-3 0,-3 4 0,7-1 0,-3 1 0,0-4 0,3 3 0,-3-3 0,4 3 0,-1 1 0,1 0 0,0 0 0,0-1 0,-1 1 0,1-4 0,-4 3 0,3-7 0,-3 3 0,0-3 0,-1-1 0,0 4 0,-3-3 0,3 3 0,0-3 0,-2-1 0,5 0 0,-5 1 0,6-1 0,-3 4 0,3 1 0,1 0 0,0 3 0,-1-3 0,28 5 0,-20-1 0,20-3 0,-27 2 0,-1-3 0,1 0 0,0-1 0,-4-3 0,-1-5 0,0 4 0,-3-4 0,3 5 0,-3-1 0,3 0 0,-3 1 0,7-1 0,-7 0 0,3 1 0,-3-1 0,-1-3 0,4 2 0,-3 2 0,7 0 0,-7 3 0,7-4 0,-3 4 0,0-2 0,3 2 0,-3 0 0,4 1 0,-1 0 0,10 6 0,-7-9 0,7 9 0,-13-9 0,-1 2 0,0-4 0,-3 1 0,7 3 0,-3-3 0,4 7 0,-1-7 0,1 3 0,0-4 0,0 5 0,-1-4 0,1 7 0,-4-7 0,-1 3 0,0-4 0,1 1 0,0-1 0,12 8 0,-14-6 0,14 5 0,-12-3 0,4-2 0,-4 2 0,3-4 0,-7-3 0,3 2 0,-4-2 0,1-1 0,-5 4 0,4-3 0,-3-1 0,3 0 0,-3 0 0,2-3 0,-2 6 0,3-2 0,0-1 0,-3 4 0,2-7 0,-2 6 0,7-2 0,-3-1 0,3 4 0,-3-4 0,-1 1 0,-3 2 0,2-6 0,-6-1 0,3-4 0,-4-5 0,0 1 0,-4-1 0,3 1 0,-3-1 0,1 1 0,2 0 0,-7-1 0,7 1 0,-6-1 0,6 1 0,-7 3 0,7-2 0,-2 2 0,-1 0 0,3-2 0,-3 2 0,0 0 0,3-2 0,-2 2 0,-1 0 0,3-2 0,-3 2 0,1 0 0,5 5 0,-1 5 0,8 0 0,-1 2 0,0-2 0,-3 3 0,6 0 0,-9 1 0,9 3 0,-6-3 0,3 3 0,0-3 0,-3-1 0,-1 0 0,0-3 0,-4 2 0,4-2 0,0 0 0,-3 2 0,6-6 0,-6 6 0,7-6 0,-7 7 0,-2-4 0,-7 5 0,-5-1 0,0 1 0,-3-1 0,7 0 0,-4-3 0,5 2 0,0-2 0,-1 3 0,1-3 0,-1 2 0,1-6 0,-1 3 0,5 0 0,-4-3 0,7 6 0,-3-6 0,4 3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3215 24575,'12'-8'0,"-3"2"0,7-9 0,-7 5 0,4-6 0,-5 7 0,-3-3 0,2 3 0,-2 1 0,-1-1 0,4 1 0,-4-1 0,1 1 0,2 0 0,-6-1 0,7-3 0,-4 3 0,1-4 0,2 5 0,-6-1 0,3 1 0,0 0 0,0-5 0,5 0 0,-5 0 0,4 1 0,-7 4 0,6-1 0,-2-3 0,3 3 0,1-4 0,-5 1 0,4 3 0,-4-3 0,5 0 0,-1 2 0,2-15 0,-1 14 0,1-14 0,2 16 0,-1-16 0,2 9 0,-3-9 0,2 12 0,-3-3 0,3 6 0,-4-6 0,1 7 0,-1-7 0,1 7 0,-5-7 0,4 3 0,-4 0 0,5-3 0,-1 6 0,0-5 0,1 5 0,-1-6 0,0 7 0,1-7 0,-1 7 0,-3-7 0,2 6 0,-6-2 0,7 0 0,-4 3 0,1-4 0,2 5 0,-2-4 0,3 2 0,1-5 0,-1 1 0,0-2 0,1-1 0,-1 0 0,0 0 0,5 0 0,-2-8 0,1 6 0,-2-7 0,2 9 0,-3 0 0,5-9 0,-5 7 0,1-6 0,-1 8 0,6-9 0,-3-2 0,11-9 0,-11 9 0,5-6 0,-8 14 0,8-14 0,-5 6 0,6-9 0,0 0 0,-7 9 0,7-7 0,-10 16 0,4-16 0,-3 16 0,3-15 0,-2 6 0,1 0 0,6-7 0,-5 7 0,6-9 0,-4 9 0,-1-7 0,1 7 0,-4 0 0,0 3 0,0-1 0,-1 7 0,1-7 0,-1 9 0,-1 1 0,0-1 0,2-9 0,-1 7 0,1-7 0,0 0 0,6-2 0,-4 0 0,4 3 0,-6-1 0,0-2 0,8-9 0,-10 9 0,20-25 0,-19 29 0,9-29 0,-11 34 0,0-15 0,1 15 0,4-16 0,-7 16 0,4-7 0,-4 9 0,5-9 0,-5 7 0,4-6 0,-4 8 0,5-9 0,-5 7 0,4-3 0,-8 6 0,7 7 0,-7-7 0,6 3 0,-6 0 0,6-3 0,-6 3 0,7 0 0,-7 0 0,6 1 0,-6 3 0,6-3 0,-6 3 0,3 1 0,0-1 0,-3 1 0,2-1 0,1 1 0,-3 0 0,7-1 0,-8 1 0,8-1 0,-7 1 0,6 3 0,-6-2 0,3 2 0,0-4 0,-3 1 0,6-1 0,-6 1 0,3 0 0,-1 3 0,-2-3 0,3 4 0,0-1 0,-3-3 0,2 4 0,1-1 0,-3-2 0,-1 6 0,-8 1 0,-6 1 0,1 2 0,1 1 0,4-3 0,-1 3 0,1-4 0,7 0 0,5 0 0,9-4 0,4-1 0,-4 0 0,-1-2 0,-3 2 0,-1 1 0,0 0 0,-3 0 0,2 3 0,-2-6 0,7 6 0,-3-3 0,3 0 0,-3-1 0,-1 1 0,1 0 0,-5 0 0,4 3 0,-4-2 0,5 3 0,-1 0 0,-3-4 0,2 3 0,-6 1 0,6 8 0,-6 5 0,7 0 0,-7 3 0,6-7 0,-6 3 0,3-3 0,0-5 0,-4 4 0,4-4 0,-4 1 0,0-1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5 0,4-5 0,-4 4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24575,'0'5'0,"3"2"0,-3 1 0,3-1 0,2 3 0,0 2 0,3 0 0,3 8 0,-1-9 0,3 4 0,-3 0 0,3 2 0,-3-1 0,2 4 0,-1-9 0,-1 4 0,-1-7 0,-1-1 0,-3-2 0,1 0 0,-3 0 0,2 0 0,-2 0 0,2 0 0,1-1 0,0 1 0,-1 0 0,1 0 0,2 0 0,-2 2 0,2-1 0,-3 1 0,3-2 0,-1 0 0,3 2 0,-4-2 0,2 2 0,0-2 0,1 0 0,0 0 0,1 0 0,-4 0 0,5 0 0,-5 0 0,4-1 0,-3 1 0,1-2 0,0 1 0,0-1 0,3 2 0,1 0 0,5 1 0,-5-1 0,5 1 0,-6-1 0,1 0 0,-1 0 0,6 4 0,1-2 0,19 10 0,-10-8 0,10 5 0,-12-7 0,-1 1 0,-5-2 0,-5 0 0,-3-4 0,-5 3 0,4-5 0,-3 5 0,3-3 0,-4 1 0,5 1 0,-5-1 0,4 0 0,-3 1 0,3-3 0,-4 3 0,5-1 0,3 3 0,-1-3 0,4 2 0,-6-2 0,0 0 0,0 1 0,0-1 0,-2-1 0,-1 1 0,-2-1 0,-1-2 0,1 5 0,-1-5 0,1 2 0,-1 1 0,3-3 0,-1 2 0,1-2 0,-3 3 0,1-3 0,-1 2 0,1-2 0,-1 0 0,1 2 0,0-1 0,2 1 0,-2-2 0,2 2 0,0-1 0,0 1 0,1-2 0,2 0 0,-5 0 0,2 0 0,-3 0 0,1 0 0,-1 0 0,1 0 0,0 0 0,-1 0 0,1 0 0,-1 0 0,1 0 0,-6 0 0,-3-2 0,-3 1 0,0-3 0,1 3 0,2-3 0,-2 3 0,2-3 0,-2 3 0,4-3 0,1 6 0,5-4 0,2 6 0,1-1 0,-3 0 0,1 1 0,-1-1 0,1 2 0,-1-2 0,1 1 0,0-1 0,-1-1 0,1 1 0,-3-1 0,2-2 0,-5 5 0,0-3 0,-3 3 0,-2 0 0,-1 0 0,0-2 0,-2 1 0,2-1 0,-2 2 0,2 0 0,1 0 0,-1-3 0,0 3 0,1-3 0,-1 1 0,3-1 0,1-2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24575,'4'12'0,"0"3"0,8 6 0,-4-4 0,11 14 0,-6-12 0,3 8 0,-1-7 0,6 2 0,-4-4 0,9 8 0,-17-15 0,4 4 0,-7-5 0,4 0 0,-3-3 0,1 0 0,-3 1 0,3-1 0,-2 3 0,5 0 0,0 5 0,-2-4 0,4 4 0,-5-5 0,2 5 0,1-4 0,-4 4 0,1-7 0,-2-1 0,2 0 0,-2 1 0,5 1 0,-5-1 0,2-1 0,0 0 0,-2 1 0,2 0 0,0 1 0,1-2 0,4 8 0,-1-3 0,-1 3 0,-1-6 0,5 3 0,-3-1 0,5 1 0,-8-5 0,-1 0 0,-2-2 0,-1 0 0,1-2 0,-1 1 0,1-1 0,-1 2 0,1 0 0,0 0 0,-1-1 0,1 1 0,-3 0 0,4 0 0,-6 0 0,7 0 0,-5 0 0,2 0 0,1 0 0,0 0 0,2 2 0,-2-2 0,2 2 0,-3 0 0,1-1 0,0 1 0,2 0 0,-2 1 0,10 3 0,-6 0 0,5-2 0,-5 1 0,-3-5 0,3 4 0,-1-1 0,2 2 0,0 0 0,0 0 0,0-1 0,0 1 0,0 0 0,6 2 0,-4-2 0,6 7 0,-7-8 0,1 6 0,-1-8 0,-4 1 0,3-1 0,-3 0 0,1-1 0,-1 1 0,0-2 0,-2 2 0,5-2 0,-5 2 0,2-2 0,-3 0 0,1 2 0,0-1 0,-1 1 0,1-2 0,-1 0 0,1-1 0,-1-1 0,-2 2 0,2-5 0,-2 4 0,3-1 0,0 2 0,2 0 0,-2 0 0,2 0 0,-3 0 0,1 2 0,-1-2 0,1 0 0,0-1 0,-1-1 0,-2 2 0,2-2 0,-2 1 0,3-3 0,-3 3 0,2-3 0,-2 3 0,3-3 0,-3 3 0,2-4 0,-5 5 0,5-5 0,-2 5 0,3-5 0,-3 5 0,2-5 0,-2 5 0,2-5 0,-2 4 0,2-3 0,-1 1 0,-1 0 0,2-1 0,-2 3 0,-3-8 0,-3 1 0,-3-7 0,-2 0 0,5 3 0,-2-3 0,2 5 0,-3-2 0,3 2 0,-2 0 0,4 0 0,-1 0 0,2 0 0,-3 0 0,3 0 0,0 2 0,3 3 0,5 5 0,-2 1 0,4 1 0,-4-2 0,0 0 0,-1-1 0,-2 1 0,3 0 0,-3 0 0,2-2 0,-5 1 0,3-1 0,-1 2 0,-1 0 0,4 0 0,-5 0 0,5-1 0,-4 1 0,1 0 0,1-2 0,-3 1 0,3-1 0,-3 2 0,-3-2 0,0-1 0,-5 0 0,0 1 0,-1 0 0,1-1 0,0 0 0,1-2 0,-1 5 0,3-5 0,-1 3 0,1-3 0,1 2 0,-1-2 0,2 5 0,-2-5 0,2 2 0,0-2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1142 24575,'7'-13'0,"4"-1"0,-4-2 0,6 1 0,-5-1 0,2 5 0,0-4 0,-1 5 0,1 0 0,-1 1 0,4-7 0,-1 5 0,1-4 0,-4 5 0,2 0 0,-5 3 0,4-3 0,-4 3 0,5-3 0,-5 2 0,2 1 0,0 0 0,-2-1 0,5 0 0,-5-1 0,2 4 0,-2-5 0,-1 5 0,1-5 0,-1 5 0,1-4 0,-1 3 0,1-3 0,-1 3 0,1-3 0,-3 3 0,2-1 0,-2 0 0,3 2 0,-1-5 0,1 3 0,-1-1 0,2-7 0,-1 9 0,1-9 0,1 7 0,-2-2 0,2 1 0,0-1 0,-2 2 0,2-1 0,-2 3 0,-1-3 0,1 3 0,-1-1 0,-2 2 0,2 0 0,-2 0 0,3 0 0,-1 0 0,1 0 0,-3 0 0,2 1 0,-2-1 0,3 0 0,-1 0 0,1 0 0,-1 0 0,1 0 0,-1-2 0,-1 1 0,1-1 0,-2 2 0,5 0 0,-5-2 0,5 1 0,-5-1 0,2 2 0,-2 0 0,2 3 0,-4-3 0,4 2 0,-4-2 0,4 0 0,-2 1 0,2-4 0,1 3 0,-1-4 0,-2 3 0,2-1 0,-2 0 0,3-1 0,0 3 0,-1-4 0,2-2 0,1 0 0,-1-4 0,4 5 0,-2 0 0,-1 0 0,5-5 0,-6 4 0,6-4 0,-7 7 0,2-1 0,0 1 0,-2-2 0,2 0 0,0 0 0,-2 3 0,2-3 0,-2 5 0,-3-2 0,2 2 0,-2 0 0,2 0 0,-2 0 0,2 0 0,-1 0 0,1 0 0,1-2 0,-1 1 0,1-1 0,-1 0 0,-2 2 0,2-3 0,-2 4 0,3-1 0,0-3 0,-1 3 0,1-2 0,-1 2 0,-2 0 0,2 0 0,-2 0 0,3 0 0,-1 0 0,1 0 0,-3 0 0,2 0 0,-2-2 0,3 4 0,-3-4 0,2 4 0,-2-2 0,0 0 0,2 3 0,-7-1 0,1 3 0,-4 0 0,-3 0 0,-7 4 0,2-4 0,-10 4 0,11-4 0,-3 0 0,7 0 0,2 0 0,1 0 0,-1 0 0,0 0 0,1 0 0,-1 0 0,0 0 0,1 0 0,-1 0 0,6 0 0,3 0 0,5-3 0,3 3 0,1-5 0,-4 5 0,0-2 0,-2-1 0,-1 3 0,1-2 0,-1 2 0,1-2 0,0 1 0,-1-1 0,1 0 0,-1 1 0,1-1 0,-1 2 0,1 0 0,-3-2 0,2 1 0,-2-1 0,3 2 0,-1 0 0,1-2 0,-1 1 0,1-1 0,-1 2 0,1 0 0,-1 0 0,-1-2 0,0 1 0,0-1 0,1 2 0,1 0 0,-1 0 0,-2-2 0,2 1 0,-4 9 0,1 4 0,-2 4 0,0-1 0,0-5 0,0-3 0,0 1 0,0-1 0,0-2 0,0 2 0,0-2 0,-2 0 0,1 0 0,-1 2 0,2-2 0,0 3 0,-3-4 0,3 1 0,-3-2 0,3-1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0 541 24575,'6'-5'0,"0"0"0,-1 3 0,-2-3 0,5 2 0,-2-2 0,2 1 0,0-1 0,0 0 0,-1 0 0,3 0 0,-4 0 0,11-4 0,-10 5 0,10-7 0,-9 8 0,1-5 0,2 4 0,-3-1 0,3-3 0,0 5 0,-2-3 0,2 3 0,-3-2 0,3-2 0,1 1 0,5-2 0,-5 1 0,5 0 0,0-1 0,-4 3 0,4-1 0,-8 3 0,1-1 0,-1 1 0,2-2 0,6-1 0,-5-1 0,6 0 0,-1-1 0,-5 0 0,5 2 0,-6-1 0,-2 4 0,1-1 0,-3 1 0,3-2 0,-1 0 0,2 0 0,0 0 0,6-1 0,-4 1 0,4-1 0,-6 1 0,-3 2 0,1-1 0,-1 1 0,-2 0 0,4-1 0,-4 1 0,5-2 0,-2 2 0,2-1 0,0 1 0,-3-2 0,3 2 0,-5-1 0,5 4 0,-5-5 0,2 5 0,-3-5 0,1 5 0,-1-5 0,1 5 0,0-5 0,-1 5 0,1-5 0,-1 5 0,1-5 0,-1 5 0,-2-5 0,2 5 0,-2-2 0,3-1 0,2 1 0,-2-1 0,2-2 0,0 5 0,-2-4 0,5 3 0,-5-3 0,5 3 0,-3-3 0,9 3 0,2-4 0,17-1 0,16-5 0,3-6 0,9 3 0,-24 3 0,-3 2 0,-19 6 0,-3-3 0,-5 4 0,-3-3 0,1 5 0,-3-2 0,1-1 0,-1 3 0,1-2 0,-1-1 0,1 3 0,-6-2 0,-9-2 0,-7 0 0,-2-2 0,-5 2 0,12 0 0,-3 3 0,9-1 0,-1 2 0,1 0 0,4 0 0,4 0 0,12 0 0,-3 0 0,3-2 0,-5 1 0,-4-1 0,2 2 0,0 0 0,-1 0 0,1 0 0,-3 0 0,1-2 0,-1 2 0,1-3 0,-1 3 0,1 0 0,0 0 0,-1 0 0,-2 5 0,0 0 0,-6 5 0,3 0 0,-5-3 0,4 3 0,-4-5 0,1 10 0,0-9 0,-2 9 0,6-10 0,-3 2 0,1-2 0,1 0 0,-2 0 0,3 0 0,-2 0 0,1 0 0,-1 0 0,2 0 0,0 0 0,0 0 0,0-3 0,0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24575,'17'0'0,"2"0"0,-1 0 0,-1-2 0,-8 1 0,-1-1 0,-3 2 0,1 0 0,0 0 0,-1 0 0,1 0 0,-1 0 0,1 0 0,-1 0 0,3 0 0,-1 0 0,1 0 0,-3 0 0,3 0 0,-2 2 0,2-1 0,0 1 0,-1-2 0,3 0 0,-1 0 0,2 0 0,6 0 0,1 3 0,-2-2 0,7 2 0,-15-3 0,5 2 0,-7-1 0,0 1 0,-1-2 0,1 0 0,-1 2 0,3-1 0,-2 1 0,5 0 0,-2-1 0,2 1 0,6 1 0,-5-2 0,5 2 0,-5-3 0,-1 2 0,-3-1 0,3 1 0,-3-2 0,4 2 0,5-1 0,13 1 0,-8-2 0,13 0 0,-22 0 0,10 0 0,-13 2 0,6-1 0,-10 1 0,5-2 0,-5 0 0,5 0 0,-3 0 0,3 0 0,0 0 0,7 0 0,12 0 0,-8 0 0,13 0 0,-22 0 0,1 0 0,-3 0 0,-5 0 0,2 0 0,-3 0 0,1 0 0,0 0 0,-1 0 0,1 0 0,-1 0 0,1 0 0,-1 0 0,1 0 0,-1 0 0,1 0 0,0 0 0,-3 2 0,2-1 0,0 1 0,1-2 0,2 0 0,-2 0 0,2 0 0,-2 0 0,-3 0 0,-8 0 0,-2 0 0,-4 0 0,5 0 0,1 0 0,-1 0 0,1 0 0,2-2 0,-2 1 0,4-3 0,-4 3 0,4-3 0,-4 3 0,2-1 0,-2 0 0,1-1 0,-1 0 0,2-1 0,-2 3 0,2-3 0,-2 3 0,1-1 0,1 0 0,-2-1 0,5-2 0,-5 2 0,7 1 0,-2 2 0,6 0 0,-1 0 0,1 0 0,-1 0 0,3 2 0,-1-1 0,1 3 0,-3-1 0,1 0 0,-1 1 0,3-3 0,-4 3 0,3-3 0,-3 3 0,1-4 0,1 3 0,-1-1 0,1-2 0,-3 5 0,2-5 0,-2 2 0,2 1 0,1-3 0,0 2 0,-1 1 0,1-3 0,-1 4 0,1-3 0,-1 1 0,-2 0 0,2-1 0,-2 3 0,3-3 0,-8 1 0,-20 3 0,1 0 0,-16 0 0,18 1 0,5-6 0,3 3 0,5-1 0,-2-2 0,2 2 0,0-2 0,3 0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24575,'8'0'0,"1"0"0,-1 4 0,4 5 0,10 2 0,-3 1 0,16 5 0,-8 1 0,1-1 0,7 0 0,-7-1 0,45 14 0,-8 3 0,-18-16 0,2 0 0,0 4 0,-2-1 0,36 3 0,-5 5 0,-23-12 0,-18-4 0,-9-1 0,-2-1 0,-10-6 0,-3 4 0,0-7 0,-1 6 0,-3-6 0,3 6 0,-4-6 0,1 7 0,-1-7 0,0 6 0,4-6 0,-2 7 0,6-8 0,-7 8 0,16-2 0,-10 3 0,19 3 0,-15-3 0,7 1 0,-9-6 0,-1 4 0,10-2 0,-11-1 0,6 4 0,-9-8 0,-2 3 0,2 0 0,-4-3 0,4 6 0,10-1 0,6 10 0,46 14 0,-10 3 0,-17-11 0,2-1 0,29 10 0,-27-8 0,2-8 0,-38-6 0,10-3 0,-16 1 0,3-6 0,-3 3 0,-5 0 0,4-3 0,-3 6 0,3-2 0,0-1 0,4 4 0,-2-4 0,2 5 0,-4-5 0,0 0 0,-7-8 0,-9-13 0,-2 2 0,-6-11 0,8 9 0,-1 4 0,1-3 0,-1 7 0,5-3 0,-4 3 0,7 1 0,1 7 0,27 24 0,-6 4 0,19 19 0,-16-9 0,-2-9 0,-4 6 0,-2-15 0,-5 7 0,1-13 0,-7-1 0,2-7 0,-10-2 0,2-3 0,-20 0 0,6 4 0,-11 1 0,13-1 0,-3 4 0,7-7 0,-3 6 0,3-6 0,-3 3 0,3 0 0,-4-4 0,5 4 0,3 0 0,2-3 0,3 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24575,'3'7'0,"0"1"0,4 7 0,1-4 0,-1 4 0,1-7 0,-2 1 0,2-1 0,-2 2 0,5 0 0,-3-1 0,1-1 0,1 1 0,-1-1 0,2 2 0,0-1 0,0 1 0,0 0 0,1 0 0,-1 0 0,0-3 0,-3 3 0,3-5 0,-2 2 0,-1-2 0,0 0 0,0 2 0,-2-1 0,2 1 0,0-2 0,-1-1 0,3 1 0,-4 0 0,5 0 0,-3 2 0,4 1 0,-1 0 0,0 1 0,0-2 0,18 4 0,-13-1 0,13-2 0,-18 2 0,0-3 0,0 1 0,0-1 0,-2-2 0,-1-2 0,0 1 0,-2-1 0,2 2 0,-2-1 0,2 1 0,-2 0 0,5 0 0,-5 0 0,2 0 0,-3 0 0,1-2 0,2 1 0,-2 1 0,5 0 0,-5 2 0,4-2 0,-1 2 0,0-1 0,1 1 0,-1 0 0,2 1 0,0-1 0,6 5 0,-4-6 0,4 5 0,-9-6 0,0 2 0,0-2 0,-1 0 0,3 2 0,-1-1 0,2 3 0,0-3 0,0 1 0,0-2 0,0 2 0,0-2 0,0 4 0,-2-3 0,-1 1 0,0-2 0,1 0 0,-1 0 0,9 4 0,-9-3 0,8 3 0,-7-2 0,2-2 0,-3 2 0,3-2 0,-5-2 0,2 1 0,-2-1 0,-1 0 0,-2 1 0,2-1 0,-2 0 0,3-1 0,-3 0 0,2-1 0,-2 3 0,3-1 0,-1-1 0,-2 3 0,2-5 0,-2 5 0,5-3 0,-2 1 0,2 2 0,-2-3 0,0 1 0,-3 1 0,2-3 0,-5-1 0,3-3 0,-3-2 0,0 0 0,-3 0 0,3 0 0,-3 0 0,1 0 0,1 0 0,-4 0 0,4 0 0,-4 1 0,5-1 0,-5 2 0,4-2 0,-1 3 0,-1-1 0,2-2 0,-1 3 0,-1-1 0,3-1 0,-3 1 0,1 0 0,1-1 0,-1 1 0,-1 0 0,5 3 0,-1 3 0,4 0 0,1 1 0,-1-1 0,-2 2 0,5-1 0,-7 1 0,6 2 0,-3-1 0,1 1 0,1-2 0,-3 0 0,-1 0 0,1-3 0,-3 3 0,3-2 0,-1-1 0,-1 3 0,4-5 0,-5 5 0,5-5 0,-4 4 0,-1-1 0,-6 2 0,-2 0 0,-1 0 0,-2 0 0,5 0 0,-2-3 0,2 3 0,1-3 0,-1 3 0,1-2 0,-1 1 0,0-3 0,1 1 0,2 0 0,-2-1 0,4 3 0,-1-3 0,2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1887 24575,'8'-4'0,"-2"0"0,4-5 0,-3 3 0,1-3 0,-3 4 0,-2-3 0,2 3 0,-2 1 0,0-1 0,2 0 0,-2 0 0,0 0 0,2 0 0,-4 0 0,4-2 0,-2 1 0,0-1 0,2 2 0,-4 0 0,1 0 0,1 0 0,0-2 0,2-1 0,-2 1 0,2-1 0,-4 4 0,4-1 0,-2-3 0,2 3 0,1-2 0,-3 0 0,2 1 0,-2-1 0,3 0 0,-1 1 0,2-8 0,-1 7 0,0-8 0,2 10 0,0-10 0,0 6 0,-1-6 0,1 7 0,-2-1 0,2 4 0,-2-5 0,-1 5 0,1-5 0,-1 5 0,-2-4 0,2 1 0,-2 0 0,3-1 0,-1 3 0,1-3 0,0 4 0,-1-5 0,1 5 0,-1-5 0,1 5 0,-3-4 0,2 3 0,-5-1 0,5 0 0,-2 1 0,1-1 0,1 2 0,-2-2 0,2 2 0,1-5 0,-1 3 0,1-3 0,-1 0 0,1 0 0,0 0 0,2 0 0,-1-5 0,1 4 0,-1-4 0,1 5 0,-2 0 0,3-5 0,-3 4 0,1-4 0,-2 5 0,6-5 0,-3-2 0,7-4 0,-7 4 0,3-3 0,-5 9 0,6-10 0,-5 5 0,5-6 0,0 0 0,-4 6 0,3-4 0,-5 8 0,2-8 0,-2 9 0,2-9 0,-1 3 0,0 1 0,4-5 0,-3 5 0,4-6 0,-3 6 0,0-5 0,0 5 0,-2 0 0,0 0 0,0 1 0,-2 4 0,2-4 0,-1 5 0,-1 0 0,1 0 0,0-5 0,0 4 0,1-4 0,0 0 0,3-2 0,-2 1 0,3 1 0,-5 0 0,1-2 0,5-4 0,-7 4 0,14-14 0,-14 17 0,8-17 0,-8 20 0,-1-9 0,2 8 0,1-8 0,-3 9 0,2-4 0,-3 5 0,4-5 0,-4 4 0,3-5 0,-3 7 0,4-7 0,-4 5 0,3-2 0,-5 4 0,4 3 0,-4-3 0,4 1 0,-5 1 0,5-3 0,-4 3 0,4-1 0,-5 1 0,5 0 0,-4 1 0,4-1 0,-5 2 0,3 0 0,-1 0 0,-1 0 0,1 0 0,1 0 0,-3 0 0,5 0 0,-4 1 0,4-1 0,-4 0 0,4 2 0,-5-2 0,3 3 0,-1-3 0,-1 0 0,4 0 0,-5 0 0,3 0 0,-1 2 0,-1-1 0,1 1 0,1 0 0,-3-1 0,3 1 0,-1 0 0,-1-1 0,-1 3 0,-6 1 0,-2 1 0,-1 1 0,1 0 0,2-1 0,1 1 0,-1-2 0,5 0 0,4 0 0,6-2 0,2-1 0,-2 0 0,-1-1 0,-3 1 0,1 0 0,-1 1 0,-1 0 0,0 1 0,0-3 0,4 3 0,-2-1 0,2 0 0,-3-1 0,1 0 0,-1 1 0,-1 0 0,0 1 0,0-1 0,1 2 0,1 0 0,-3-2 0,2 1 0,-5 1 0,5 5 0,-4 3 0,4 0 0,-5 1 0,5-4 0,-4 2 0,1-2 0,1-2 0,-2 1 0,1-1 0,-2 0 0,0-1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24575,'5'0'0,"1"0"0,-1 2 0,3 3 0,7 2 0,-3 0 0,11 3 0,-4 0 0,0 1 0,4-1 0,-5-1 0,31 8 0,-6 3 0,-12-10 0,2 0 0,-1 2 0,0 0 0,23 1 0,-3 4 0,-16-8 0,-11-2 0,-7 0 0,-1-1 0,-6-4 0,-2 3 0,-1-5 0,0 5 0,-2-5 0,2 4 0,-2-3 0,-1 3 0,1-3 0,0 3 0,2-3 0,-2 3 0,4-3 0,-4 3 0,11 0 0,-7 1 0,13 2 0,-10-2 0,4 1 0,-6-3 0,0 1 0,6 0 0,-7-1 0,4 2 0,-6-4 0,-2 1 0,2 0 0,-2-1 0,2 3 0,6 0 0,5 5 0,30 8 0,-6 3 0,-12-7 0,2-1 0,19 6 0,-19-4 0,2-6 0,-24-2 0,5-3 0,-10 2 0,2-5 0,-2 2 0,-3 1 0,2-3 0,-2 4 0,2-1 0,1 0 0,2 1 0,-2-1 0,2 2 0,-2-2 0,-1-1 0,-4-4 0,-6-9 0,-2 2 0,-4-6 0,6 5 0,-1 3 0,0-3 0,1 5 0,2-2 0,-2 2 0,4 0 0,1 4 0,18 15 0,-4 2 0,12 11 0,-9-6 0,-3-4 0,-2 3 0,-1-9 0,-4 4 0,1-7 0,-5-1 0,2-4 0,-7-1 0,1-2 0,-13 0 0,4 2 0,-7 1 0,8 0 0,-1 1 0,4-4 0,-3 5 0,4-5 0,-3 3 0,2-1 0,-3-2 0,4 2 0,2 1 0,0-3 0,3 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24575,'7'37'0,"1"-5"0,6 25-1630,1-24 1,1 1 1629,-3 2 0,1 1 0,11 9 0,2 2-697,-5 0 0,1-2 697,2-4 0,1 0 0,4 1 0,1-2 41,-6-8 0,0-1-41,-1-1 0,0-1 0,3-4 0,-2-3 0,1 12 0,9-10 1440,-9 1-1440,-12-13 1953,10 7-1953,-13-10 1178,-3-2-1178,3-1 0,-5-2 0,2 0 0,0 0 0,-2 0 0,5 0 0,-3 2 0,3-2 0,1 2 0,5 2 0,-5-3 0,11 4 0,-4-3 0,5 0 0,-5-1 0,-2 0 0,-6-1 0,-2-3 0,-1 3 0,-3-5 0,1 5 0,-1-5 0,1 2 0,2-2 0,-2 0 0,2 0 0,-2 3 0,-1-3 0,1 2 0,-1-2 0,3 0 0,1 0 0,2 0 0,6 0 0,-4 0 0,4 0 0,-6 0 0,-2 0 0,1 0 0,-4 0 0,11 0 0,-7 0 0,13 0 0,-11 0 0,11 0 0,-10 0 0,4 0 0,-6 0 0,-2 0 0,-1 0 0,-3 0 0,1 0 0,-1 0 0,1 0 0,0 0 0,-1 0 0,1 0 0,-1 0 0,3 0 0,1 0 0,2 0 0,-2 3 0,-1-3 0,-3 2 0,1-2 0,-6-4 0,-21-7 0,8-1 0,-22-6 0,22 8 0,-4 0 0,8 3 0,1 2 0,3 3 0,1-3 0,7 5 0,3 0 0,5 4 0,0 2 0,-2 3 0,1-1 0,-1 2 0,0-3 0,-1 0 0,-3-2 0,1 0 0,-1 0 0,1 0 0,-3 0 0,2-2 0,-2 1 0,0-1 0,0 9 0,-3 2 0,0 3 0,0-2 0,0-8 0,0 0 0,0-2 0,0 0 0,-3 0 0,2 0 0,-4-2 0,5 1 0,-5-3 0,2 3 0,-3-1 0,0 2 0,-2 0 0,2-1 0,-2-1 0,2 2 0,3-3 0,-2 1 0,2 1 0,-2-1 0,-1 0 0,0 1 0,1-3 0,2 1 0,0-2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1510 24575,'3'-3'0,"0"-2"0,2 5 0,1-5 0,-1 5 0,-1-5 0,0 5 0,0-4 0,1 1 0,1 0 0,-3-1 0,2 3 0,-5-3 0,5 3 0,-4-3 0,4 3 0,-5-3 0,5 3 0,-4-3 0,4 3 0,-2-3 0,3 1 0,-1 0 0,1-1 0,-3 1 0,2-2 0,-2 0 0,2 0 0,-2 0 0,2 0 0,-2 0 0,3 0 0,0 3 0,-1-3 0,-2 2 0,2-1 0,-2-1 0,3 2 0,-3-2 0,2 3 0,-2-6 0,2 3 0,1-2 0,0 2 0,-1 0 0,1 0 0,-3 0 0,2 0 0,-2 0 0,0 0 0,2-2 0,-2 1 0,2-1 0,1 2 0,-3 0 0,2-2 0,-2 2 0,3-2 0,-3 2 0,2-3 0,-2 3 0,2-4 0,1 3 0,-1-1 0,-1 0 0,1 1 0,-2-3 0,0 1 0,2 1 0,-2-3 0,2 5 0,1-4 0,-1 1 0,1-2 0,0 0 0,-3 2 0,2-1 0,-2 4 0,0-5 0,2 5 0,-2-5 0,0 5 0,4-4 0,-6 3 0,7-3 0,-5 3 0,3-3 0,-3 1 0,2 1 0,-1-8 0,2 8 0,-2-5 0,1 5 0,-2 1 0,0-3 0,2 3 0,-2-3 0,3 3 0,0-8 0,0 5 0,1-6 0,-2 5 0,1 0 0,-1 0 0,-1 0 0,0 3 0,0-3 0,1 3 0,1-1 0,-1-1 0,1 1 0,-3 0 0,4-1 0,-6 1 0,9-2 0,-6 0 0,2 1 0,1-1 0,-3 0 0,4 0 0,-3 0 0,1 0 0,-1 3 0,1-3 0,0 3 0,-1-1 0,1 1 0,-3 0 0,2 1 0,-2-3 0,0 3 0,2-1 0,-2 0 0,2 1 0,1-3 0,0 4 0,-1-5 0,-2 5 0,2-5 0,-2 5 0,3-4 0,-3 3 0,2-3 0,-2 3 0,0-1 0,2 2 0,-4-2 0,6 2 0,-6-5 0,7 5 0,-8-5 0,5 5 0,-2-2 0,0 0 0,2 1 0,-2-1 0,0 0 0,2 1 0,-2-1 0,1 2 0,0-2 0,0 2 0,-1-3 0,2 1 0,-2 2 0,2-5 0,1 5 0,-1-4 0,1 3 0,-3-1 0,2 2 0,-2 0 0,3-2 0,-1 1 0,1-3 0,-1 4 0,-2-3 0,2 3 0,-2 0 0,3 1 0,-3-1 0,2 0 0,-2 0 0,0 0 0,2-2 0,-2 1 0,3-1 0,-1 2 0,-2 0 0,2 2 0,-4-1 0,4 1 0,-5-2 0,5 0 0,-4 0 0,4 0 0,-2 0 0,0 0 0,2 0 0,-4 0 0,4 0 0,-5 0 0,5 0 0,-2 1 0,0-1 0,0 0 0,-1 2 0,-1-2 0,4 3 0,-5-3 0,5 2 0,-4-1 0,1 1 0,1 0 0,-2-1 0,1 1 0,1 0 0,-3-1 0,3 1 0,-1 0 0,-1-1 0,1 1 0,1-2 0,-3 0 0,5 2 0,-4-1 0,1 1 0,1 0 0,-3-1 0,3 1 0,-1 0 0,-1-1 0,4 1 0,-5-2 0,5 3 0,-4-3 0,4 5 0,-2-5 0,3 2 0,-1-1 0,1 1 0,-3-2 0,-3 5 0,-3-2 0,-3 4 0,0-2 0,1 2 0,-1-2 0,1 0 0,-1 0 0,3 3 0,-2-3 0,2 2 0,2-4 0,2-1 0,4 1 0,-2-3 0,2 5 0,-2-5 0,3 5 0,-1-2 0,1 2 0,0 0 0,-1 0 0,1 0 0,-1 0 0,1 0 0,2 0 0,-2 0 0,4 0 0,-3 0 0,1 0 0,-3 0 0,1 0 0,-1 0 0,1 0 0,-1 0 0,3 0 0,-1 0 0,1 0 0,-3 0 0,1 0 0,-1 0 0,1 0 0,-1 0 0,1 0 0,-3 2 0,0 0 0,-3 3 0,-3 0 0,2 0 0,-1 0 0,-1 0 0,3 0 0,-3 0 0,1-2 0,-1 1 0,0-1 0,-2-1 0,4-2 0,1-2 0,1-6 0,4 3 0,-5-4 0,5 3 0,-4-1 0,1 2 0,-2 0 0,3 2 0,-3-1 0,3 1 0,-3-2 0,0 0 0,2 0 0,-1 0 0,1 0 0,-2 0 0,0 0 0,0 0 0,0 0 0,3 3 0,-3-3 0,3 3 0,-6-1 0,-8 1 0,3 4 0,-8-2 0,7 5 0,0-5 0,-1 5 0,1-5 0,0 2 0,1 0 0,3-1 0,-1 1 0,0-2 0,1 2 0,-1-1 0,0 1 0,1-2 0,2 2 0,-2-1 0,2 1 0,-3-2 0,0 2 0,1-1 0,-1 1 0,0-2 0,3 2 0,-2-1 0,2 1 0,-2-2 0,-1 2 0,0-1 0,1 1 0,-1-2 0,1 2 0,-1-2 0,0 3 0,1-3 0,2 2 0,-2-2 0,1 3 0,6-3 0,2 0 0,7-3 0,0 3 0,-2-5 0,-1 5 0,-3-2 0,1 2 0,0 0 0,-1-3 0,1 3 0,-1-2 0,1 2 0,-1 0 0,1 0 0,-1 0 0,1-3 0,0 3 0,-1-2 0,3 2 0,-2 0 0,2 0 0,-2 0 0,-1 0 0,1 0 0,0 0 0,-1 0 0,1 0 0,-1 0 0,-2 2 0,2-2 0,-2 3 0,0-1 0,2-2 0,-4 5 0,1-3 0,1 3 0,-2 0 0,1 2 0,0-1 0,-1 1 0,2-2 0,-1 0 0,-1 0 0,4 0 0,-5-1 0,5 1 0,-4 0 0,4 0 0,-5 0 0,5-2 0,-4 1 0,1-1 0,-2 0 0,0-1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1 836 24575,'8'-5'0,"0"0"0,0 2 0,-1-2 0,1 5 0,-3-5 0,1 3 0,-1-1 0,1-1 0,-1 3 0,1-3 0,-1 1 0,3 0 0,-1-1 0,1 3 0,-3-3 0,1 3 0,-1-3 0,3 3 0,-1-3 0,1 3 0,-3-3 0,1 3 0,2-3 0,0 3 0,1-3 0,1 1 0,-1-2 0,2 0 0,0 0 0,-2 3 0,7-4 0,-8 5 0,6-4 0,-6 2 0,-2 0 0,5-1 0,-5 1 0,4-2 0,-3 2 0,3-1 0,-4 1 0,5-2 0,-3 0 0,1 3 0,2-3 0,-3 2 0,1-1 0,-1-1 0,0 0 0,-2 0 0,5 0 0,-3 0 0,3 0 0,0-2 0,-2 1 0,2-1 0,-3 0 0,3 1 0,0-3 0,-2 3 0,2-1 0,-3 0 0,3 0 0,-2-1 0,1-2 0,-3 5 0,3-4 0,-1 1 0,2-2 0,-2 0 0,1 3 0,-4-3 0,5 3 0,-3-3 0,1 2 0,1-1 0,-3 3 0,3-1 0,-4 0 0,5-1 0,-3-2 0,1 3 0,2-3 0,3 1 0,-4-2 0,7-1 0,-9 5 0,4-3 0,-1 3 0,0-1 0,-3 1 0,0 0 0,0 1 0,-1-1 0,1 2 0,0 0 0,-2 0 0,2-2 0,0 1 0,-2-1 0,2 2 0,0 0 0,-2 0 0,5-2 0,-3 2 0,1-2 0,2 2 0,-5 0 0,2 0 0,0-2 0,-2 1 0,4-1 0,-3 2 0,1 2 0,-3-3 0,1 2 0,-1-3 0,1 2 0,2 0 0,1-2 0,2 2 0,0-3 0,-3 1 0,3 2 0,-2-5 0,-1 5 0,3-2 0,-5 2 0,2 0 0,-3 0 0,1 0 0,0 2 0,-3-1 0,-1 1 0,1 0 0,0-1 0,2 1 0,-2-2 0,2 2 0,-4-1 0,4 3 0,-2-3 0,0 1 0,2 1 0,-4-3 0,3 5 0,-3-5 0,4 5 0,-4-5 0,4 5 0,-5-5 0,5 5 0,-4-5 0,4 5 0,-5-5 0,5 3 0,-2-1 0,0-2 0,2 5 0,-4-5 0,1 3 0,1-1 0,-5 1 0,-1 2 0,-12 0 0,3 0 0,-11 3 0,10-2 0,-2 2 0,7-3 0,3 2 0,4-1 0,4 1 0,24-7 0,-12 1 0,12-1 0,-16 2 0,-5 3 0,2 0 0,-3-2 0,1 2 0,0-3 0,-1 3 0,1 0 0,-1-2 0,-2 4 0,0-2 0,-1 7 0,-1 1 0,1 0 0,-2 1 0,0-4 0,0 3 0,0-4 0,0 1 0,0 0 0,3-2 0,-3 1 0,3-1 0,-3 2 0,0-2 0,0-1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24575,'7'7'0,"4"1"0,14 3 0,-1-1 0,25 7 0,-6-6 0,-11-1 0,0-1 0,20-3 0,0 4 0,0-8 0,-13 3 0,-8-3 0,-14-1 0,-6 1 0,-2-2 0,-1 0 0,-2 0 0,-1 2 0,1-2 0,-1 3 0,3-3 0,-2 0 0,2 0 0,-2 0 0,0 0 0,-1 0 0,3 2 0,-2-2 0,2 3 0,0-3 0,-1 0 0,3 0 0,-1 0 0,-1 0 0,0 0 0,0 0 0,-1 0 0,3 0 0,-4 0 0,5 0 0,-3 0 0,9-4 0,-4 4 0,4-4 0,-6 4 0,0 0 0,-2 0 0,-1 0 0,-2 0 0,-1 0 0,1 0 0,-1-2 0,3 2 0,1-3 0,2 3 0,0 0 0,6-3 0,-4 2 0,1-2 0,-3 3 0,-3 0 0,4 0 0,-1 0 0,0-2 0,0 1 0,0-1 0,0 2 0,0-2 0,-2 1 0,1-1 0,-1 2 0,0 0 0,-1 0 0,0 0 0,-2 0 0,2 0 0,0 0 0,-2 0 0,5-2 0,-5 1 0,4-1 0,-1 2 0,0 0 0,1 0 0,-4 0 0,2 0 0,-2 0 0,-1 0 0,-2-2 0,2 1 0,-2-1 0,3 2 0,0 0 0,-1 0 0,1-2 0,-1 2 0,1-3 0,-1 3 0,1 0 0,-1 0 0,-4 0 0,-4 0 0,-3 0 0,-2 0 0,2 0 0,-2 0 0,2 0 0,-2 0 0,2-2 0,0 2 0,1-3 0,-1 1 0,0 2 0,1-3 0,2 1 0,-2 2 0,2-5 0,-3 5 0,0-3 0,3 1 0,3 2 0,12-3 0,-2 1 0,4 2 0,-6-2 0,-2 2 0,0 0 0,-1 0 0,1 0 0,-1 0 0,1-3 0,-1 3 0,1-2 0,-1 2 0,1 2 0,0-2 0,2 5 0,-2-5 0,2 2 0,-3 1 0,1-3 0,-1 2 0,1-2 0,-3 2 0,2-1 0,-2 1 0,0 0 0,0 1 0,-3 2 0,0 0 0,-3 0 0,-2 0 0,-2 0 0,-3-3 0,4 3 0,-2-3 0,2 1 0,3 2 0,-2-5 0,4 4 0,-4-3 0,2 1 0,-3 0 0,1 1 0,-1 0 0,1 1 0,-1-1 0,0 0 0,3 1 0,-2-1 0,2 2 0,0 0 0,-2-3 0,4 3 0,-4-5 0,5 5 0,-3-5 0,3 2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7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7:42:30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24575,'11'62'0,"0"-6"0,11 40-1630,0-39 1,2 1 1629,-4 3 0,2 2 0,15 16 0,3 2-697,-6 0 0,0-1 697,3-8 0,2-2 0,7 3 0,0-2 41,-8-15 0,-1-2-41,-1 0 0,1-3 0,4-8 0,-3-3 0,0 19 0,15-16 1440,-14 2-1440,-18-24 1953,14 14-1953,-18-18 1178,-4-4-1178,3-1 0,-7-4 0,3 1 0,0-1 0,-2 0 0,5 1 0,-1 3 0,2-3 0,1 3 0,9 4 0,-7-6 0,15 7 0,-6-6 0,9 1 0,-9-2 0,-3 1 0,-8-3 0,-4-3 0,-1 2 0,-3-6 0,-1 6 0,0-6 0,1 3 0,3-4 0,-3 0 0,3 0 0,-3 4 0,-1-3 0,0 2 0,1-3 0,3 0 0,1 0 0,3 0 0,10 0 0,-7 0 0,7 0 0,-10 0 0,-3 0 0,3 0 0,-7 0 0,16 0 0,-10 0 0,20 0 0,-16 0 0,16 0 0,-16 0 0,6 0 0,-8 0 0,-4 0 0,-1 0 0,-4 0 0,1 0 0,-1 0 0,0 0 0,1 0 0,-1 0 0,1 0 0,-1 0 0,4 0 0,1 0 0,4 0 0,-4 4 0,-1-3 0,-4 3 0,1-4 0,-9-8 0,-32-11 0,13 0 0,-35-12 0,35 14 0,-6 0 0,12 5 0,0 4 0,5 3 0,3-3 0,9 7 0,5 1 0,8 9 0,0 0 0,-4 7 0,2-3 0,-2 4 0,0-4 0,0-1 0,-5-4 0,0 0 0,1 1 0,-1-1 0,-3 0 0,2-3 0,-2 3 0,-1-4 0,0 17 0,-4 3 0,0 4 0,0-2 0,0-13 0,0-1 0,0-4 0,0 1 0,-4-1 0,3 0 0,-6-3 0,6 3 0,-7-8 0,4 8 0,-5-3 0,1 3 0,-4 0 0,2 1 0,-2-5 0,4 4 0,3-4 0,-3 1 0,4 2 0,-5-2 0,1 0 0,-1 2 0,1-6 0,3 3 0,1-4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6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24575,'30'0'0,"3"0"0,31 0 0,-9 0 0,-18 0 0,3 0 0,5 0 0,0 0 0,-9 0 0,1 0 0,5 0 0,-5 0 0,-5 0 0,-10 0 0,0 0 0,-2 0 0,33 0 0,-23 0 0,18 0 0,-24 0 0,0 0 0,-5 0 0,-2 0 0,-6 0 0,-2 0 0,1 0 0,1 0 0,-1 0 0,0 0 0,-4 0 0,-1 0 0,3 0 0,7 0 0,-2 0 0,4 0 0,-6 0 0,0 0 0,0 0 0,-2 0 0,1 0 0,-1 0 0,2 0 0,6 0 0,-5 0 0,11 0 0,-4 0 0,5 0 0,1 0 0,-6 0 0,-2 0 0,0-3 0,-7 2 0,6-2 0,-10 3 0,2 0 0,-2 0 0,0 0 0,-1 0 0,1 0 0,-1 0 0,1 0 0,-1 0 0,1 0 0,-1 0 0,-4-2 0,-2-1 0,-4-2 0,-1 2 0,0-1 0,1 1 0,-3-2 0,2 0 0,-3 0 0,1 0 0,2 0 0,-2 0 0,2 0 0,3 0 0,-2 2 0,5-1 0,-5 4 0,9-1 0,-3 4 0,10 2 0,-3 0 0,3 2 0,7 0 0,-6 2 0,3-5 0,-7 3 0,-3-4 0,1-1 0,-3 3 0,2-5 0,-4 5 0,3-5 0,-3 5 0,-3-5 0,-5 7 0,-4-4 0,0 4 0,2-2 0,1-2 0,3 1 0,-1-3 0,3 3 0,-2-4 0,2 3 0,0-1 0,-2-2 0,2 3 0,-1-1 0,2 0 0,-1 1 0,3 2 0,-3-5 0,3 2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24575,'7'57'0,"0"-9"0,-3-15 0,1 1-815,1-4 0,0 0 815,-1 5 0,-1 0 0,3-6 0,1 1 0,-1 4 0,1-1 0,11 16 325,-3 7-325,0-21 318,-5-2-318,-3-11 0,-1-6 0,-3 4 825,1-9-825,-1 10 162,3-5-162,1 6 0,0-1 0,-3-4 0,2 3 0,-2-4 0,3 6 0,-4-6 0,3 5 0,-2-5 0,2 0 0,0-1 0,-1 1 0,-2-5 0,2 4 0,-2 0 0,2-4 0,10 20 0,-9-17 0,9 17 0,-10-20 0,2 9 0,-2-9 0,2 10 0,0-10 0,-1 4 0,1-5 0,-2 0 0,0 5 0,0-4 0,10 20 0,-3-12 0,7 13 0,-3-10 0,-1 0 0,0-1 0,0 1 0,-2-6 0,2 4 0,-7-8 0,4 3 0,-4-6 0,2 1 0,2 5 0,-1-4 0,2 5 0,-3-7 0,0 1 0,0-2 0,0 1 0,0-3 0,0 3 0,0-4 0,0 5 0,1-5 0,-1 2 0,0 0 0,0-1 0,0 3 0,6 1 0,-4 0 0,10 1 0,-5 0 0,1-2 0,4 5 0,-11-4 0,5 0 0,-6-3 0,1 0 0,-4-1 0,3 1 0,-5-2 0,2 0 0,-3 0 0,1 0 0,2-1 0,-2 1 0,2 0 0,-2 2 0,-1-1 0,3 1 0,-1 0 0,3-2 0,-4 5 0,5-5 0,-5 4 0,2-3 0,0 3 0,-2-3 0,5 1 0,-3 0 0,3 0 0,1 3 0,-1 0 0,0-2 0,0 1 0,0-1 0,0-1 0,-2 0 0,1-2 0,-4 0 0,2 2 0,-2-4 0,2 4 0,-2-4 0,0 2 0,-1-3 0,-2 3 0,2-3 0,1 3 0,-1 0 0,1 2 0,0-1 0,-1 1 0,1 0 0,-1-2 0,1 3 0,-1-6 0,-2 3 0,2-5 0,-4 4 0,4-3 0,-4 3 0,1-1 0,0 0 0,-1-5 0,2-4 0,-3-9 0,0 4 0,-4-9 0,3 3 0,-5 1 0,5 3 0,-4 3 0,5 5 0,-3-2 0,1 4 0,3 3 0,1 10 0,4-1 0,1 6 0,-2-5 0,1-2 0,-3-1 0,2-2 0,-4-1 0,3-1 0,-3 2 0,2-3 0,-3 3 0,0 0 0,0 0 0,0 0 0,0 0 0,0 0 0,0 0 0,0 0 0,0-1 0,0 4 0,0-3 0,0 2 0,0-2 0,-3-2 0,-3 1 0,-2-3 0,-1 3 0,-2-3 0,3 3 0,-1-4 0,1 5 0,2-5 0,1 5 0,-1-5 0,1 2 0,-1-2 0,0 0 0,1 0 0,-1 0 0,0 0 0,1 0 0,-3 3 0,1-3 0,-1 2 0,5 1 0,-2-3 0,2 2 0,0 0 0,-2-1 0,4 1 0,-1-2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0 461 24575,'17'-10'0,"-7"4"0,7-3 0,-11 4 0,4 0 0,-4 0 0,3 0 0,-1 0 0,-2 0 0,4 3 0,-1-3 0,2 0 0,0 0 0,0-2 0,0 2 0,0 2 0,-2-1 0,-1 1 0,-2 0 0,-1-1 0,1 3 0,-1-3 0,1 3 0,-1-3 0,1 3 0,2-3 0,1 1 0,2-2 0,0 0 0,0 0 0,0 0 0,6 2 0,-4-1 0,4 1 0,-9 0 0,0-1 0,1 3 0,-3-3 0,2 4 0,-3-5 0,1 5 0,2-5 0,0 5 0,4-5 0,-4 2 0,3-2 0,-3 3 0,1-3 0,-1 5 0,-2-2 0,-1-1 0,3 3 0,-2-5 0,2 5 0,0-5 0,7 2 0,-2-3 0,4 3 0,-9-2 0,0 5 0,-2-5 0,-1 5 0,3-5 0,-1 3 0,1-1 0,-3 1 0,3-1 0,-2 1 0,5-1 0,-5-1 0,2 3 0,0-1 0,-2 0 0,5-1 0,3 0 0,5-2 0,-1 2 0,0-1 0,-7-1 0,0 3 0,0-1 0,0-1 0,0 1 0,0 0 0,0-1 0,0 1 0,1 0 0,-4-1 0,3 1 0,-3 0 0,3-1 0,1 3 0,-4-3 0,0 3 0,-2-1 0,-1 0 0,3 1 0,1-3 0,2 1 0,0-2 0,0 2 0,-2-1 0,-1 3 0,-2-3 0,-1 3 0,1-1 0,-3 0 0,2 2 0,-2-3 0,0 1 0,4 2 0,-3-5 0,4 5 0,-2-5 0,-1 5 0,1-5 0,-1 5 0,1-5 0,2 5 0,-2-5 0,2 5 0,6-6 0,-4 3 0,7 0 0,-6-2 0,-2 2 0,-1 1 0,-2-1 0,-3 1 0,-3 2 0,-6-3 0,-9 0 0,3 2 0,-5-2 0,8 3 0,1 0 0,5-2 0,-2-1 0,4-2 0,-1 0 0,-1 3 0,2-3 0,-1 2 0,-1 1 0,3-3 0,0 5 0,5-2 0,10 5 0,-2-3 0,4 6 0,-9-6 0,3 3 0,-3-3 0,1 0 0,-1 2 0,-2-2 0,-1 2 0,1-2 0,-1 0 0,1 0 0,-1 0 0,1 0 0,-1 0 0,1 0 0,-5 0 0,-2 3 0,-7 2 0,-1 0 0,-2 2 0,2 0 0,1-1 0,3 1 0,1-2 0,-1 0 0,2-1 0,-2 1 0,-1 0 0,3-2 0,1-1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0T19:27:41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24575,'5'0'0,"3"0"0,1 0 0,-1 0 0,3 0 0,-2 0 0,-1 0 0,9 0 0,-7 0 0,7 0 0,-6 0 0,0 0 0,6 0 0,2 0 0,-1 0 0,17 0 0,-1 0 0,6 0 0,-3 0 0,-13 0 0,-5 0 0,-2 0 0,-6 0 0,0 0 0,0 0 0,0 0 0,0 0 0,0 0 0,0 0 0,1 0 0,-1 0 0,0 0 0,0 0 0,-2 0 0,-1 0 0,0 0 0,-2 0 0,10-3 0,0 2 0,3-2 0,-2 3 0,-8 0 0,1 0 0,-4 0 0,2 0 0,-2 0 0,2 0 0,-2 0 0,4 0 0,-1 0 0,0 0 0,1 0 0,-4 0 0,5 0 0,-5 0 0,5 0 0,3 0 0,-1 0 0,4 0 0,-6 0 0,-2 0 0,1 0 0,-4 0 0,2 0 0,-2 0 0,-1 0 0,1 0 0,0 0 0,-1 0 0,3 0 0,1 0 0,2 0 0,-3 0 0,3 0 0,-5 0 0,5 0 0,-3 0 0,3 0 0,1 0 0,-1 0 0,6 0 0,1 0 0,1 0 0,-5 0 0,-6 0 0,-2 0 0,-1 0 0,-4 0 0,-2-3 0,-7 1 0,0-1 0,-1-1 0,1 1 0,2 0 0,3-1 0,-2 3 0,4-3 0,-3 3 0,3-3 0,-4 3 0,4-3 0,-1 1 0,2-2 0,-3 2 0,8 3 0,4 7 0,10 0 0,-1 2 0,5-2 0,-10-1 0,10 0 0,-11 0 0,6 0 0,-7-2 0,0-1 0,0 2 0,-2-5 0,-1 4 0,-3-3 0,1 1 0,-6-2 0,0 2 0,-14 2 0,3-1 0,-12 3 0,11-3 0,-5 3 0,5-3 0,4-1 0,2 0 0,1-1 0,2 1 0,0-2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AC7D-BD26-0847-AA8F-58DEA090E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5A280-BAF2-414E-9B98-D5295ECD6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A0B2-2C98-7442-B207-B2D99640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B90A-41FA-2A46-A405-1D997E67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70CCF-B2C0-BA4D-ADF3-1401082C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1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EC42-1CB5-0841-8F50-F0E1EAC7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63304-C23C-674F-955F-530212F05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46419-5407-9F41-9C2F-7B99C2C08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08CCD-79C0-9E49-9541-5D34C183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5D881-11F0-3C49-9536-5090B400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6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05497-9B79-D249-9B3F-9CA93D2E2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C7812-B9DA-F645-8051-4C94C4B39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94EF-E4B1-9348-8B67-BAEA4F06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87547-6146-6B42-A085-EFB44F4A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EC2E7-2F42-D54B-AB1C-A8AFE719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9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4757-F633-584C-9C54-9A2D16DB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0686-4543-A04F-95CB-042F13B0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8E5D9-C48B-AD48-BFCF-C4537C0D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94EB1-F239-EF46-9E6B-F3E71227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807A6-96C0-4C41-8490-EA910A7F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10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EF99F-355D-FD48-81B3-67B0155CE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9A0D-98FC-CB4B-BD83-CD4EAF9D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42EB1-17A6-1247-A082-C2F47838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ADD53-2AE0-C24F-B53E-89246338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26881-9720-104E-9BFA-6EC0130F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7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1D41-9E12-2647-A4C9-48CBECE7C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1ED70-6E85-264D-AF3B-3E76D795A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D3B9E-D226-9F42-A04B-756796E3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8B480-12D9-584A-9284-F2BE18F90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55212-A797-E54B-BFAF-8BC9E3B5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1AE90-83D4-1945-99BB-54011E0F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96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EEAA8-8C6E-704E-88E1-A6384C1F8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5D053-1EA9-294D-8A6D-9E0FD67CB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9E20A-160F-3942-8F6D-2FE1DE7F7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81171-C03F-8049-83C6-E772244A78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15753-87F8-5840-9538-4168EF267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F2B61A-B4A3-8C4B-9AD5-BD42ED42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EDD858-94CE-C14E-BFC5-0A27D5155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1F4E4-8084-DC40-90DA-A2D2DCAD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899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A274-9280-CD48-BAA5-D628285F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9472A1-557B-564E-A881-84EF314C1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2B494-326A-9249-9EC0-E157B271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141FB-3818-CC4E-A746-951514BE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3BFAE-A540-D244-AB28-604D482A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A26AF-0902-4E4C-966C-9096B00F1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16B59-F06A-A34A-A6B6-FE7B5AB6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1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06DD-4849-3344-85D8-C21F6FAF7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AFD8B-032B-0845-B765-303488CD8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DE0C1-0BE3-834F-84BA-7F3405324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DDBF1-1515-0948-8E95-7DD4E284E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20427-CE84-FC43-9412-6B0A62E5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6C3EF-307C-AB4B-ADC9-F7E69EBF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7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2BA6-7C68-DC4F-AEDB-EFD3D854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0DF514-D3AF-3D43-B5F5-A9168751B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E4DDD-3C46-154B-97D8-D01B24E9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22EC7-61E8-6B43-AD3D-25E0E45AB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C5CBC-17FE-3D4D-881F-2A3596B18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DA0B0-F807-884C-A8C0-0751F30CA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25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3B2BC-3A23-1545-8F27-434FD79F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1086E-A916-3941-9DAC-BD4789F56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E5989-EAC3-524D-ACA4-E71FEF1D5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AB4B2-B749-8544-B493-2E15E9681EED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D15FE-44D6-B744-BB2C-F161D7209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84C64-0E9F-D843-A562-9D668372E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22963-AEB5-3347-8187-DD555D880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6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5.xml"/><Relationship Id="rId13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12" Type="http://schemas.openxmlformats.org/officeDocument/2006/relationships/customXml" Target="../ink/ink907.xml"/><Relationship Id="rId2" Type="http://schemas.openxmlformats.org/officeDocument/2006/relationships/customXml" Target="../ink/ink90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04.xml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customXml" Target="../ink/ink906.xml"/><Relationship Id="rId4" Type="http://schemas.openxmlformats.org/officeDocument/2006/relationships/customXml" Target="../ink/ink903.xml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customXml" Target="../ink/ink916.xml"/><Relationship Id="rId26" Type="http://schemas.openxmlformats.org/officeDocument/2006/relationships/customXml" Target="../ink/ink920.xml"/><Relationship Id="rId39" Type="http://schemas.openxmlformats.org/officeDocument/2006/relationships/image" Target="../media/image116.png"/><Relationship Id="rId21" Type="http://schemas.openxmlformats.org/officeDocument/2006/relationships/image" Target="../media/image107.png"/><Relationship Id="rId34" Type="http://schemas.openxmlformats.org/officeDocument/2006/relationships/customXml" Target="../ink/ink924.xml"/><Relationship Id="rId7" Type="http://schemas.openxmlformats.org/officeDocument/2006/relationships/image" Target="../media/image100.png"/><Relationship Id="rId12" Type="http://schemas.openxmlformats.org/officeDocument/2006/relationships/customXml" Target="../ink/ink913.xml"/><Relationship Id="rId17" Type="http://schemas.openxmlformats.org/officeDocument/2006/relationships/image" Target="../media/image105.png"/><Relationship Id="rId25" Type="http://schemas.openxmlformats.org/officeDocument/2006/relationships/image" Target="../media/image109.png"/><Relationship Id="rId33" Type="http://schemas.openxmlformats.org/officeDocument/2006/relationships/image" Target="../media/image113.png"/><Relationship Id="rId38" Type="http://schemas.openxmlformats.org/officeDocument/2006/relationships/customXml" Target="../ink/ink926.xml"/><Relationship Id="rId2" Type="http://schemas.openxmlformats.org/officeDocument/2006/relationships/customXml" Target="../ink/ink908.xml"/><Relationship Id="rId16" Type="http://schemas.openxmlformats.org/officeDocument/2006/relationships/customXml" Target="../ink/ink915.xml"/><Relationship Id="rId20" Type="http://schemas.openxmlformats.org/officeDocument/2006/relationships/customXml" Target="../ink/ink917.xml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10.xml"/><Relationship Id="rId11" Type="http://schemas.openxmlformats.org/officeDocument/2006/relationships/image" Target="../media/image102.png"/><Relationship Id="rId24" Type="http://schemas.openxmlformats.org/officeDocument/2006/relationships/customXml" Target="../ink/ink919.xml"/><Relationship Id="rId32" Type="http://schemas.openxmlformats.org/officeDocument/2006/relationships/customXml" Target="../ink/ink923.xml"/><Relationship Id="rId37" Type="http://schemas.openxmlformats.org/officeDocument/2006/relationships/image" Target="../media/image115.png"/><Relationship Id="rId5" Type="http://schemas.openxmlformats.org/officeDocument/2006/relationships/image" Target="../media/image99.png"/><Relationship Id="rId15" Type="http://schemas.openxmlformats.org/officeDocument/2006/relationships/image" Target="../media/image104.png"/><Relationship Id="rId23" Type="http://schemas.openxmlformats.org/officeDocument/2006/relationships/image" Target="../media/image108.png"/><Relationship Id="rId28" Type="http://schemas.openxmlformats.org/officeDocument/2006/relationships/customXml" Target="../ink/ink921.xml"/><Relationship Id="rId36" Type="http://schemas.openxmlformats.org/officeDocument/2006/relationships/customXml" Target="../ink/ink925.xml"/><Relationship Id="rId10" Type="http://schemas.openxmlformats.org/officeDocument/2006/relationships/customXml" Target="../ink/ink912.xml"/><Relationship Id="rId19" Type="http://schemas.openxmlformats.org/officeDocument/2006/relationships/image" Target="../media/image106.png"/><Relationship Id="rId31" Type="http://schemas.openxmlformats.org/officeDocument/2006/relationships/image" Target="../media/image112.png"/><Relationship Id="rId4" Type="http://schemas.openxmlformats.org/officeDocument/2006/relationships/customXml" Target="../ink/ink909.xml"/><Relationship Id="rId9" Type="http://schemas.openxmlformats.org/officeDocument/2006/relationships/image" Target="../media/image101.png"/><Relationship Id="rId14" Type="http://schemas.openxmlformats.org/officeDocument/2006/relationships/customXml" Target="../ink/ink914.xml"/><Relationship Id="rId22" Type="http://schemas.openxmlformats.org/officeDocument/2006/relationships/customXml" Target="../ink/ink918.xml"/><Relationship Id="rId27" Type="http://schemas.openxmlformats.org/officeDocument/2006/relationships/image" Target="../media/image110.png"/><Relationship Id="rId30" Type="http://schemas.openxmlformats.org/officeDocument/2006/relationships/customXml" Target="../ink/ink922.xml"/><Relationship Id="rId35" Type="http://schemas.openxmlformats.org/officeDocument/2006/relationships/image" Target="../media/image114.png"/><Relationship Id="rId8" Type="http://schemas.openxmlformats.org/officeDocument/2006/relationships/customXml" Target="../ink/ink911.xml"/><Relationship Id="rId3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5.xml"/><Relationship Id="rId21" Type="http://schemas.openxmlformats.org/officeDocument/2006/relationships/image" Target="../media/image41.png"/><Relationship Id="rId42" Type="http://schemas.openxmlformats.org/officeDocument/2006/relationships/customXml" Target="../ink/ink951.xml"/><Relationship Id="rId63" Type="http://schemas.openxmlformats.org/officeDocument/2006/relationships/customXml" Target="../ink/ink971.xml"/><Relationship Id="rId84" Type="http://schemas.openxmlformats.org/officeDocument/2006/relationships/customXml" Target="../ink/ink992.xml"/><Relationship Id="rId138" Type="http://schemas.openxmlformats.org/officeDocument/2006/relationships/customXml" Target="../ink/ink1046.xml"/><Relationship Id="rId107" Type="http://schemas.openxmlformats.org/officeDocument/2006/relationships/customXml" Target="../ink/ink1015.xml"/><Relationship Id="rId11" Type="http://schemas.openxmlformats.org/officeDocument/2006/relationships/customXml" Target="../ink/ink935.xml"/><Relationship Id="rId32" Type="http://schemas.openxmlformats.org/officeDocument/2006/relationships/customXml" Target="../ink/ink946.xml"/><Relationship Id="rId53" Type="http://schemas.openxmlformats.org/officeDocument/2006/relationships/customXml" Target="../ink/ink961.xml"/><Relationship Id="rId74" Type="http://schemas.openxmlformats.org/officeDocument/2006/relationships/customXml" Target="../ink/ink982.xml"/><Relationship Id="rId128" Type="http://schemas.openxmlformats.org/officeDocument/2006/relationships/customXml" Target="../ink/ink1036.xml"/><Relationship Id="rId149" Type="http://schemas.openxmlformats.org/officeDocument/2006/relationships/customXml" Target="../ink/ink1052.xml"/><Relationship Id="rId5" Type="http://schemas.openxmlformats.org/officeDocument/2006/relationships/customXml" Target="../ink/ink929.xml"/><Relationship Id="rId95" Type="http://schemas.openxmlformats.org/officeDocument/2006/relationships/customXml" Target="../ink/ink1003.xml"/><Relationship Id="rId22" Type="http://schemas.openxmlformats.org/officeDocument/2006/relationships/customXml" Target="../ink/ink941.xml"/><Relationship Id="rId27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customXml" Target="../ink/ink956.xml"/><Relationship Id="rId64" Type="http://schemas.openxmlformats.org/officeDocument/2006/relationships/customXml" Target="../ink/ink972.xml"/><Relationship Id="rId69" Type="http://schemas.openxmlformats.org/officeDocument/2006/relationships/customXml" Target="../ink/ink977.xml"/><Relationship Id="rId113" Type="http://schemas.openxmlformats.org/officeDocument/2006/relationships/customXml" Target="../ink/ink1021.xml"/><Relationship Id="rId118" Type="http://schemas.openxmlformats.org/officeDocument/2006/relationships/customXml" Target="../ink/ink1026.xml"/><Relationship Id="rId134" Type="http://schemas.openxmlformats.org/officeDocument/2006/relationships/customXml" Target="../ink/ink1042.xml"/><Relationship Id="rId139" Type="http://schemas.openxmlformats.org/officeDocument/2006/relationships/customXml" Target="../ink/ink1047.xml"/><Relationship Id="rId80" Type="http://schemas.openxmlformats.org/officeDocument/2006/relationships/customXml" Target="../ink/ink988.xml"/><Relationship Id="rId85" Type="http://schemas.openxmlformats.org/officeDocument/2006/relationships/customXml" Target="../ink/ink993.xml"/><Relationship Id="rId150" Type="http://schemas.openxmlformats.org/officeDocument/2006/relationships/image" Target="../media/image90.png"/><Relationship Id="rId12" Type="http://schemas.openxmlformats.org/officeDocument/2006/relationships/customXml" Target="../ink/ink936.xml"/><Relationship Id="rId17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customXml" Target="../ink/ink949.xml"/><Relationship Id="rId59" Type="http://schemas.openxmlformats.org/officeDocument/2006/relationships/customXml" Target="../ink/ink967.xml"/><Relationship Id="rId103" Type="http://schemas.openxmlformats.org/officeDocument/2006/relationships/customXml" Target="../ink/ink1011.xml"/><Relationship Id="rId108" Type="http://schemas.openxmlformats.org/officeDocument/2006/relationships/customXml" Target="../ink/ink1016.xml"/><Relationship Id="rId124" Type="http://schemas.openxmlformats.org/officeDocument/2006/relationships/customXml" Target="../ink/ink1032.xml"/><Relationship Id="rId129" Type="http://schemas.openxmlformats.org/officeDocument/2006/relationships/customXml" Target="../ink/ink1037.xml"/><Relationship Id="rId54" Type="http://schemas.openxmlformats.org/officeDocument/2006/relationships/customXml" Target="../ink/ink962.xml"/><Relationship Id="rId70" Type="http://schemas.openxmlformats.org/officeDocument/2006/relationships/customXml" Target="../ink/ink978.xml"/><Relationship Id="rId75" Type="http://schemas.openxmlformats.org/officeDocument/2006/relationships/customXml" Target="../ink/ink983.xml"/><Relationship Id="rId91" Type="http://schemas.openxmlformats.org/officeDocument/2006/relationships/customXml" Target="../ink/ink999.xml"/><Relationship Id="rId96" Type="http://schemas.openxmlformats.org/officeDocument/2006/relationships/customXml" Target="../ink/ink1004.xml"/><Relationship Id="rId140" Type="http://schemas.openxmlformats.org/officeDocument/2006/relationships/image" Target="../media/image85.png"/><Relationship Id="rId145" Type="http://schemas.openxmlformats.org/officeDocument/2006/relationships/customXml" Target="../ink/ink105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30.xml"/><Relationship Id="rId23" Type="http://schemas.openxmlformats.org/officeDocument/2006/relationships/image" Target="../media/image42.png"/><Relationship Id="rId28" Type="http://schemas.openxmlformats.org/officeDocument/2006/relationships/customXml" Target="../ink/ink944.xml"/><Relationship Id="rId49" Type="http://schemas.openxmlformats.org/officeDocument/2006/relationships/customXml" Target="../ink/ink957.xml"/><Relationship Id="rId114" Type="http://schemas.openxmlformats.org/officeDocument/2006/relationships/customXml" Target="../ink/ink1022.xml"/><Relationship Id="rId119" Type="http://schemas.openxmlformats.org/officeDocument/2006/relationships/customXml" Target="../ink/ink1027.xml"/><Relationship Id="rId44" Type="http://schemas.openxmlformats.org/officeDocument/2006/relationships/customXml" Target="../ink/ink952.xml"/><Relationship Id="rId60" Type="http://schemas.openxmlformats.org/officeDocument/2006/relationships/customXml" Target="../ink/ink968.xml"/><Relationship Id="rId65" Type="http://schemas.openxmlformats.org/officeDocument/2006/relationships/customXml" Target="../ink/ink973.xml"/><Relationship Id="rId81" Type="http://schemas.openxmlformats.org/officeDocument/2006/relationships/customXml" Target="../ink/ink989.xml"/><Relationship Id="rId86" Type="http://schemas.openxmlformats.org/officeDocument/2006/relationships/customXml" Target="../ink/ink994.xml"/><Relationship Id="rId130" Type="http://schemas.openxmlformats.org/officeDocument/2006/relationships/customXml" Target="../ink/ink1038.xml"/><Relationship Id="rId135" Type="http://schemas.openxmlformats.org/officeDocument/2006/relationships/customXml" Target="../ink/ink1043.xml"/><Relationship Id="rId151" Type="http://schemas.openxmlformats.org/officeDocument/2006/relationships/customXml" Target="../ink/ink1053.xml"/><Relationship Id="rId13" Type="http://schemas.openxmlformats.org/officeDocument/2006/relationships/image" Target="../media/image37.png"/><Relationship Id="rId18" Type="http://schemas.openxmlformats.org/officeDocument/2006/relationships/customXml" Target="../ink/ink939.xml"/><Relationship Id="rId39" Type="http://schemas.openxmlformats.org/officeDocument/2006/relationships/image" Target="../media/image50.png"/><Relationship Id="rId109" Type="http://schemas.openxmlformats.org/officeDocument/2006/relationships/customXml" Target="../ink/ink1017.xml"/><Relationship Id="rId34" Type="http://schemas.openxmlformats.org/officeDocument/2006/relationships/customXml" Target="../ink/ink947.xml"/><Relationship Id="rId50" Type="http://schemas.openxmlformats.org/officeDocument/2006/relationships/customXml" Target="../ink/ink958.xml"/><Relationship Id="rId55" Type="http://schemas.openxmlformats.org/officeDocument/2006/relationships/customXml" Target="../ink/ink963.xml"/><Relationship Id="rId76" Type="http://schemas.openxmlformats.org/officeDocument/2006/relationships/customXml" Target="../ink/ink984.xml"/><Relationship Id="rId97" Type="http://schemas.openxmlformats.org/officeDocument/2006/relationships/customXml" Target="../ink/ink1005.xml"/><Relationship Id="rId104" Type="http://schemas.openxmlformats.org/officeDocument/2006/relationships/customXml" Target="../ink/ink1012.xml"/><Relationship Id="rId120" Type="http://schemas.openxmlformats.org/officeDocument/2006/relationships/customXml" Target="../ink/ink1028.xml"/><Relationship Id="rId125" Type="http://schemas.openxmlformats.org/officeDocument/2006/relationships/customXml" Target="../ink/ink1033.xml"/><Relationship Id="rId141" Type="http://schemas.openxmlformats.org/officeDocument/2006/relationships/customXml" Target="../ink/ink1048.xml"/><Relationship Id="rId146" Type="http://schemas.openxmlformats.org/officeDocument/2006/relationships/image" Target="../media/image88.png"/><Relationship Id="rId7" Type="http://schemas.openxmlformats.org/officeDocument/2006/relationships/customXml" Target="../ink/ink931.xml"/><Relationship Id="rId71" Type="http://schemas.openxmlformats.org/officeDocument/2006/relationships/customXml" Target="../ink/ink979.xml"/><Relationship Id="rId92" Type="http://schemas.openxmlformats.org/officeDocument/2006/relationships/customXml" Target="../ink/ink1000.xml"/><Relationship Id="rId2" Type="http://schemas.openxmlformats.org/officeDocument/2006/relationships/customXml" Target="../ink/ink927.xml"/><Relationship Id="rId29" Type="http://schemas.openxmlformats.org/officeDocument/2006/relationships/image" Target="../media/image45.png"/><Relationship Id="rId24" Type="http://schemas.openxmlformats.org/officeDocument/2006/relationships/customXml" Target="../ink/ink942.xml"/><Relationship Id="rId40" Type="http://schemas.openxmlformats.org/officeDocument/2006/relationships/customXml" Target="../ink/ink950.xml"/><Relationship Id="rId45" Type="http://schemas.openxmlformats.org/officeDocument/2006/relationships/customXml" Target="../ink/ink953.xml"/><Relationship Id="rId66" Type="http://schemas.openxmlformats.org/officeDocument/2006/relationships/customXml" Target="../ink/ink974.xml"/><Relationship Id="rId87" Type="http://schemas.openxmlformats.org/officeDocument/2006/relationships/customXml" Target="../ink/ink995.xml"/><Relationship Id="rId110" Type="http://schemas.openxmlformats.org/officeDocument/2006/relationships/customXml" Target="../ink/ink1018.xml"/><Relationship Id="rId115" Type="http://schemas.openxmlformats.org/officeDocument/2006/relationships/customXml" Target="../ink/ink1023.xml"/><Relationship Id="rId131" Type="http://schemas.openxmlformats.org/officeDocument/2006/relationships/customXml" Target="../ink/ink1039.xml"/><Relationship Id="rId136" Type="http://schemas.openxmlformats.org/officeDocument/2006/relationships/customXml" Target="../ink/ink1044.xml"/><Relationship Id="rId61" Type="http://schemas.openxmlformats.org/officeDocument/2006/relationships/customXml" Target="../ink/ink969.xml"/><Relationship Id="rId82" Type="http://schemas.openxmlformats.org/officeDocument/2006/relationships/customXml" Target="../ink/ink990.xml"/><Relationship Id="rId152" Type="http://schemas.openxmlformats.org/officeDocument/2006/relationships/image" Target="../media/image91.png"/><Relationship Id="rId19" Type="http://schemas.openxmlformats.org/officeDocument/2006/relationships/image" Target="../media/image40.png"/><Relationship Id="rId14" Type="http://schemas.openxmlformats.org/officeDocument/2006/relationships/customXml" Target="../ink/ink937.xml"/><Relationship Id="rId30" Type="http://schemas.openxmlformats.org/officeDocument/2006/relationships/customXml" Target="../ink/ink945.xml"/><Relationship Id="rId35" Type="http://schemas.openxmlformats.org/officeDocument/2006/relationships/image" Target="../media/image48.png"/><Relationship Id="rId56" Type="http://schemas.openxmlformats.org/officeDocument/2006/relationships/customXml" Target="../ink/ink964.xml"/><Relationship Id="rId77" Type="http://schemas.openxmlformats.org/officeDocument/2006/relationships/customXml" Target="../ink/ink985.xml"/><Relationship Id="rId100" Type="http://schemas.openxmlformats.org/officeDocument/2006/relationships/customXml" Target="../ink/ink1008.xml"/><Relationship Id="rId105" Type="http://schemas.openxmlformats.org/officeDocument/2006/relationships/customXml" Target="../ink/ink1013.xml"/><Relationship Id="rId126" Type="http://schemas.openxmlformats.org/officeDocument/2006/relationships/customXml" Target="../ink/ink1034.xml"/><Relationship Id="rId147" Type="http://schemas.openxmlformats.org/officeDocument/2006/relationships/customXml" Target="../ink/ink1051.xml"/><Relationship Id="rId8" Type="http://schemas.openxmlformats.org/officeDocument/2006/relationships/customXml" Target="../ink/ink932.xml"/><Relationship Id="rId51" Type="http://schemas.openxmlformats.org/officeDocument/2006/relationships/customXml" Target="../ink/ink959.xml"/><Relationship Id="rId72" Type="http://schemas.openxmlformats.org/officeDocument/2006/relationships/customXml" Target="../ink/ink980.xml"/><Relationship Id="rId93" Type="http://schemas.openxmlformats.org/officeDocument/2006/relationships/customXml" Target="../ink/ink1001.xml"/><Relationship Id="rId98" Type="http://schemas.openxmlformats.org/officeDocument/2006/relationships/customXml" Target="../ink/ink1006.xml"/><Relationship Id="rId121" Type="http://schemas.openxmlformats.org/officeDocument/2006/relationships/customXml" Target="../ink/ink1029.xml"/><Relationship Id="rId142" Type="http://schemas.openxmlformats.org/officeDocument/2006/relationships/image" Target="../media/image86.png"/><Relationship Id="rId3" Type="http://schemas.openxmlformats.org/officeDocument/2006/relationships/image" Target="../media/image36.png"/><Relationship Id="rId25" Type="http://schemas.openxmlformats.org/officeDocument/2006/relationships/image" Target="../media/image43.png"/><Relationship Id="rId46" Type="http://schemas.openxmlformats.org/officeDocument/2006/relationships/customXml" Target="../ink/ink954.xml"/><Relationship Id="rId67" Type="http://schemas.openxmlformats.org/officeDocument/2006/relationships/customXml" Target="../ink/ink975.xml"/><Relationship Id="rId116" Type="http://schemas.openxmlformats.org/officeDocument/2006/relationships/customXml" Target="../ink/ink1024.xml"/><Relationship Id="rId137" Type="http://schemas.openxmlformats.org/officeDocument/2006/relationships/customXml" Target="../ink/ink1045.xml"/><Relationship Id="rId20" Type="http://schemas.openxmlformats.org/officeDocument/2006/relationships/customXml" Target="../ink/ink940.xml"/><Relationship Id="rId41" Type="http://schemas.openxmlformats.org/officeDocument/2006/relationships/image" Target="../media/image51.png"/><Relationship Id="rId62" Type="http://schemas.openxmlformats.org/officeDocument/2006/relationships/customXml" Target="../ink/ink970.xml"/><Relationship Id="rId83" Type="http://schemas.openxmlformats.org/officeDocument/2006/relationships/customXml" Target="../ink/ink991.xml"/><Relationship Id="rId88" Type="http://schemas.openxmlformats.org/officeDocument/2006/relationships/customXml" Target="../ink/ink996.xml"/><Relationship Id="rId111" Type="http://schemas.openxmlformats.org/officeDocument/2006/relationships/customXml" Target="../ink/ink1019.xml"/><Relationship Id="rId132" Type="http://schemas.openxmlformats.org/officeDocument/2006/relationships/customXml" Target="../ink/ink1040.xml"/><Relationship Id="rId15" Type="http://schemas.openxmlformats.org/officeDocument/2006/relationships/image" Target="../media/image38.png"/><Relationship Id="rId36" Type="http://schemas.openxmlformats.org/officeDocument/2006/relationships/customXml" Target="../ink/ink948.xml"/><Relationship Id="rId57" Type="http://schemas.openxmlformats.org/officeDocument/2006/relationships/customXml" Target="../ink/ink965.xml"/><Relationship Id="rId106" Type="http://schemas.openxmlformats.org/officeDocument/2006/relationships/customXml" Target="../ink/ink1014.xml"/><Relationship Id="rId127" Type="http://schemas.openxmlformats.org/officeDocument/2006/relationships/customXml" Target="../ink/ink1035.xml"/><Relationship Id="rId10" Type="http://schemas.openxmlformats.org/officeDocument/2006/relationships/customXml" Target="../ink/ink934.xml"/><Relationship Id="rId31" Type="http://schemas.openxmlformats.org/officeDocument/2006/relationships/image" Target="../media/image46.png"/><Relationship Id="rId52" Type="http://schemas.openxmlformats.org/officeDocument/2006/relationships/customXml" Target="../ink/ink960.xml"/><Relationship Id="rId73" Type="http://schemas.openxmlformats.org/officeDocument/2006/relationships/customXml" Target="../ink/ink981.xml"/><Relationship Id="rId78" Type="http://schemas.openxmlformats.org/officeDocument/2006/relationships/customXml" Target="../ink/ink986.xml"/><Relationship Id="rId94" Type="http://schemas.openxmlformats.org/officeDocument/2006/relationships/customXml" Target="../ink/ink1002.xml"/><Relationship Id="rId99" Type="http://schemas.openxmlformats.org/officeDocument/2006/relationships/customXml" Target="../ink/ink1007.xml"/><Relationship Id="rId101" Type="http://schemas.openxmlformats.org/officeDocument/2006/relationships/customXml" Target="../ink/ink1009.xml"/><Relationship Id="rId122" Type="http://schemas.openxmlformats.org/officeDocument/2006/relationships/customXml" Target="../ink/ink1030.xml"/><Relationship Id="rId143" Type="http://schemas.openxmlformats.org/officeDocument/2006/relationships/customXml" Target="../ink/ink1049.xml"/><Relationship Id="rId148" Type="http://schemas.openxmlformats.org/officeDocument/2006/relationships/image" Target="../media/image89.png"/><Relationship Id="rId4" Type="http://schemas.openxmlformats.org/officeDocument/2006/relationships/customXml" Target="../ink/ink928.xml"/><Relationship Id="rId9" Type="http://schemas.openxmlformats.org/officeDocument/2006/relationships/customXml" Target="../ink/ink933.xml"/><Relationship Id="rId26" Type="http://schemas.openxmlformats.org/officeDocument/2006/relationships/customXml" Target="../ink/ink943.xml"/><Relationship Id="rId47" Type="http://schemas.openxmlformats.org/officeDocument/2006/relationships/customXml" Target="../ink/ink955.xml"/><Relationship Id="rId68" Type="http://schemas.openxmlformats.org/officeDocument/2006/relationships/customXml" Target="../ink/ink976.xml"/><Relationship Id="rId89" Type="http://schemas.openxmlformats.org/officeDocument/2006/relationships/customXml" Target="../ink/ink997.xml"/><Relationship Id="rId112" Type="http://schemas.openxmlformats.org/officeDocument/2006/relationships/customXml" Target="../ink/ink1020.xml"/><Relationship Id="rId133" Type="http://schemas.openxmlformats.org/officeDocument/2006/relationships/customXml" Target="../ink/ink1041.xml"/><Relationship Id="rId16" Type="http://schemas.openxmlformats.org/officeDocument/2006/relationships/customXml" Target="../ink/ink938.xml"/><Relationship Id="rId37" Type="http://schemas.openxmlformats.org/officeDocument/2006/relationships/image" Target="../media/image49.png"/><Relationship Id="rId58" Type="http://schemas.openxmlformats.org/officeDocument/2006/relationships/customXml" Target="../ink/ink966.xml"/><Relationship Id="rId79" Type="http://schemas.openxmlformats.org/officeDocument/2006/relationships/customXml" Target="../ink/ink987.xml"/><Relationship Id="rId102" Type="http://schemas.openxmlformats.org/officeDocument/2006/relationships/customXml" Target="../ink/ink1010.xml"/><Relationship Id="rId123" Type="http://schemas.openxmlformats.org/officeDocument/2006/relationships/customXml" Target="../ink/ink1031.xml"/><Relationship Id="rId144" Type="http://schemas.openxmlformats.org/officeDocument/2006/relationships/image" Target="../media/image87.png"/><Relationship Id="rId90" Type="http://schemas.openxmlformats.org/officeDocument/2006/relationships/customXml" Target="../ink/ink99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7.xml"/><Relationship Id="rId13" Type="http://schemas.openxmlformats.org/officeDocument/2006/relationships/image" Target="../media/image122.png"/><Relationship Id="rId18" Type="http://schemas.openxmlformats.org/officeDocument/2006/relationships/customXml" Target="../ink/ink1062.xml"/><Relationship Id="rId26" Type="http://schemas.openxmlformats.org/officeDocument/2006/relationships/customXml" Target="../ink/ink1066.xml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7" Type="http://schemas.openxmlformats.org/officeDocument/2006/relationships/image" Target="../media/image119.png"/><Relationship Id="rId12" Type="http://schemas.openxmlformats.org/officeDocument/2006/relationships/customXml" Target="../ink/ink1059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2" Type="http://schemas.openxmlformats.org/officeDocument/2006/relationships/customXml" Target="../ink/ink1054.xml"/><Relationship Id="rId16" Type="http://schemas.openxmlformats.org/officeDocument/2006/relationships/customXml" Target="../ink/ink1061.xml"/><Relationship Id="rId20" Type="http://schemas.openxmlformats.org/officeDocument/2006/relationships/customXml" Target="../ink/ink1063.xml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56.xml"/><Relationship Id="rId11" Type="http://schemas.openxmlformats.org/officeDocument/2006/relationships/image" Target="../media/image121.png"/><Relationship Id="rId24" Type="http://schemas.openxmlformats.org/officeDocument/2006/relationships/customXml" Target="../ink/ink1065.xml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28" Type="http://schemas.openxmlformats.org/officeDocument/2006/relationships/customXml" Target="../ink/ink1067.xml"/><Relationship Id="rId10" Type="http://schemas.openxmlformats.org/officeDocument/2006/relationships/customXml" Target="../ink/ink1058.xml"/><Relationship Id="rId19" Type="http://schemas.openxmlformats.org/officeDocument/2006/relationships/image" Target="../media/image125.png"/><Relationship Id="rId31" Type="http://schemas.openxmlformats.org/officeDocument/2006/relationships/image" Target="../media/image131.png"/><Relationship Id="rId4" Type="http://schemas.openxmlformats.org/officeDocument/2006/relationships/customXml" Target="../ink/ink1055.xml"/><Relationship Id="rId9" Type="http://schemas.openxmlformats.org/officeDocument/2006/relationships/image" Target="../media/image120.png"/><Relationship Id="rId14" Type="http://schemas.openxmlformats.org/officeDocument/2006/relationships/customXml" Target="../ink/ink1060.xml"/><Relationship Id="rId22" Type="http://schemas.openxmlformats.org/officeDocument/2006/relationships/customXml" Target="../ink/ink1064.xml"/><Relationship Id="rId27" Type="http://schemas.openxmlformats.org/officeDocument/2006/relationships/image" Target="../media/image129.png"/><Relationship Id="rId30" Type="http://schemas.openxmlformats.org/officeDocument/2006/relationships/customXml" Target="../ink/ink1068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7.xml"/><Relationship Id="rId21" Type="http://schemas.openxmlformats.org/officeDocument/2006/relationships/image" Target="../media/image41.png"/><Relationship Id="rId42" Type="http://schemas.openxmlformats.org/officeDocument/2006/relationships/customXml" Target="../ink/ink1093.xml"/><Relationship Id="rId63" Type="http://schemas.openxmlformats.org/officeDocument/2006/relationships/customXml" Target="../ink/ink1113.xml"/><Relationship Id="rId84" Type="http://schemas.openxmlformats.org/officeDocument/2006/relationships/customXml" Target="../ink/ink1134.xml"/><Relationship Id="rId138" Type="http://schemas.openxmlformats.org/officeDocument/2006/relationships/customXml" Target="../ink/ink1188.xml"/><Relationship Id="rId107" Type="http://schemas.openxmlformats.org/officeDocument/2006/relationships/customXml" Target="../ink/ink1157.xml"/><Relationship Id="rId11" Type="http://schemas.openxmlformats.org/officeDocument/2006/relationships/customXml" Target="../ink/ink1077.xml"/><Relationship Id="rId32" Type="http://schemas.openxmlformats.org/officeDocument/2006/relationships/customXml" Target="../ink/ink1088.xml"/><Relationship Id="rId37" Type="http://schemas.openxmlformats.org/officeDocument/2006/relationships/image" Target="../media/image49.png"/><Relationship Id="rId53" Type="http://schemas.openxmlformats.org/officeDocument/2006/relationships/customXml" Target="../ink/ink1103.xml"/><Relationship Id="rId58" Type="http://schemas.openxmlformats.org/officeDocument/2006/relationships/customXml" Target="../ink/ink1108.xml"/><Relationship Id="rId74" Type="http://schemas.openxmlformats.org/officeDocument/2006/relationships/customXml" Target="../ink/ink1124.xml"/><Relationship Id="rId79" Type="http://schemas.openxmlformats.org/officeDocument/2006/relationships/customXml" Target="../ink/ink1129.xml"/><Relationship Id="rId102" Type="http://schemas.openxmlformats.org/officeDocument/2006/relationships/customXml" Target="../ink/ink1152.xml"/><Relationship Id="rId123" Type="http://schemas.openxmlformats.org/officeDocument/2006/relationships/customXml" Target="../ink/ink1173.xml"/><Relationship Id="rId128" Type="http://schemas.openxmlformats.org/officeDocument/2006/relationships/customXml" Target="../ink/ink1178.xml"/><Relationship Id="rId144" Type="http://schemas.openxmlformats.org/officeDocument/2006/relationships/image" Target="../media/image134.png"/><Relationship Id="rId5" Type="http://schemas.openxmlformats.org/officeDocument/2006/relationships/customXml" Target="../ink/ink1071.xml"/><Relationship Id="rId90" Type="http://schemas.openxmlformats.org/officeDocument/2006/relationships/customXml" Target="../ink/ink1140.xml"/><Relationship Id="rId95" Type="http://schemas.openxmlformats.org/officeDocument/2006/relationships/customXml" Target="../ink/ink1145.xml"/><Relationship Id="rId22" Type="http://schemas.openxmlformats.org/officeDocument/2006/relationships/customXml" Target="../ink/ink1083.xml"/><Relationship Id="rId27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customXml" Target="../ink/ink1098.xml"/><Relationship Id="rId64" Type="http://schemas.openxmlformats.org/officeDocument/2006/relationships/customXml" Target="../ink/ink1114.xml"/><Relationship Id="rId69" Type="http://schemas.openxmlformats.org/officeDocument/2006/relationships/customXml" Target="../ink/ink1119.xml"/><Relationship Id="rId113" Type="http://schemas.openxmlformats.org/officeDocument/2006/relationships/customXml" Target="../ink/ink1163.xml"/><Relationship Id="rId118" Type="http://schemas.openxmlformats.org/officeDocument/2006/relationships/customXml" Target="../ink/ink1168.xml"/><Relationship Id="rId134" Type="http://schemas.openxmlformats.org/officeDocument/2006/relationships/customXml" Target="../ink/ink1184.xml"/><Relationship Id="rId139" Type="http://schemas.openxmlformats.org/officeDocument/2006/relationships/customXml" Target="../ink/ink1189.xml"/><Relationship Id="rId80" Type="http://schemas.openxmlformats.org/officeDocument/2006/relationships/customXml" Target="../ink/ink1130.xml"/><Relationship Id="rId85" Type="http://schemas.openxmlformats.org/officeDocument/2006/relationships/customXml" Target="../ink/ink1135.xml"/><Relationship Id="rId12" Type="http://schemas.openxmlformats.org/officeDocument/2006/relationships/customXml" Target="../ink/ink1078.xml"/><Relationship Id="rId17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customXml" Target="../ink/ink1091.xml"/><Relationship Id="rId59" Type="http://schemas.openxmlformats.org/officeDocument/2006/relationships/customXml" Target="../ink/ink1109.xml"/><Relationship Id="rId103" Type="http://schemas.openxmlformats.org/officeDocument/2006/relationships/customXml" Target="../ink/ink1153.xml"/><Relationship Id="rId108" Type="http://schemas.openxmlformats.org/officeDocument/2006/relationships/customXml" Target="../ink/ink1158.xml"/><Relationship Id="rId124" Type="http://schemas.openxmlformats.org/officeDocument/2006/relationships/customXml" Target="../ink/ink1174.xml"/><Relationship Id="rId129" Type="http://schemas.openxmlformats.org/officeDocument/2006/relationships/customXml" Target="../ink/ink1179.xml"/><Relationship Id="rId54" Type="http://schemas.openxmlformats.org/officeDocument/2006/relationships/customXml" Target="../ink/ink1104.xml"/><Relationship Id="rId70" Type="http://schemas.openxmlformats.org/officeDocument/2006/relationships/customXml" Target="../ink/ink1120.xml"/><Relationship Id="rId75" Type="http://schemas.openxmlformats.org/officeDocument/2006/relationships/customXml" Target="../ink/ink1125.xml"/><Relationship Id="rId91" Type="http://schemas.openxmlformats.org/officeDocument/2006/relationships/customXml" Target="../ink/ink1141.xml"/><Relationship Id="rId96" Type="http://schemas.openxmlformats.org/officeDocument/2006/relationships/customXml" Target="../ink/ink1146.xml"/><Relationship Id="rId14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72.xml"/><Relationship Id="rId23" Type="http://schemas.openxmlformats.org/officeDocument/2006/relationships/image" Target="../media/image42.png"/><Relationship Id="rId28" Type="http://schemas.openxmlformats.org/officeDocument/2006/relationships/customXml" Target="../ink/ink1086.xml"/><Relationship Id="rId49" Type="http://schemas.openxmlformats.org/officeDocument/2006/relationships/customXml" Target="../ink/ink1099.xml"/><Relationship Id="rId114" Type="http://schemas.openxmlformats.org/officeDocument/2006/relationships/customXml" Target="../ink/ink1164.xml"/><Relationship Id="rId119" Type="http://schemas.openxmlformats.org/officeDocument/2006/relationships/customXml" Target="../ink/ink1169.xml"/><Relationship Id="rId44" Type="http://schemas.openxmlformats.org/officeDocument/2006/relationships/customXml" Target="../ink/ink1094.xml"/><Relationship Id="rId60" Type="http://schemas.openxmlformats.org/officeDocument/2006/relationships/customXml" Target="../ink/ink1110.xml"/><Relationship Id="rId65" Type="http://schemas.openxmlformats.org/officeDocument/2006/relationships/customXml" Target="../ink/ink1115.xml"/><Relationship Id="rId81" Type="http://schemas.openxmlformats.org/officeDocument/2006/relationships/customXml" Target="../ink/ink1131.xml"/><Relationship Id="rId86" Type="http://schemas.openxmlformats.org/officeDocument/2006/relationships/customXml" Target="../ink/ink1136.xml"/><Relationship Id="rId130" Type="http://schemas.openxmlformats.org/officeDocument/2006/relationships/customXml" Target="../ink/ink1180.xml"/><Relationship Id="rId135" Type="http://schemas.openxmlformats.org/officeDocument/2006/relationships/customXml" Target="../ink/ink1185.xml"/><Relationship Id="rId13" Type="http://schemas.openxmlformats.org/officeDocument/2006/relationships/image" Target="../media/image37.png"/><Relationship Id="rId18" Type="http://schemas.openxmlformats.org/officeDocument/2006/relationships/customXml" Target="../ink/ink1081.xml"/><Relationship Id="rId39" Type="http://schemas.openxmlformats.org/officeDocument/2006/relationships/image" Target="../media/image50.png"/><Relationship Id="rId109" Type="http://schemas.openxmlformats.org/officeDocument/2006/relationships/customXml" Target="../ink/ink1159.xml"/><Relationship Id="rId34" Type="http://schemas.openxmlformats.org/officeDocument/2006/relationships/customXml" Target="../ink/ink1089.xml"/><Relationship Id="rId50" Type="http://schemas.openxmlformats.org/officeDocument/2006/relationships/customXml" Target="../ink/ink1100.xml"/><Relationship Id="rId55" Type="http://schemas.openxmlformats.org/officeDocument/2006/relationships/customXml" Target="../ink/ink1105.xml"/><Relationship Id="rId76" Type="http://schemas.openxmlformats.org/officeDocument/2006/relationships/customXml" Target="../ink/ink1126.xml"/><Relationship Id="rId97" Type="http://schemas.openxmlformats.org/officeDocument/2006/relationships/customXml" Target="../ink/ink1147.xml"/><Relationship Id="rId104" Type="http://schemas.openxmlformats.org/officeDocument/2006/relationships/customXml" Target="../ink/ink1154.xml"/><Relationship Id="rId120" Type="http://schemas.openxmlformats.org/officeDocument/2006/relationships/customXml" Target="../ink/ink1170.xml"/><Relationship Id="rId125" Type="http://schemas.openxmlformats.org/officeDocument/2006/relationships/customXml" Target="../ink/ink1175.xml"/><Relationship Id="rId141" Type="http://schemas.openxmlformats.org/officeDocument/2006/relationships/customXml" Target="../ink/ink1190.xml"/><Relationship Id="rId7" Type="http://schemas.openxmlformats.org/officeDocument/2006/relationships/customXml" Target="../ink/ink1073.xml"/><Relationship Id="rId71" Type="http://schemas.openxmlformats.org/officeDocument/2006/relationships/customXml" Target="../ink/ink1121.xml"/><Relationship Id="rId92" Type="http://schemas.openxmlformats.org/officeDocument/2006/relationships/customXml" Target="../ink/ink1142.xml"/><Relationship Id="rId2" Type="http://schemas.openxmlformats.org/officeDocument/2006/relationships/customXml" Target="../ink/ink1069.xml"/><Relationship Id="rId29" Type="http://schemas.openxmlformats.org/officeDocument/2006/relationships/image" Target="../media/image45.png"/><Relationship Id="rId24" Type="http://schemas.openxmlformats.org/officeDocument/2006/relationships/customXml" Target="../ink/ink1084.xml"/><Relationship Id="rId40" Type="http://schemas.openxmlformats.org/officeDocument/2006/relationships/customXml" Target="../ink/ink1092.xml"/><Relationship Id="rId45" Type="http://schemas.openxmlformats.org/officeDocument/2006/relationships/customXml" Target="../ink/ink1095.xml"/><Relationship Id="rId66" Type="http://schemas.openxmlformats.org/officeDocument/2006/relationships/customXml" Target="../ink/ink1116.xml"/><Relationship Id="rId87" Type="http://schemas.openxmlformats.org/officeDocument/2006/relationships/customXml" Target="../ink/ink1137.xml"/><Relationship Id="rId110" Type="http://schemas.openxmlformats.org/officeDocument/2006/relationships/customXml" Target="../ink/ink1160.xml"/><Relationship Id="rId115" Type="http://schemas.openxmlformats.org/officeDocument/2006/relationships/customXml" Target="../ink/ink1165.xml"/><Relationship Id="rId131" Type="http://schemas.openxmlformats.org/officeDocument/2006/relationships/customXml" Target="../ink/ink1181.xml"/><Relationship Id="rId136" Type="http://schemas.openxmlformats.org/officeDocument/2006/relationships/customXml" Target="../ink/ink1186.xml"/><Relationship Id="rId61" Type="http://schemas.openxmlformats.org/officeDocument/2006/relationships/customXml" Target="../ink/ink1111.xml"/><Relationship Id="rId82" Type="http://schemas.openxmlformats.org/officeDocument/2006/relationships/customXml" Target="../ink/ink1132.xml"/><Relationship Id="rId19" Type="http://schemas.openxmlformats.org/officeDocument/2006/relationships/image" Target="../media/image40.png"/><Relationship Id="rId14" Type="http://schemas.openxmlformats.org/officeDocument/2006/relationships/customXml" Target="../ink/ink1079.xml"/><Relationship Id="rId30" Type="http://schemas.openxmlformats.org/officeDocument/2006/relationships/customXml" Target="../ink/ink1087.xml"/><Relationship Id="rId35" Type="http://schemas.openxmlformats.org/officeDocument/2006/relationships/image" Target="../media/image48.png"/><Relationship Id="rId56" Type="http://schemas.openxmlformats.org/officeDocument/2006/relationships/customXml" Target="../ink/ink1106.xml"/><Relationship Id="rId77" Type="http://schemas.openxmlformats.org/officeDocument/2006/relationships/customXml" Target="../ink/ink1127.xml"/><Relationship Id="rId100" Type="http://schemas.openxmlformats.org/officeDocument/2006/relationships/customXml" Target="../ink/ink1150.xml"/><Relationship Id="rId105" Type="http://schemas.openxmlformats.org/officeDocument/2006/relationships/customXml" Target="../ink/ink1155.xml"/><Relationship Id="rId126" Type="http://schemas.openxmlformats.org/officeDocument/2006/relationships/customXml" Target="../ink/ink1176.xml"/><Relationship Id="rId8" Type="http://schemas.openxmlformats.org/officeDocument/2006/relationships/customXml" Target="../ink/ink1074.xml"/><Relationship Id="rId51" Type="http://schemas.openxmlformats.org/officeDocument/2006/relationships/customXml" Target="../ink/ink1101.xml"/><Relationship Id="rId72" Type="http://schemas.openxmlformats.org/officeDocument/2006/relationships/customXml" Target="../ink/ink1122.xml"/><Relationship Id="rId93" Type="http://schemas.openxmlformats.org/officeDocument/2006/relationships/customXml" Target="../ink/ink1143.xml"/><Relationship Id="rId98" Type="http://schemas.openxmlformats.org/officeDocument/2006/relationships/customXml" Target="../ink/ink1148.xml"/><Relationship Id="rId121" Type="http://schemas.openxmlformats.org/officeDocument/2006/relationships/customXml" Target="../ink/ink1171.xml"/><Relationship Id="rId142" Type="http://schemas.openxmlformats.org/officeDocument/2006/relationships/image" Target="../media/image133.png"/><Relationship Id="rId3" Type="http://schemas.openxmlformats.org/officeDocument/2006/relationships/image" Target="../media/image36.png"/><Relationship Id="rId25" Type="http://schemas.openxmlformats.org/officeDocument/2006/relationships/image" Target="../media/image43.png"/><Relationship Id="rId46" Type="http://schemas.openxmlformats.org/officeDocument/2006/relationships/customXml" Target="../ink/ink1096.xml"/><Relationship Id="rId67" Type="http://schemas.openxmlformats.org/officeDocument/2006/relationships/customXml" Target="../ink/ink1117.xml"/><Relationship Id="rId116" Type="http://schemas.openxmlformats.org/officeDocument/2006/relationships/customXml" Target="../ink/ink1166.xml"/><Relationship Id="rId137" Type="http://schemas.openxmlformats.org/officeDocument/2006/relationships/customXml" Target="../ink/ink1187.xml"/><Relationship Id="rId20" Type="http://schemas.openxmlformats.org/officeDocument/2006/relationships/customXml" Target="../ink/ink1082.xml"/><Relationship Id="rId41" Type="http://schemas.openxmlformats.org/officeDocument/2006/relationships/image" Target="../media/image51.png"/><Relationship Id="rId62" Type="http://schemas.openxmlformats.org/officeDocument/2006/relationships/customXml" Target="../ink/ink1112.xml"/><Relationship Id="rId83" Type="http://schemas.openxmlformats.org/officeDocument/2006/relationships/customXml" Target="../ink/ink1133.xml"/><Relationship Id="rId88" Type="http://schemas.openxmlformats.org/officeDocument/2006/relationships/customXml" Target="../ink/ink1138.xml"/><Relationship Id="rId111" Type="http://schemas.openxmlformats.org/officeDocument/2006/relationships/customXml" Target="../ink/ink1161.xml"/><Relationship Id="rId132" Type="http://schemas.openxmlformats.org/officeDocument/2006/relationships/customXml" Target="../ink/ink1182.xml"/><Relationship Id="rId15" Type="http://schemas.openxmlformats.org/officeDocument/2006/relationships/image" Target="../media/image38.png"/><Relationship Id="rId36" Type="http://schemas.openxmlformats.org/officeDocument/2006/relationships/customXml" Target="../ink/ink1090.xml"/><Relationship Id="rId57" Type="http://schemas.openxmlformats.org/officeDocument/2006/relationships/customXml" Target="../ink/ink1107.xml"/><Relationship Id="rId106" Type="http://schemas.openxmlformats.org/officeDocument/2006/relationships/customXml" Target="../ink/ink1156.xml"/><Relationship Id="rId127" Type="http://schemas.openxmlformats.org/officeDocument/2006/relationships/customXml" Target="../ink/ink1177.xml"/><Relationship Id="rId10" Type="http://schemas.openxmlformats.org/officeDocument/2006/relationships/customXml" Target="../ink/ink1076.xml"/><Relationship Id="rId31" Type="http://schemas.openxmlformats.org/officeDocument/2006/relationships/image" Target="../media/image46.png"/><Relationship Id="rId52" Type="http://schemas.openxmlformats.org/officeDocument/2006/relationships/customXml" Target="../ink/ink1102.xml"/><Relationship Id="rId73" Type="http://schemas.openxmlformats.org/officeDocument/2006/relationships/customXml" Target="../ink/ink1123.xml"/><Relationship Id="rId78" Type="http://schemas.openxmlformats.org/officeDocument/2006/relationships/customXml" Target="../ink/ink1128.xml"/><Relationship Id="rId94" Type="http://schemas.openxmlformats.org/officeDocument/2006/relationships/customXml" Target="../ink/ink1144.xml"/><Relationship Id="rId99" Type="http://schemas.openxmlformats.org/officeDocument/2006/relationships/customXml" Target="../ink/ink1149.xml"/><Relationship Id="rId101" Type="http://schemas.openxmlformats.org/officeDocument/2006/relationships/customXml" Target="../ink/ink1151.xml"/><Relationship Id="rId122" Type="http://schemas.openxmlformats.org/officeDocument/2006/relationships/customXml" Target="../ink/ink1172.xml"/><Relationship Id="rId143" Type="http://schemas.openxmlformats.org/officeDocument/2006/relationships/customXml" Target="../ink/ink1191.xml"/><Relationship Id="rId4" Type="http://schemas.openxmlformats.org/officeDocument/2006/relationships/customXml" Target="../ink/ink1070.xml"/><Relationship Id="rId9" Type="http://schemas.openxmlformats.org/officeDocument/2006/relationships/customXml" Target="../ink/ink1075.xml"/><Relationship Id="rId26" Type="http://schemas.openxmlformats.org/officeDocument/2006/relationships/customXml" Target="../ink/ink1085.xml"/><Relationship Id="rId47" Type="http://schemas.openxmlformats.org/officeDocument/2006/relationships/customXml" Target="../ink/ink1097.xml"/><Relationship Id="rId68" Type="http://schemas.openxmlformats.org/officeDocument/2006/relationships/customXml" Target="../ink/ink1118.xml"/><Relationship Id="rId89" Type="http://schemas.openxmlformats.org/officeDocument/2006/relationships/customXml" Target="../ink/ink1139.xml"/><Relationship Id="rId112" Type="http://schemas.openxmlformats.org/officeDocument/2006/relationships/customXml" Target="../ink/ink1162.xml"/><Relationship Id="rId133" Type="http://schemas.openxmlformats.org/officeDocument/2006/relationships/customXml" Target="../ink/ink1183.xml"/><Relationship Id="rId16" Type="http://schemas.openxmlformats.org/officeDocument/2006/relationships/customXml" Target="../ink/ink1080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90.xml"/><Relationship Id="rId21" Type="http://schemas.openxmlformats.org/officeDocument/2006/relationships/image" Target="../media/image41.png"/><Relationship Id="rId42" Type="http://schemas.openxmlformats.org/officeDocument/2006/relationships/customXml" Target="../ink/ink1216.xml"/><Relationship Id="rId63" Type="http://schemas.openxmlformats.org/officeDocument/2006/relationships/customXml" Target="../ink/ink1236.xml"/><Relationship Id="rId84" Type="http://schemas.openxmlformats.org/officeDocument/2006/relationships/customXml" Target="../ink/ink1257.xml"/><Relationship Id="rId138" Type="http://schemas.openxmlformats.org/officeDocument/2006/relationships/customXml" Target="../ink/ink1311.xml"/><Relationship Id="rId159" Type="http://schemas.openxmlformats.org/officeDocument/2006/relationships/customXml" Target="../ink/ink1329.xml"/><Relationship Id="rId170" Type="http://schemas.openxmlformats.org/officeDocument/2006/relationships/customXml" Target="../ink/ink1340.xml"/><Relationship Id="rId191" Type="http://schemas.openxmlformats.org/officeDocument/2006/relationships/customXml" Target="../ink/ink1361.xml"/><Relationship Id="rId205" Type="http://schemas.openxmlformats.org/officeDocument/2006/relationships/customXml" Target="../ink/ink1375.xml"/><Relationship Id="rId226" Type="http://schemas.openxmlformats.org/officeDocument/2006/relationships/customXml" Target="../ink/ink1395.xml"/><Relationship Id="rId107" Type="http://schemas.openxmlformats.org/officeDocument/2006/relationships/customXml" Target="../ink/ink1280.xml"/><Relationship Id="rId11" Type="http://schemas.openxmlformats.org/officeDocument/2006/relationships/customXml" Target="../ink/ink1200.xml"/><Relationship Id="rId32" Type="http://schemas.openxmlformats.org/officeDocument/2006/relationships/customXml" Target="../ink/ink1211.xml"/><Relationship Id="rId53" Type="http://schemas.openxmlformats.org/officeDocument/2006/relationships/customXml" Target="../ink/ink1226.xml"/><Relationship Id="rId74" Type="http://schemas.openxmlformats.org/officeDocument/2006/relationships/customXml" Target="../ink/ink1247.xml"/><Relationship Id="rId128" Type="http://schemas.openxmlformats.org/officeDocument/2006/relationships/customXml" Target="../ink/ink1301.xml"/><Relationship Id="rId149" Type="http://schemas.openxmlformats.org/officeDocument/2006/relationships/customXml" Target="../ink/ink1319.xml"/><Relationship Id="rId5" Type="http://schemas.openxmlformats.org/officeDocument/2006/relationships/customXml" Target="../ink/ink1194.xml"/><Relationship Id="rId95" Type="http://schemas.openxmlformats.org/officeDocument/2006/relationships/customXml" Target="../ink/ink1268.xml"/><Relationship Id="rId160" Type="http://schemas.openxmlformats.org/officeDocument/2006/relationships/customXml" Target="../ink/ink1330.xml"/><Relationship Id="rId181" Type="http://schemas.openxmlformats.org/officeDocument/2006/relationships/customXml" Target="../ink/ink1351.xml"/><Relationship Id="rId216" Type="http://schemas.openxmlformats.org/officeDocument/2006/relationships/customXml" Target="../ink/ink1386.xml"/><Relationship Id="rId22" Type="http://schemas.openxmlformats.org/officeDocument/2006/relationships/customXml" Target="../ink/ink1206.xml"/><Relationship Id="rId43" Type="http://schemas.openxmlformats.org/officeDocument/2006/relationships/image" Target="../media/image52.png"/><Relationship Id="rId64" Type="http://schemas.openxmlformats.org/officeDocument/2006/relationships/customXml" Target="../ink/ink1237.xml"/><Relationship Id="rId118" Type="http://schemas.openxmlformats.org/officeDocument/2006/relationships/customXml" Target="../ink/ink1291.xml"/><Relationship Id="rId139" Type="http://schemas.openxmlformats.org/officeDocument/2006/relationships/customXml" Target="../ink/ink1312.xml"/><Relationship Id="rId85" Type="http://schemas.openxmlformats.org/officeDocument/2006/relationships/customXml" Target="../ink/ink1258.xml"/><Relationship Id="rId150" Type="http://schemas.openxmlformats.org/officeDocument/2006/relationships/customXml" Target="../ink/ink1320.xml"/><Relationship Id="rId171" Type="http://schemas.openxmlformats.org/officeDocument/2006/relationships/customXml" Target="../ink/ink1341.xml"/><Relationship Id="rId192" Type="http://schemas.openxmlformats.org/officeDocument/2006/relationships/customXml" Target="../ink/ink1362.xml"/><Relationship Id="rId206" Type="http://schemas.openxmlformats.org/officeDocument/2006/relationships/customXml" Target="../ink/ink1376.xml"/><Relationship Id="rId227" Type="http://schemas.openxmlformats.org/officeDocument/2006/relationships/image" Target="../media/image136.png"/><Relationship Id="rId12" Type="http://schemas.openxmlformats.org/officeDocument/2006/relationships/customXml" Target="../ink/ink1201.xml"/><Relationship Id="rId33" Type="http://schemas.openxmlformats.org/officeDocument/2006/relationships/image" Target="../media/image47.png"/><Relationship Id="rId108" Type="http://schemas.openxmlformats.org/officeDocument/2006/relationships/customXml" Target="../ink/ink1281.xml"/><Relationship Id="rId129" Type="http://schemas.openxmlformats.org/officeDocument/2006/relationships/customXml" Target="../ink/ink1302.xml"/><Relationship Id="rId54" Type="http://schemas.openxmlformats.org/officeDocument/2006/relationships/customXml" Target="../ink/ink1227.xml"/><Relationship Id="rId75" Type="http://schemas.openxmlformats.org/officeDocument/2006/relationships/customXml" Target="../ink/ink1248.xml"/><Relationship Id="rId96" Type="http://schemas.openxmlformats.org/officeDocument/2006/relationships/customXml" Target="../ink/ink1269.xml"/><Relationship Id="rId140" Type="http://schemas.openxmlformats.org/officeDocument/2006/relationships/image" Target="../media/image132.png"/><Relationship Id="rId161" Type="http://schemas.openxmlformats.org/officeDocument/2006/relationships/customXml" Target="../ink/ink1331.xml"/><Relationship Id="rId182" Type="http://schemas.openxmlformats.org/officeDocument/2006/relationships/customXml" Target="../ink/ink1352.xml"/><Relationship Id="rId217" Type="http://schemas.openxmlformats.org/officeDocument/2006/relationships/customXml" Target="../ink/ink1387.xml"/><Relationship Id="rId6" Type="http://schemas.openxmlformats.org/officeDocument/2006/relationships/customXml" Target="../ink/ink1195.xml"/><Relationship Id="rId23" Type="http://schemas.openxmlformats.org/officeDocument/2006/relationships/image" Target="../media/image42.png"/><Relationship Id="rId119" Type="http://schemas.openxmlformats.org/officeDocument/2006/relationships/customXml" Target="../ink/ink1292.xml"/><Relationship Id="rId44" Type="http://schemas.openxmlformats.org/officeDocument/2006/relationships/customXml" Target="../ink/ink1217.xml"/><Relationship Id="rId65" Type="http://schemas.openxmlformats.org/officeDocument/2006/relationships/customXml" Target="../ink/ink1238.xml"/><Relationship Id="rId86" Type="http://schemas.openxmlformats.org/officeDocument/2006/relationships/customXml" Target="../ink/ink1259.xml"/><Relationship Id="rId130" Type="http://schemas.openxmlformats.org/officeDocument/2006/relationships/customXml" Target="../ink/ink1303.xml"/><Relationship Id="rId151" Type="http://schemas.openxmlformats.org/officeDocument/2006/relationships/customXml" Target="../ink/ink1321.xml"/><Relationship Id="rId172" Type="http://schemas.openxmlformats.org/officeDocument/2006/relationships/customXml" Target="../ink/ink1342.xml"/><Relationship Id="rId193" Type="http://schemas.openxmlformats.org/officeDocument/2006/relationships/customXml" Target="../ink/ink1363.xml"/><Relationship Id="rId207" Type="http://schemas.openxmlformats.org/officeDocument/2006/relationships/customXml" Target="../ink/ink1377.xml"/><Relationship Id="rId228" Type="http://schemas.openxmlformats.org/officeDocument/2006/relationships/customXml" Target="../ink/ink1396.xml"/><Relationship Id="rId13" Type="http://schemas.openxmlformats.org/officeDocument/2006/relationships/image" Target="../media/image37.png"/><Relationship Id="rId109" Type="http://schemas.openxmlformats.org/officeDocument/2006/relationships/customXml" Target="../ink/ink1282.xml"/><Relationship Id="rId34" Type="http://schemas.openxmlformats.org/officeDocument/2006/relationships/customXml" Target="../ink/ink1212.xml"/><Relationship Id="rId55" Type="http://schemas.openxmlformats.org/officeDocument/2006/relationships/customXml" Target="../ink/ink1228.xml"/><Relationship Id="rId76" Type="http://schemas.openxmlformats.org/officeDocument/2006/relationships/customXml" Target="../ink/ink1249.xml"/><Relationship Id="rId97" Type="http://schemas.openxmlformats.org/officeDocument/2006/relationships/customXml" Target="../ink/ink1270.xml"/><Relationship Id="rId120" Type="http://schemas.openxmlformats.org/officeDocument/2006/relationships/customXml" Target="../ink/ink1293.xml"/><Relationship Id="rId141" Type="http://schemas.openxmlformats.org/officeDocument/2006/relationships/customXml" Target="../ink/ink1313.xml"/><Relationship Id="rId7" Type="http://schemas.openxmlformats.org/officeDocument/2006/relationships/customXml" Target="../ink/ink1196.xml"/><Relationship Id="rId162" Type="http://schemas.openxmlformats.org/officeDocument/2006/relationships/customXml" Target="../ink/ink1332.xml"/><Relationship Id="rId183" Type="http://schemas.openxmlformats.org/officeDocument/2006/relationships/customXml" Target="../ink/ink1353.xml"/><Relationship Id="rId218" Type="http://schemas.openxmlformats.org/officeDocument/2006/relationships/customXml" Target="../ink/ink1388.xml"/><Relationship Id="rId24" Type="http://schemas.openxmlformats.org/officeDocument/2006/relationships/customXml" Target="../ink/ink1207.xml"/><Relationship Id="rId45" Type="http://schemas.openxmlformats.org/officeDocument/2006/relationships/customXml" Target="../ink/ink1218.xml"/><Relationship Id="rId66" Type="http://schemas.openxmlformats.org/officeDocument/2006/relationships/customXml" Target="../ink/ink1239.xml"/><Relationship Id="rId87" Type="http://schemas.openxmlformats.org/officeDocument/2006/relationships/customXml" Target="../ink/ink1260.xml"/><Relationship Id="rId110" Type="http://schemas.openxmlformats.org/officeDocument/2006/relationships/customXml" Target="../ink/ink1283.xml"/><Relationship Id="rId131" Type="http://schemas.openxmlformats.org/officeDocument/2006/relationships/customXml" Target="../ink/ink1304.xml"/><Relationship Id="rId152" Type="http://schemas.openxmlformats.org/officeDocument/2006/relationships/customXml" Target="../ink/ink1322.xml"/><Relationship Id="rId173" Type="http://schemas.openxmlformats.org/officeDocument/2006/relationships/customXml" Target="../ink/ink1343.xml"/><Relationship Id="rId194" Type="http://schemas.openxmlformats.org/officeDocument/2006/relationships/customXml" Target="../ink/ink1364.xml"/><Relationship Id="rId208" Type="http://schemas.openxmlformats.org/officeDocument/2006/relationships/customXml" Target="../ink/ink1378.xml"/><Relationship Id="rId229" Type="http://schemas.openxmlformats.org/officeDocument/2006/relationships/image" Target="../media/image137.png"/><Relationship Id="rId14" Type="http://schemas.openxmlformats.org/officeDocument/2006/relationships/customXml" Target="../ink/ink1202.xml"/><Relationship Id="rId35" Type="http://schemas.openxmlformats.org/officeDocument/2006/relationships/image" Target="../media/image48.png"/><Relationship Id="rId56" Type="http://schemas.openxmlformats.org/officeDocument/2006/relationships/customXml" Target="../ink/ink1229.xml"/><Relationship Id="rId77" Type="http://schemas.openxmlformats.org/officeDocument/2006/relationships/customXml" Target="../ink/ink1250.xml"/><Relationship Id="rId100" Type="http://schemas.openxmlformats.org/officeDocument/2006/relationships/customXml" Target="../ink/ink1273.xml"/><Relationship Id="rId8" Type="http://schemas.openxmlformats.org/officeDocument/2006/relationships/customXml" Target="../ink/ink1197.xml"/><Relationship Id="rId98" Type="http://schemas.openxmlformats.org/officeDocument/2006/relationships/customXml" Target="../ink/ink1271.xml"/><Relationship Id="rId121" Type="http://schemas.openxmlformats.org/officeDocument/2006/relationships/customXml" Target="../ink/ink1294.xml"/><Relationship Id="rId142" Type="http://schemas.openxmlformats.org/officeDocument/2006/relationships/image" Target="../media/image133.png"/><Relationship Id="rId163" Type="http://schemas.openxmlformats.org/officeDocument/2006/relationships/customXml" Target="../ink/ink1333.xml"/><Relationship Id="rId184" Type="http://schemas.openxmlformats.org/officeDocument/2006/relationships/customXml" Target="../ink/ink1354.xml"/><Relationship Id="rId219" Type="http://schemas.openxmlformats.org/officeDocument/2006/relationships/customXml" Target="../ink/ink1389.xml"/><Relationship Id="rId25" Type="http://schemas.openxmlformats.org/officeDocument/2006/relationships/image" Target="../media/image43.png"/><Relationship Id="rId46" Type="http://schemas.openxmlformats.org/officeDocument/2006/relationships/customXml" Target="../ink/ink1219.xml"/><Relationship Id="rId67" Type="http://schemas.openxmlformats.org/officeDocument/2006/relationships/customXml" Target="../ink/ink1240.xml"/><Relationship Id="rId116" Type="http://schemas.openxmlformats.org/officeDocument/2006/relationships/customXml" Target="../ink/ink1289.xml"/><Relationship Id="rId137" Type="http://schemas.openxmlformats.org/officeDocument/2006/relationships/customXml" Target="../ink/ink1310.xml"/><Relationship Id="rId158" Type="http://schemas.openxmlformats.org/officeDocument/2006/relationships/customXml" Target="../ink/ink1328.xml"/><Relationship Id="rId20" Type="http://schemas.openxmlformats.org/officeDocument/2006/relationships/customXml" Target="../ink/ink1205.xml"/><Relationship Id="rId41" Type="http://schemas.openxmlformats.org/officeDocument/2006/relationships/image" Target="../media/image51.png"/><Relationship Id="rId62" Type="http://schemas.openxmlformats.org/officeDocument/2006/relationships/customXml" Target="../ink/ink1235.xml"/><Relationship Id="rId83" Type="http://schemas.openxmlformats.org/officeDocument/2006/relationships/customXml" Target="../ink/ink1256.xml"/><Relationship Id="rId88" Type="http://schemas.openxmlformats.org/officeDocument/2006/relationships/customXml" Target="../ink/ink1261.xml"/><Relationship Id="rId111" Type="http://schemas.openxmlformats.org/officeDocument/2006/relationships/customXml" Target="../ink/ink1284.xml"/><Relationship Id="rId132" Type="http://schemas.openxmlformats.org/officeDocument/2006/relationships/customXml" Target="../ink/ink1305.xml"/><Relationship Id="rId153" Type="http://schemas.openxmlformats.org/officeDocument/2006/relationships/customXml" Target="../ink/ink1323.xml"/><Relationship Id="rId174" Type="http://schemas.openxmlformats.org/officeDocument/2006/relationships/customXml" Target="../ink/ink1344.xml"/><Relationship Id="rId179" Type="http://schemas.openxmlformats.org/officeDocument/2006/relationships/customXml" Target="../ink/ink1349.xml"/><Relationship Id="rId195" Type="http://schemas.openxmlformats.org/officeDocument/2006/relationships/customXml" Target="../ink/ink1365.xml"/><Relationship Id="rId209" Type="http://schemas.openxmlformats.org/officeDocument/2006/relationships/customXml" Target="../ink/ink1379.xml"/><Relationship Id="rId190" Type="http://schemas.openxmlformats.org/officeDocument/2006/relationships/customXml" Target="../ink/ink1360.xml"/><Relationship Id="rId204" Type="http://schemas.openxmlformats.org/officeDocument/2006/relationships/customXml" Target="../ink/ink1374.xml"/><Relationship Id="rId220" Type="http://schemas.openxmlformats.org/officeDocument/2006/relationships/customXml" Target="../ink/ink1390.xml"/><Relationship Id="rId225" Type="http://schemas.openxmlformats.org/officeDocument/2006/relationships/image" Target="../media/image135.png"/><Relationship Id="rId15" Type="http://schemas.openxmlformats.org/officeDocument/2006/relationships/image" Target="../media/image38.png"/><Relationship Id="rId36" Type="http://schemas.openxmlformats.org/officeDocument/2006/relationships/customXml" Target="../ink/ink1213.xml"/><Relationship Id="rId57" Type="http://schemas.openxmlformats.org/officeDocument/2006/relationships/customXml" Target="../ink/ink1230.xml"/><Relationship Id="rId106" Type="http://schemas.openxmlformats.org/officeDocument/2006/relationships/customXml" Target="../ink/ink1279.xml"/><Relationship Id="rId127" Type="http://schemas.openxmlformats.org/officeDocument/2006/relationships/customXml" Target="../ink/ink1300.xml"/><Relationship Id="rId10" Type="http://schemas.openxmlformats.org/officeDocument/2006/relationships/customXml" Target="../ink/ink1199.xml"/><Relationship Id="rId31" Type="http://schemas.openxmlformats.org/officeDocument/2006/relationships/image" Target="../media/image46.png"/><Relationship Id="rId52" Type="http://schemas.openxmlformats.org/officeDocument/2006/relationships/customXml" Target="../ink/ink1225.xml"/><Relationship Id="rId73" Type="http://schemas.openxmlformats.org/officeDocument/2006/relationships/customXml" Target="../ink/ink1246.xml"/><Relationship Id="rId78" Type="http://schemas.openxmlformats.org/officeDocument/2006/relationships/customXml" Target="../ink/ink1251.xml"/><Relationship Id="rId94" Type="http://schemas.openxmlformats.org/officeDocument/2006/relationships/customXml" Target="../ink/ink1267.xml"/><Relationship Id="rId99" Type="http://schemas.openxmlformats.org/officeDocument/2006/relationships/customXml" Target="../ink/ink1272.xml"/><Relationship Id="rId101" Type="http://schemas.openxmlformats.org/officeDocument/2006/relationships/customXml" Target="../ink/ink1274.xml"/><Relationship Id="rId122" Type="http://schemas.openxmlformats.org/officeDocument/2006/relationships/customXml" Target="../ink/ink1295.xml"/><Relationship Id="rId143" Type="http://schemas.openxmlformats.org/officeDocument/2006/relationships/customXml" Target="../ink/ink1314.xml"/><Relationship Id="rId148" Type="http://schemas.openxmlformats.org/officeDocument/2006/relationships/customXml" Target="../ink/ink1318.xml"/><Relationship Id="rId164" Type="http://schemas.openxmlformats.org/officeDocument/2006/relationships/customXml" Target="../ink/ink1334.xml"/><Relationship Id="rId169" Type="http://schemas.openxmlformats.org/officeDocument/2006/relationships/customXml" Target="../ink/ink1339.xml"/><Relationship Id="rId185" Type="http://schemas.openxmlformats.org/officeDocument/2006/relationships/customXml" Target="../ink/ink1355.xml"/><Relationship Id="rId4" Type="http://schemas.openxmlformats.org/officeDocument/2006/relationships/customXml" Target="../ink/ink1193.xml"/><Relationship Id="rId9" Type="http://schemas.openxmlformats.org/officeDocument/2006/relationships/customXml" Target="../ink/ink1198.xml"/><Relationship Id="rId180" Type="http://schemas.openxmlformats.org/officeDocument/2006/relationships/customXml" Target="../ink/ink1350.xml"/><Relationship Id="rId210" Type="http://schemas.openxmlformats.org/officeDocument/2006/relationships/customXml" Target="../ink/ink1380.xml"/><Relationship Id="rId215" Type="http://schemas.openxmlformats.org/officeDocument/2006/relationships/customXml" Target="../ink/ink1385.xml"/><Relationship Id="rId26" Type="http://schemas.openxmlformats.org/officeDocument/2006/relationships/customXml" Target="../ink/ink1208.xml"/><Relationship Id="rId47" Type="http://schemas.openxmlformats.org/officeDocument/2006/relationships/customXml" Target="../ink/ink1220.xml"/><Relationship Id="rId68" Type="http://schemas.openxmlformats.org/officeDocument/2006/relationships/customXml" Target="../ink/ink1241.xml"/><Relationship Id="rId89" Type="http://schemas.openxmlformats.org/officeDocument/2006/relationships/customXml" Target="../ink/ink1262.xml"/><Relationship Id="rId112" Type="http://schemas.openxmlformats.org/officeDocument/2006/relationships/customXml" Target="../ink/ink1285.xml"/><Relationship Id="rId133" Type="http://schemas.openxmlformats.org/officeDocument/2006/relationships/customXml" Target="../ink/ink1306.xml"/><Relationship Id="rId154" Type="http://schemas.openxmlformats.org/officeDocument/2006/relationships/customXml" Target="../ink/ink1324.xml"/><Relationship Id="rId175" Type="http://schemas.openxmlformats.org/officeDocument/2006/relationships/customXml" Target="../ink/ink1345.xml"/><Relationship Id="rId196" Type="http://schemas.openxmlformats.org/officeDocument/2006/relationships/customXml" Target="../ink/ink1366.xml"/><Relationship Id="rId200" Type="http://schemas.openxmlformats.org/officeDocument/2006/relationships/customXml" Target="../ink/ink1370.xml"/><Relationship Id="rId16" Type="http://schemas.openxmlformats.org/officeDocument/2006/relationships/customXml" Target="../ink/ink1203.xml"/><Relationship Id="rId221" Type="http://schemas.openxmlformats.org/officeDocument/2006/relationships/customXml" Target="../ink/ink1391.xml"/><Relationship Id="rId37" Type="http://schemas.openxmlformats.org/officeDocument/2006/relationships/image" Target="../media/image49.png"/><Relationship Id="rId58" Type="http://schemas.openxmlformats.org/officeDocument/2006/relationships/customXml" Target="../ink/ink1231.xml"/><Relationship Id="rId79" Type="http://schemas.openxmlformats.org/officeDocument/2006/relationships/customXml" Target="../ink/ink1252.xml"/><Relationship Id="rId102" Type="http://schemas.openxmlformats.org/officeDocument/2006/relationships/customXml" Target="../ink/ink1275.xml"/><Relationship Id="rId123" Type="http://schemas.openxmlformats.org/officeDocument/2006/relationships/customXml" Target="../ink/ink1296.xml"/><Relationship Id="rId144" Type="http://schemas.openxmlformats.org/officeDocument/2006/relationships/image" Target="../media/image134.png"/><Relationship Id="rId90" Type="http://schemas.openxmlformats.org/officeDocument/2006/relationships/customXml" Target="../ink/ink1263.xml"/><Relationship Id="rId165" Type="http://schemas.openxmlformats.org/officeDocument/2006/relationships/customXml" Target="../ink/ink1335.xml"/><Relationship Id="rId186" Type="http://schemas.openxmlformats.org/officeDocument/2006/relationships/customXml" Target="../ink/ink1356.xml"/><Relationship Id="rId211" Type="http://schemas.openxmlformats.org/officeDocument/2006/relationships/customXml" Target="../ink/ink1381.xml"/><Relationship Id="rId27" Type="http://schemas.openxmlformats.org/officeDocument/2006/relationships/image" Target="../media/image44.png"/><Relationship Id="rId48" Type="http://schemas.openxmlformats.org/officeDocument/2006/relationships/customXml" Target="../ink/ink1221.xml"/><Relationship Id="rId69" Type="http://schemas.openxmlformats.org/officeDocument/2006/relationships/customXml" Target="../ink/ink1242.xml"/><Relationship Id="rId113" Type="http://schemas.openxmlformats.org/officeDocument/2006/relationships/customXml" Target="../ink/ink1286.xml"/><Relationship Id="rId134" Type="http://schemas.openxmlformats.org/officeDocument/2006/relationships/customXml" Target="../ink/ink1307.xml"/><Relationship Id="rId80" Type="http://schemas.openxmlformats.org/officeDocument/2006/relationships/customXml" Target="../ink/ink1253.xml"/><Relationship Id="rId155" Type="http://schemas.openxmlformats.org/officeDocument/2006/relationships/customXml" Target="../ink/ink1325.xml"/><Relationship Id="rId176" Type="http://schemas.openxmlformats.org/officeDocument/2006/relationships/customXml" Target="../ink/ink1346.xml"/><Relationship Id="rId197" Type="http://schemas.openxmlformats.org/officeDocument/2006/relationships/customXml" Target="../ink/ink1367.xml"/><Relationship Id="rId201" Type="http://schemas.openxmlformats.org/officeDocument/2006/relationships/customXml" Target="../ink/ink1371.xml"/><Relationship Id="rId222" Type="http://schemas.openxmlformats.org/officeDocument/2006/relationships/customXml" Target="../ink/ink1392.xml"/><Relationship Id="rId17" Type="http://schemas.openxmlformats.org/officeDocument/2006/relationships/image" Target="../media/image39.png"/><Relationship Id="rId38" Type="http://schemas.openxmlformats.org/officeDocument/2006/relationships/customXml" Target="../ink/ink1214.xml"/><Relationship Id="rId59" Type="http://schemas.openxmlformats.org/officeDocument/2006/relationships/customXml" Target="../ink/ink1232.xml"/><Relationship Id="rId103" Type="http://schemas.openxmlformats.org/officeDocument/2006/relationships/customXml" Target="../ink/ink1276.xml"/><Relationship Id="rId124" Type="http://schemas.openxmlformats.org/officeDocument/2006/relationships/customXml" Target="../ink/ink1297.xml"/><Relationship Id="rId70" Type="http://schemas.openxmlformats.org/officeDocument/2006/relationships/customXml" Target="../ink/ink1243.xml"/><Relationship Id="rId91" Type="http://schemas.openxmlformats.org/officeDocument/2006/relationships/customXml" Target="../ink/ink1264.xml"/><Relationship Id="rId145" Type="http://schemas.openxmlformats.org/officeDocument/2006/relationships/customXml" Target="../ink/ink1315.xml"/><Relationship Id="rId166" Type="http://schemas.openxmlformats.org/officeDocument/2006/relationships/customXml" Target="../ink/ink1336.xml"/><Relationship Id="rId187" Type="http://schemas.openxmlformats.org/officeDocument/2006/relationships/customXml" Target="../ink/ink1357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382.xml"/><Relationship Id="rId28" Type="http://schemas.openxmlformats.org/officeDocument/2006/relationships/customXml" Target="../ink/ink1209.xml"/><Relationship Id="rId49" Type="http://schemas.openxmlformats.org/officeDocument/2006/relationships/customXml" Target="../ink/ink1222.xml"/><Relationship Id="rId114" Type="http://schemas.openxmlformats.org/officeDocument/2006/relationships/customXml" Target="../ink/ink1287.xml"/><Relationship Id="rId60" Type="http://schemas.openxmlformats.org/officeDocument/2006/relationships/customXml" Target="../ink/ink1233.xml"/><Relationship Id="rId81" Type="http://schemas.openxmlformats.org/officeDocument/2006/relationships/customXml" Target="../ink/ink1254.xml"/><Relationship Id="rId135" Type="http://schemas.openxmlformats.org/officeDocument/2006/relationships/customXml" Target="../ink/ink1308.xml"/><Relationship Id="rId156" Type="http://schemas.openxmlformats.org/officeDocument/2006/relationships/customXml" Target="../ink/ink1326.xml"/><Relationship Id="rId177" Type="http://schemas.openxmlformats.org/officeDocument/2006/relationships/customXml" Target="../ink/ink1347.xml"/><Relationship Id="rId198" Type="http://schemas.openxmlformats.org/officeDocument/2006/relationships/customXml" Target="../ink/ink1368.xml"/><Relationship Id="rId202" Type="http://schemas.openxmlformats.org/officeDocument/2006/relationships/customXml" Target="../ink/ink1372.xml"/><Relationship Id="rId223" Type="http://schemas.openxmlformats.org/officeDocument/2006/relationships/customXml" Target="../ink/ink1393.xml"/><Relationship Id="rId18" Type="http://schemas.openxmlformats.org/officeDocument/2006/relationships/customXml" Target="../ink/ink1204.xml"/><Relationship Id="rId39" Type="http://schemas.openxmlformats.org/officeDocument/2006/relationships/image" Target="../media/image50.png"/><Relationship Id="rId50" Type="http://schemas.openxmlformats.org/officeDocument/2006/relationships/customXml" Target="../ink/ink1223.xml"/><Relationship Id="rId104" Type="http://schemas.openxmlformats.org/officeDocument/2006/relationships/customXml" Target="../ink/ink1277.xml"/><Relationship Id="rId125" Type="http://schemas.openxmlformats.org/officeDocument/2006/relationships/customXml" Target="../ink/ink1298.xml"/><Relationship Id="rId146" Type="http://schemas.openxmlformats.org/officeDocument/2006/relationships/customXml" Target="../ink/ink1316.xml"/><Relationship Id="rId167" Type="http://schemas.openxmlformats.org/officeDocument/2006/relationships/customXml" Target="../ink/ink1337.xml"/><Relationship Id="rId188" Type="http://schemas.openxmlformats.org/officeDocument/2006/relationships/customXml" Target="../ink/ink1358.xml"/><Relationship Id="rId71" Type="http://schemas.openxmlformats.org/officeDocument/2006/relationships/customXml" Target="../ink/ink1244.xml"/><Relationship Id="rId92" Type="http://schemas.openxmlformats.org/officeDocument/2006/relationships/customXml" Target="../ink/ink1265.xml"/><Relationship Id="rId213" Type="http://schemas.openxmlformats.org/officeDocument/2006/relationships/customXml" Target="../ink/ink1383.xml"/><Relationship Id="rId2" Type="http://schemas.openxmlformats.org/officeDocument/2006/relationships/customXml" Target="../ink/ink1192.xml"/><Relationship Id="rId29" Type="http://schemas.openxmlformats.org/officeDocument/2006/relationships/image" Target="../media/image45.png"/><Relationship Id="rId40" Type="http://schemas.openxmlformats.org/officeDocument/2006/relationships/customXml" Target="../ink/ink1215.xml"/><Relationship Id="rId115" Type="http://schemas.openxmlformats.org/officeDocument/2006/relationships/customXml" Target="../ink/ink1288.xml"/><Relationship Id="rId136" Type="http://schemas.openxmlformats.org/officeDocument/2006/relationships/customXml" Target="../ink/ink1309.xml"/><Relationship Id="rId157" Type="http://schemas.openxmlformats.org/officeDocument/2006/relationships/customXml" Target="../ink/ink1327.xml"/><Relationship Id="rId178" Type="http://schemas.openxmlformats.org/officeDocument/2006/relationships/customXml" Target="../ink/ink1348.xml"/><Relationship Id="rId61" Type="http://schemas.openxmlformats.org/officeDocument/2006/relationships/customXml" Target="../ink/ink1234.xml"/><Relationship Id="rId82" Type="http://schemas.openxmlformats.org/officeDocument/2006/relationships/customXml" Target="../ink/ink1255.xml"/><Relationship Id="rId199" Type="http://schemas.openxmlformats.org/officeDocument/2006/relationships/customXml" Target="../ink/ink1369.xml"/><Relationship Id="rId203" Type="http://schemas.openxmlformats.org/officeDocument/2006/relationships/customXml" Target="../ink/ink1373.xml"/><Relationship Id="rId19" Type="http://schemas.openxmlformats.org/officeDocument/2006/relationships/image" Target="../media/image40.png"/><Relationship Id="rId224" Type="http://schemas.openxmlformats.org/officeDocument/2006/relationships/customXml" Target="../ink/ink1394.xml"/><Relationship Id="rId30" Type="http://schemas.openxmlformats.org/officeDocument/2006/relationships/customXml" Target="../ink/ink1210.xml"/><Relationship Id="rId105" Type="http://schemas.openxmlformats.org/officeDocument/2006/relationships/customXml" Target="../ink/ink1278.xml"/><Relationship Id="rId126" Type="http://schemas.openxmlformats.org/officeDocument/2006/relationships/customXml" Target="../ink/ink1299.xml"/><Relationship Id="rId147" Type="http://schemas.openxmlformats.org/officeDocument/2006/relationships/customXml" Target="../ink/ink1317.xml"/><Relationship Id="rId168" Type="http://schemas.openxmlformats.org/officeDocument/2006/relationships/customXml" Target="../ink/ink1338.xml"/><Relationship Id="rId51" Type="http://schemas.openxmlformats.org/officeDocument/2006/relationships/customXml" Target="../ink/ink1224.xml"/><Relationship Id="rId72" Type="http://schemas.openxmlformats.org/officeDocument/2006/relationships/customXml" Target="../ink/ink1245.xml"/><Relationship Id="rId93" Type="http://schemas.openxmlformats.org/officeDocument/2006/relationships/customXml" Target="../ink/ink1266.xml"/><Relationship Id="rId189" Type="http://schemas.openxmlformats.org/officeDocument/2006/relationships/customXml" Target="../ink/ink1359.xml"/><Relationship Id="rId3" Type="http://schemas.openxmlformats.org/officeDocument/2006/relationships/image" Target="../media/image36.png"/><Relationship Id="rId214" Type="http://schemas.openxmlformats.org/officeDocument/2006/relationships/customXml" Target="../ink/ink1384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95.xml"/><Relationship Id="rId299" Type="http://schemas.openxmlformats.org/officeDocument/2006/relationships/customXml" Target="../ink/ink1671.xml"/><Relationship Id="rId21" Type="http://schemas.openxmlformats.org/officeDocument/2006/relationships/image" Target="../media/image41.png"/><Relationship Id="rId63" Type="http://schemas.openxmlformats.org/officeDocument/2006/relationships/customXml" Target="../ink/ink1441.xml"/><Relationship Id="rId159" Type="http://schemas.openxmlformats.org/officeDocument/2006/relationships/customXml" Target="../ink/ink1531.xml"/><Relationship Id="rId170" Type="http://schemas.openxmlformats.org/officeDocument/2006/relationships/customXml" Target="../ink/ink1542.xml"/><Relationship Id="rId226" Type="http://schemas.openxmlformats.org/officeDocument/2006/relationships/customXml" Target="../ink/ink1598.xml"/><Relationship Id="rId268" Type="http://schemas.openxmlformats.org/officeDocument/2006/relationships/customXml" Target="../ink/ink1640.xml"/><Relationship Id="rId32" Type="http://schemas.openxmlformats.org/officeDocument/2006/relationships/customXml" Target="../ink/ink1416.xml"/><Relationship Id="rId74" Type="http://schemas.openxmlformats.org/officeDocument/2006/relationships/customXml" Target="../ink/ink1452.xml"/><Relationship Id="rId128" Type="http://schemas.openxmlformats.org/officeDocument/2006/relationships/customXml" Target="../ink/ink1506.xml"/><Relationship Id="rId5" Type="http://schemas.openxmlformats.org/officeDocument/2006/relationships/customXml" Target="../ink/ink1399.xml"/><Relationship Id="rId181" Type="http://schemas.openxmlformats.org/officeDocument/2006/relationships/customXml" Target="../ink/ink1553.xml"/><Relationship Id="rId237" Type="http://schemas.openxmlformats.org/officeDocument/2006/relationships/customXml" Target="../ink/ink1609.xml"/><Relationship Id="rId279" Type="http://schemas.openxmlformats.org/officeDocument/2006/relationships/customXml" Target="../ink/ink1651.xml"/><Relationship Id="rId43" Type="http://schemas.openxmlformats.org/officeDocument/2006/relationships/image" Target="../media/image52.png"/><Relationship Id="rId139" Type="http://schemas.openxmlformats.org/officeDocument/2006/relationships/customXml" Target="../ink/ink1517.xml"/><Relationship Id="rId290" Type="http://schemas.openxmlformats.org/officeDocument/2006/relationships/customXml" Target="../ink/ink1662.xml"/><Relationship Id="rId304" Type="http://schemas.openxmlformats.org/officeDocument/2006/relationships/customXml" Target="../ink/ink1676.xml"/><Relationship Id="rId85" Type="http://schemas.openxmlformats.org/officeDocument/2006/relationships/customXml" Target="../ink/ink1463.xml"/><Relationship Id="rId150" Type="http://schemas.openxmlformats.org/officeDocument/2006/relationships/image" Target="../media/image137.png"/><Relationship Id="rId192" Type="http://schemas.openxmlformats.org/officeDocument/2006/relationships/customXml" Target="../ink/ink1564.xml"/><Relationship Id="rId206" Type="http://schemas.openxmlformats.org/officeDocument/2006/relationships/customXml" Target="../ink/ink1578.xml"/><Relationship Id="rId248" Type="http://schemas.openxmlformats.org/officeDocument/2006/relationships/customXml" Target="../ink/ink1620.xml"/><Relationship Id="rId12" Type="http://schemas.openxmlformats.org/officeDocument/2006/relationships/customXml" Target="../ink/ink1406.xml"/><Relationship Id="rId108" Type="http://schemas.openxmlformats.org/officeDocument/2006/relationships/customXml" Target="../ink/ink1486.xml"/><Relationship Id="rId54" Type="http://schemas.openxmlformats.org/officeDocument/2006/relationships/customXml" Target="../ink/ink1432.xml"/><Relationship Id="rId96" Type="http://schemas.openxmlformats.org/officeDocument/2006/relationships/customXml" Target="../ink/ink1474.xml"/><Relationship Id="rId161" Type="http://schemas.openxmlformats.org/officeDocument/2006/relationships/customXml" Target="../ink/ink1533.xml"/><Relationship Id="rId217" Type="http://schemas.openxmlformats.org/officeDocument/2006/relationships/customXml" Target="../ink/ink1589.xml"/><Relationship Id="rId259" Type="http://schemas.openxmlformats.org/officeDocument/2006/relationships/customXml" Target="../ink/ink1631.xml"/><Relationship Id="rId23" Type="http://schemas.openxmlformats.org/officeDocument/2006/relationships/image" Target="../media/image42.png"/><Relationship Id="rId119" Type="http://schemas.openxmlformats.org/officeDocument/2006/relationships/customXml" Target="../ink/ink1497.xml"/><Relationship Id="rId270" Type="http://schemas.openxmlformats.org/officeDocument/2006/relationships/customXml" Target="../ink/ink1642.xml"/><Relationship Id="rId44" Type="http://schemas.openxmlformats.org/officeDocument/2006/relationships/customXml" Target="../ink/ink1422.xml"/><Relationship Id="rId65" Type="http://schemas.openxmlformats.org/officeDocument/2006/relationships/customXml" Target="../ink/ink1443.xml"/><Relationship Id="rId86" Type="http://schemas.openxmlformats.org/officeDocument/2006/relationships/customXml" Target="../ink/ink1464.xml"/><Relationship Id="rId130" Type="http://schemas.openxmlformats.org/officeDocument/2006/relationships/customXml" Target="../ink/ink1508.xml"/><Relationship Id="rId151" Type="http://schemas.openxmlformats.org/officeDocument/2006/relationships/customXml" Target="../ink/ink1523.xml"/><Relationship Id="rId172" Type="http://schemas.openxmlformats.org/officeDocument/2006/relationships/customXml" Target="../ink/ink1544.xml"/><Relationship Id="rId193" Type="http://schemas.openxmlformats.org/officeDocument/2006/relationships/customXml" Target="../ink/ink1565.xml"/><Relationship Id="rId207" Type="http://schemas.openxmlformats.org/officeDocument/2006/relationships/customXml" Target="../ink/ink1579.xml"/><Relationship Id="rId228" Type="http://schemas.openxmlformats.org/officeDocument/2006/relationships/customXml" Target="../ink/ink1600.xml"/><Relationship Id="rId249" Type="http://schemas.openxmlformats.org/officeDocument/2006/relationships/customXml" Target="../ink/ink1621.xml"/><Relationship Id="rId13" Type="http://schemas.openxmlformats.org/officeDocument/2006/relationships/image" Target="../media/image37.png"/><Relationship Id="rId109" Type="http://schemas.openxmlformats.org/officeDocument/2006/relationships/customXml" Target="../ink/ink1487.xml"/><Relationship Id="rId260" Type="http://schemas.openxmlformats.org/officeDocument/2006/relationships/customXml" Target="../ink/ink1632.xml"/><Relationship Id="rId281" Type="http://schemas.openxmlformats.org/officeDocument/2006/relationships/customXml" Target="../ink/ink1653.xml"/><Relationship Id="rId34" Type="http://schemas.openxmlformats.org/officeDocument/2006/relationships/customXml" Target="../ink/ink1417.xml"/><Relationship Id="rId55" Type="http://schemas.openxmlformats.org/officeDocument/2006/relationships/customXml" Target="../ink/ink1433.xml"/><Relationship Id="rId76" Type="http://schemas.openxmlformats.org/officeDocument/2006/relationships/customXml" Target="../ink/ink1454.xml"/><Relationship Id="rId97" Type="http://schemas.openxmlformats.org/officeDocument/2006/relationships/customXml" Target="../ink/ink1475.xml"/><Relationship Id="rId120" Type="http://schemas.openxmlformats.org/officeDocument/2006/relationships/customXml" Target="../ink/ink1498.xml"/><Relationship Id="rId141" Type="http://schemas.openxmlformats.org/officeDocument/2006/relationships/customXml" Target="../ink/ink1518.xml"/><Relationship Id="rId7" Type="http://schemas.openxmlformats.org/officeDocument/2006/relationships/customXml" Target="../ink/ink1401.xml"/><Relationship Id="rId162" Type="http://schemas.openxmlformats.org/officeDocument/2006/relationships/customXml" Target="../ink/ink1534.xml"/><Relationship Id="rId183" Type="http://schemas.openxmlformats.org/officeDocument/2006/relationships/customXml" Target="../ink/ink1555.xml"/><Relationship Id="rId218" Type="http://schemas.openxmlformats.org/officeDocument/2006/relationships/customXml" Target="../ink/ink1590.xml"/><Relationship Id="rId239" Type="http://schemas.openxmlformats.org/officeDocument/2006/relationships/customXml" Target="../ink/ink1611.xml"/><Relationship Id="rId250" Type="http://schemas.openxmlformats.org/officeDocument/2006/relationships/customXml" Target="../ink/ink1622.xml"/><Relationship Id="rId271" Type="http://schemas.openxmlformats.org/officeDocument/2006/relationships/customXml" Target="../ink/ink1643.xml"/><Relationship Id="rId292" Type="http://schemas.openxmlformats.org/officeDocument/2006/relationships/customXml" Target="../ink/ink1664.xml"/><Relationship Id="rId306" Type="http://schemas.openxmlformats.org/officeDocument/2006/relationships/customXml" Target="../ink/ink1678.xml"/><Relationship Id="rId24" Type="http://schemas.openxmlformats.org/officeDocument/2006/relationships/customXml" Target="../ink/ink1412.xml"/><Relationship Id="rId45" Type="http://schemas.openxmlformats.org/officeDocument/2006/relationships/customXml" Target="../ink/ink1423.xml"/><Relationship Id="rId66" Type="http://schemas.openxmlformats.org/officeDocument/2006/relationships/customXml" Target="../ink/ink1444.xml"/><Relationship Id="rId87" Type="http://schemas.openxmlformats.org/officeDocument/2006/relationships/customXml" Target="../ink/ink1465.xml"/><Relationship Id="rId110" Type="http://schemas.openxmlformats.org/officeDocument/2006/relationships/customXml" Target="../ink/ink1488.xml"/><Relationship Id="rId131" Type="http://schemas.openxmlformats.org/officeDocument/2006/relationships/customXml" Target="../ink/ink1509.xml"/><Relationship Id="rId152" Type="http://schemas.openxmlformats.org/officeDocument/2006/relationships/customXml" Target="../ink/ink1524.xml"/><Relationship Id="rId173" Type="http://schemas.openxmlformats.org/officeDocument/2006/relationships/customXml" Target="../ink/ink1545.xml"/><Relationship Id="rId194" Type="http://schemas.openxmlformats.org/officeDocument/2006/relationships/customXml" Target="../ink/ink1566.xml"/><Relationship Id="rId208" Type="http://schemas.openxmlformats.org/officeDocument/2006/relationships/customXml" Target="../ink/ink1580.xml"/><Relationship Id="rId229" Type="http://schemas.openxmlformats.org/officeDocument/2006/relationships/customXml" Target="../ink/ink1601.xml"/><Relationship Id="rId240" Type="http://schemas.openxmlformats.org/officeDocument/2006/relationships/customXml" Target="../ink/ink1612.xml"/><Relationship Id="rId261" Type="http://schemas.openxmlformats.org/officeDocument/2006/relationships/customXml" Target="../ink/ink1633.xml"/><Relationship Id="rId14" Type="http://schemas.openxmlformats.org/officeDocument/2006/relationships/customXml" Target="../ink/ink1407.xml"/><Relationship Id="rId35" Type="http://schemas.openxmlformats.org/officeDocument/2006/relationships/image" Target="../media/image48.png"/><Relationship Id="rId56" Type="http://schemas.openxmlformats.org/officeDocument/2006/relationships/customXml" Target="../ink/ink1434.xml"/><Relationship Id="rId77" Type="http://schemas.openxmlformats.org/officeDocument/2006/relationships/customXml" Target="../ink/ink1455.xml"/><Relationship Id="rId100" Type="http://schemas.openxmlformats.org/officeDocument/2006/relationships/customXml" Target="../ink/ink1478.xml"/><Relationship Id="rId282" Type="http://schemas.openxmlformats.org/officeDocument/2006/relationships/customXml" Target="../ink/ink1654.xml"/><Relationship Id="rId8" Type="http://schemas.openxmlformats.org/officeDocument/2006/relationships/customXml" Target="../ink/ink1402.xml"/><Relationship Id="rId98" Type="http://schemas.openxmlformats.org/officeDocument/2006/relationships/customXml" Target="../ink/ink1476.xml"/><Relationship Id="rId121" Type="http://schemas.openxmlformats.org/officeDocument/2006/relationships/customXml" Target="../ink/ink1499.xml"/><Relationship Id="rId142" Type="http://schemas.openxmlformats.org/officeDocument/2006/relationships/image" Target="../media/image133.png"/><Relationship Id="rId163" Type="http://schemas.openxmlformats.org/officeDocument/2006/relationships/customXml" Target="../ink/ink1535.xml"/><Relationship Id="rId184" Type="http://schemas.openxmlformats.org/officeDocument/2006/relationships/customXml" Target="../ink/ink1556.xml"/><Relationship Id="rId219" Type="http://schemas.openxmlformats.org/officeDocument/2006/relationships/customXml" Target="../ink/ink1591.xml"/><Relationship Id="rId230" Type="http://schemas.openxmlformats.org/officeDocument/2006/relationships/customXml" Target="../ink/ink1602.xml"/><Relationship Id="rId251" Type="http://schemas.openxmlformats.org/officeDocument/2006/relationships/customXml" Target="../ink/ink1623.xml"/><Relationship Id="rId25" Type="http://schemas.openxmlformats.org/officeDocument/2006/relationships/image" Target="../media/image43.png"/><Relationship Id="rId46" Type="http://schemas.openxmlformats.org/officeDocument/2006/relationships/customXml" Target="../ink/ink1424.xml"/><Relationship Id="rId67" Type="http://schemas.openxmlformats.org/officeDocument/2006/relationships/customXml" Target="../ink/ink1445.xml"/><Relationship Id="rId272" Type="http://schemas.openxmlformats.org/officeDocument/2006/relationships/customXml" Target="../ink/ink1644.xml"/><Relationship Id="rId293" Type="http://schemas.openxmlformats.org/officeDocument/2006/relationships/customXml" Target="../ink/ink1665.xml"/><Relationship Id="rId307" Type="http://schemas.openxmlformats.org/officeDocument/2006/relationships/customXml" Target="../ink/ink1679.xml"/><Relationship Id="rId88" Type="http://schemas.openxmlformats.org/officeDocument/2006/relationships/customXml" Target="../ink/ink1466.xml"/><Relationship Id="rId111" Type="http://schemas.openxmlformats.org/officeDocument/2006/relationships/customXml" Target="../ink/ink1489.xml"/><Relationship Id="rId132" Type="http://schemas.openxmlformats.org/officeDocument/2006/relationships/customXml" Target="../ink/ink1510.xml"/><Relationship Id="rId153" Type="http://schemas.openxmlformats.org/officeDocument/2006/relationships/customXml" Target="../ink/ink1525.xml"/><Relationship Id="rId174" Type="http://schemas.openxmlformats.org/officeDocument/2006/relationships/customXml" Target="../ink/ink1546.xml"/><Relationship Id="rId195" Type="http://schemas.openxmlformats.org/officeDocument/2006/relationships/customXml" Target="../ink/ink1567.xml"/><Relationship Id="rId209" Type="http://schemas.openxmlformats.org/officeDocument/2006/relationships/customXml" Target="../ink/ink1581.xml"/><Relationship Id="rId220" Type="http://schemas.openxmlformats.org/officeDocument/2006/relationships/customXml" Target="../ink/ink1592.xml"/><Relationship Id="rId241" Type="http://schemas.openxmlformats.org/officeDocument/2006/relationships/customXml" Target="../ink/ink1613.xml"/><Relationship Id="rId15" Type="http://schemas.openxmlformats.org/officeDocument/2006/relationships/image" Target="../media/image38.png"/><Relationship Id="rId36" Type="http://schemas.openxmlformats.org/officeDocument/2006/relationships/customXml" Target="../ink/ink1418.xml"/><Relationship Id="rId57" Type="http://schemas.openxmlformats.org/officeDocument/2006/relationships/customXml" Target="../ink/ink1435.xml"/><Relationship Id="rId262" Type="http://schemas.openxmlformats.org/officeDocument/2006/relationships/customXml" Target="../ink/ink1634.xml"/><Relationship Id="rId283" Type="http://schemas.openxmlformats.org/officeDocument/2006/relationships/customXml" Target="../ink/ink1655.xml"/><Relationship Id="rId78" Type="http://schemas.openxmlformats.org/officeDocument/2006/relationships/customXml" Target="../ink/ink1456.xml"/><Relationship Id="rId99" Type="http://schemas.openxmlformats.org/officeDocument/2006/relationships/customXml" Target="../ink/ink1477.xml"/><Relationship Id="rId101" Type="http://schemas.openxmlformats.org/officeDocument/2006/relationships/customXml" Target="../ink/ink1479.xml"/><Relationship Id="rId122" Type="http://schemas.openxmlformats.org/officeDocument/2006/relationships/customXml" Target="../ink/ink1500.xml"/><Relationship Id="rId143" Type="http://schemas.openxmlformats.org/officeDocument/2006/relationships/customXml" Target="../ink/ink1519.xml"/><Relationship Id="rId164" Type="http://schemas.openxmlformats.org/officeDocument/2006/relationships/customXml" Target="../ink/ink1536.xml"/><Relationship Id="rId185" Type="http://schemas.openxmlformats.org/officeDocument/2006/relationships/customXml" Target="../ink/ink1557.xml"/><Relationship Id="rId9" Type="http://schemas.openxmlformats.org/officeDocument/2006/relationships/customXml" Target="../ink/ink1403.xml"/><Relationship Id="rId210" Type="http://schemas.openxmlformats.org/officeDocument/2006/relationships/customXml" Target="../ink/ink1582.xml"/><Relationship Id="rId26" Type="http://schemas.openxmlformats.org/officeDocument/2006/relationships/customXml" Target="../ink/ink1413.xml"/><Relationship Id="rId231" Type="http://schemas.openxmlformats.org/officeDocument/2006/relationships/customXml" Target="../ink/ink1603.xml"/><Relationship Id="rId252" Type="http://schemas.openxmlformats.org/officeDocument/2006/relationships/customXml" Target="../ink/ink1624.xml"/><Relationship Id="rId273" Type="http://schemas.openxmlformats.org/officeDocument/2006/relationships/customXml" Target="../ink/ink1645.xml"/><Relationship Id="rId294" Type="http://schemas.openxmlformats.org/officeDocument/2006/relationships/customXml" Target="../ink/ink1666.xml"/><Relationship Id="rId308" Type="http://schemas.openxmlformats.org/officeDocument/2006/relationships/customXml" Target="../ink/ink1680.xml"/><Relationship Id="rId47" Type="http://schemas.openxmlformats.org/officeDocument/2006/relationships/customXml" Target="../ink/ink1425.xml"/><Relationship Id="rId68" Type="http://schemas.openxmlformats.org/officeDocument/2006/relationships/customXml" Target="../ink/ink1446.xml"/><Relationship Id="rId89" Type="http://schemas.openxmlformats.org/officeDocument/2006/relationships/customXml" Target="../ink/ink1467.xml"/><Relationship Id="rId112" Type="http://schemas.openxmlformats.org/officeDocument/2006/relationships/customXml" Target="../ink/ink1490.xml"/><Relationship Id="rId133" Type="http://schemas.openxmlformats.org/officeDocument/2006/relationships/customXml" Target="../ink/ink1511.xml"/><Relationship Id="rId154" Type="http://schemas.openxmlformats.org/officeDocument/2006/relationships/customXml" Target="../ink/ink1526.xml"/><Relationship Id="rId175" Type="http://schemas.openxmlformats.org/officeDocument/2006/relationships/customXml" Target="../ink/ink1547.xml"/><Relationship Id="rId196" Type="http://schemas.openxmlformats.org/officeDocument/2006/relationships/customXml" Target="../ink/ink1568.xml"/><Relationship Id="rId200" Type="http://schemas.openxmlformats.org/officeDocument/2006/relationships/customXml" Target="../ink/ink1572.xml"/><Relationship Id="rId16" Type="http://schemas.openxmlformats.org/officeDocument/2006/relationships/customXml" Target="../ink/ink1408.xml"/><Relationship Id="rId221" Type="http://schemas.openxmlformats.org/officeDocument/2006/relationships/customXml" Target="../ink/ink1593.xml"/><Relationship Id="rId242" Type="http://schemas.openxmlformats.org/officeDocument/2006/relationships/customXml" Target="../ink/ink1614.xml"/><Relationship Id="rId263" Type="http://schemas.openxmlformats.org/officeDocument/2006/relationships/customXml" Target="../ink/ink1635.xml"/><Relationship Id="rId284" Type="http://schemas.openxmlformats.org/officeDocument/2006/relationships/customXml" Target="../ink/ink1656.xml"/><Relationship Id="rId37" Type="http://schemas.openxmlformats.org/officeDocument/2006/relationships/image" Target="../media/image49.png"/><Relationship Id="rId58" Type="http://schemas.openxmlformats.org/officeDocument/2006/relationships/customXml" Target="../ink/ink1436.xml"/><Relationship Id="rId79" Type="http://schemas.openxmlformats.org/officeDocument/2006/relationships/customXml" Target="../ink/ink1457.xml"/><Relationship Id="rId102" Type="http://schemas.openxmlformats.org/officeDocument/2006/relationships/customXml" Target="../ink/ink1480.xml"/><Relationship Id="rId123" Type="http://schemas.openxmlformats.org/officeDocument/2006/relationships/customXml" Target="../ink/ink1501.xml"/><Relationship Id="rId144" Type="http://schemas.openxmlformats.org/officeDocument/2006/relationships/image" Target="../media/image134.png"/><Relationship Id="rId90" Type="http://schemas.openxmlformats.org/officeDocument/2006/relationships/customXml" Target="../ink/ink1468.xml"/><Relationship Id="rId165" Type="http://schemas.openxmlformats.org/officeDocument/2006/relationships/customXml" Target="../ink/ink1537.xml"/><Relationship Id="rId186" Type="http://schemas.openxmlformats.org/officeDocument/2006/relationships/customXml" Target="../ink/ink1558.xml"/><Relationship Id="rId211" Type="http://schemas.openxmlformats.org/officeDocument/2006/relationships/customXml" Target="../ink/ink1583.xml"/><Relationship Id="rId232" Type="http://schemas.openxmlformats.org/officeDocument/2006/relationships/customXml" Target="../ink/ink1604.xml"/><Relationship Id="rId253" Type="http://schemas.openxmlformats.org/officeDocument/2006/relationships/customXml" Target="../ink/ink1625.xml"/><Relationship Id="rId274" Type="http://schemas.openxmlformats.org/officeDocument/2006/relationships/customXml" Target="../ink/ink1646.xml"/><Relationship Id="rId295" Type="http://schemas.openxmlformats.org/officeDocument/2006/relationships/customXml" Target="../ink/ink1667.xml"/><Relationship Id="rId309" Type="http://schemas.openxmlformats.org/officeDocument/2006/relationships/customXml" Target="../ink/ink1681.xml"/><Relationship Id="rId27" Type="http://schemas.openxmlformats.org/officeDocument/2006/relationships/image" Target="../media/image44.png"/><Relationship Id="rId48" Type="http://schemas.openxmlformats.org/officeDocument/2006/relationships/customXml" Target="../ink/ink1426.xml"/><Relationship Id="rId69" Type="http://schemas.openxmlformats.org/officeDocument/2006/relationships/customXml" Target="../ink/ink1447.xml"/><Relationship Id="rId113" Type="http://schemas.openxmlformats.org/officeDocument/2006/relationships/customXml" Target="../ink/ink1491.xml"/><Relationship Id="rId134" Type="http://schemas.openxmlformats.org/officeDocument/2006/relationships/customXml" Target="../ink/ink1512.xml"/><Relationship Id="rId80" Type="http://schemas.openxmlformats.org/officeDocument/2006/relationships/customXml" Target="../ink/ink1458.xml"/><Relationship Id="rId155" Type="http://schemas.openxmlformats.org/officeDocument/2006/relationships/customXml" Target="../ink/ink1527.xml"/><Relationship Id="rId176" Type="http://schemas.openxmlformats.org/officeDocument/2006/relationships/customXml" Target="../ink/ink1548.xml"/><Relationship Id="rId197" Type="http://schemas.openxmlformats.org/officeDocument/2006/relationships/customXml" Target="../ink/ink1569.xml"/><Relationship Id="rId201" Type="http://schemas.openxmlformats.org/officeDocument/2006/relationships/customXml" Target="../ink/ink1573.xml"/><Relationship Id="rId222" Type="http://schemas.openxmlformats.org/officeDocument/2006/relationships/customXml" Target="../ink/ink1594.xml"/><Relationship Id="rId243" Type="http://schemas.openxmlformats.org/officeDocument/2006/relationships/customXml" Target="../ink/ink1615.xml"/><Relationship Id="rId264" Type="http://schemas.openxmlformats.org/officeDocument/2006/relationships/customXml" Target="../ink/ink1636.xml"/><Relationship Id="rId285" Type="http://schemas.openxmlformats.org/officeDocument/2006/relationships/customXml" Target="../ink/ink1657.xml"/><Relationship Id="rId17" Type="http://schemas.openxmlformats.org/officeDocument/2006/relationships/image" Target="../media/image39.png"/><Relationship Id="rId38" Type="http://schemas.openxmlformats.org/officeDocument/2006/relationships/customXml" Target="../ink/ink1419.xml"/><Relationship Id="rId59" Type="http://schemas.openxmlformats.org/officeDocument/2006/relationships/customXml" Target="../ink/ink1437.xml"/><Relationship Id="rId103" Type="http://schemas.openxmlformats.org/officeDocument/2006/relationships/customXml" Target="../ink/ink1481.xml"/><Relationship Id="rId124" Type="http://schemas.openxmlformats.org/officeDocument/2006/relationships/customXml" Target="../ink/ink1502.xml"/><Relationship Id="rId310" Type="http://schemas.openxmlformats.org/officeDocument/2006/relationships/image" Target="../media/image138.png"/><Relationship Id="rId70" Type="http://schemas.openxmlformats.org/officeDocument/2006/relationships/customXml" Target="../ink/ink1448.xml"/><Relationship Id="rId91" Type="http://schemas.openxmlformats.org/officeDocument/2006/relationships/customXml" Target="../ink/ink1469.xml"/><Relationship Id="rId145" Type="http://schemas.openxmlformats.org/officeDocument/2006/relationships/customXml" Target="../ink/ink1520.xml"/><Relationship Id="rId166" Type="http://schemas.openxmlformats.org/officeDocument/2006/relationships/customXml" Target="../ink/ink1538.xml"/><Relationship Id="rId187" Type="http://schemas.openxmlformats.org/officeDocument/2006/relationships/customXml" Target="../ink/ink1559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584.xml"/><Relationship Id="rId233" Type="http://schemas.openxmlformats.org/officeDocument/2006/relationships/customXml" Target="../ink/ink1605.xml"/><Relationship Id="rId254" Type="http://schemas.openxmlformats.org/officeDocument/2006/relationships/customXml" Target="../ink/ink1626.xml"/><Relationship Id="rId28" Type="http://schemas.openxmlformats.org/officeDocument/2006/relationships/customXml" Target="../ink/ink1414.xml"/><Relationship Id="rId49" Type="http://schemas.openxmlformats.org/officeDocument/2006/relationships/customXml" Target="../ink/ink1427.xml"/><Relationship Id="rId114" Type="http://schemas.openxmlformats.org/officeDocument/2006/relationships/customXml" Target="../ink/ink1492.xml"/><Relationship Id="rId275" Type="http://schemas.openxmlformats.org/officeDocument/2006/relationships/customXml" Target="../ink/ink1647.xml"/><Relationship Id="rId296" Type="http://schemas.openxmlformats.org/officeDocument/2006/relationships/customXml" Target="../ink/ink1668.xml"/><Relationship Id="rId300" Type="http://schemas.openxmlformats.org/officeDocument/2006/relationships/customXml" Target="../ink/ink1672.xml"/><Relationship Id="rId60" Type="http://schemas.openxmlformats.org/officeDocument/2006/relationships/customXml" Target="../ink/ink1438.xml"/><Relationship Id="rId81" Type="http://schemas.openxmlformats.org/officeDocument/2006/relationships/customXml" Target="../ink/ink1459.xml"/><Relationship Id="rId135" Type="http://schemas.openxmlformats.org/officeDocument/2006/relationships/customXml" Target="../ink/ink1513.xml"/><Relationship Id="rId156" Type="http://schemas.openxmlformats.org/officeDocument/2006/relationships/customXml" Target="../ink/ink1528.xml"/><Relationship Id="rId177" Type="http://schemas.openxmlformats.org/officeDocument/2006/relationships/customXml" Target="../ink/ink1549.xml"/><Relationship Id="rId198" Type="http://schemas.openxmlformats.org/officeDocument/2006/relationships/customXml" Target="../ink/ink1570.xml"/><Relationship Id="rId202" Type="http://schemas.openxmlformats.org/officeDocument/2006/relationships/customXml" Target="../ink/ink1574.xml"/><Relationship Id="rId223" Type="http://schemas.openxmlformats.org/officeDocument/2006/relationships/customXml" Target="../ink/ink1595.xml"/><Relationship Id="rId244" Type="http://schemas.openxmlformats.org/officeDocument/2006/relationships/customXml" Target="../ink/ink1616.xml"/><Relationship Id="rId18" Type="http://schemas.openxmlformats.org/officeDocument/2006/relationships/customXml" Target="../ink/ink1409.xml"/><Relationship Id="rId39" Type="http://schemas.openxmlformats.org/officeDocument/2006/relationships/image" Target="../media/image50.png"/><Relationship Id="rId265" Type="http://schemas.openxmlformats.org/officeDocument/2006/relationships/customXml" Target="../ink/ink1637.xml"/><Relationship Id="rId286" Type="http://schemas.openxmlformats.org/officeDocument/2006/relationships/customXml" Target="../ink/ink1658.xml"/><Relationship Id="rId50" Type="http://schemas.openxmlformats.org/officeDocument/2006/relationships/customXml" Target="../ink/ink1428.xml"/><Relationship Id="rId104" Type="http://schemas.openxmlformats.org/officeDocument/2006/relationships/customXml" Target="../ink/ink1482.xml"/><Relationship Id="rId125" Type="http://schemas.openxmlformats.org/officeDocument/2006/relationships/customXml" Target="../ink/ink1503.xml"/><Relationship Id="rId146" Type="http://schemas.openxmlformats.org/officeDocument/2006/relationships/image" Target="../media/image135.png"/><Relationship Id="rId167" Type="http://schemas.openxmlformats.org/officeDocument/2006/relationships/customXml" Target="../ink/ink1539.xml"/><Relationship Id="rId188" Type="http://schemas.openxmlformats.org/officeDocument/2006/relationships/customXml" Target="../ink/ink1560.xml"/><Relationship Id="rId71" Type="http://schemas.openxmlformats.org/officeDocument/2006/relationships/customXml" Target="../ink/ink1449.xml"/><Relationship Id="rId92" Type="http://schemas.openxmlformats.org/officeDocument/2006/relationships/customXml" Target="../ink/ink1470.xml"/><Relationship Id="rId213" Type="http://schemas.openxmlformats.org/officeDocument/2006/relationships/customXml" Target="../ink/ink1585.xml"/><Relationship Id="rId234" Type="http://schemas.openxmlformats.org/officeDocument/2006/relationships/customXml" Target="../ink/ink1606.xml"/><Relationship Id="rId2" Type="http://schemas.openxmlformats.org/officeDocument/2006/relationships/customXml" Target="../ink/ink1397.xml"/><Relationship Id="rId29" Type="http://schemas.openxmlformats.org/officeDocument/2006/relationships/image" Target="../media/image45.png"/><Relationship Id="rId255" Type="http://schemas.openxmlformats.org/officeDocument/2006/relationships/customXml" Target="../ink/ink1627.xml"/><Relationship Id="rId276" Type="http://schemas.openxmlformats.org/officeDocument/2006/relationships/customXml" Target="../ink/ink1648.xml"/><Relationship Id="rId297" Type="http://schemas.openxmlformats.org/officeDocument/2006/relationships/customXml" Target="../ink/ink1669.xml"/><Relationship Id="rId40" Type="http://schemas.openxmlformats.org/officeDocument/2006/relationships/customXml" Target="../ink/ink1420.xml"/><Relationship Id="rId115" Type="http://schemas.openxmlformats.org/officeDocument/2006/relationships/customXml" Target="../ink/ink1493.xml"/><Relationship Id="rId136" Type="http://schemas.openxmlformats.org/officeDocument/2006/relationships/customXml" Target="../ink/ink1514.xml"/><Relationship Id="rId157" Type="http://schemas.openxmlformats.org/officeDocument/2006/relationships/customXml" Target="../ink/ink1529.xml"/><Relationship Id="rId178" Type="http://schemas.openxmlformats.org/officeDocument/2006/relationships/customXml" Target="../ink/ink1550.xml"/><Relationship Id="rId301" Type="http://schemas.openxmlformats.org/officeDocument/2006/relationships/customXml" Target="../ink/ink1673.xml"/><Relationship Id="rId61" Type="http://schemas.openxmlformats.org/officeDocument/2006/relationships/customXml" Target="../ink/ink1439.xml"/><Relationship Id="rId82" Type="http://schemas.openxmlformats.org/officeDocument/2006/relationships/customXml" Target="../ink/ink1460.xml"/><Relationship Id="rId199" Type="http://schemas.openxmlformats.org/officeDocument/2006/relationships/customXml" Target="../ink/ink1571.xml"/><Relationship Id="rId203" Type="http://schemas.openxmlformats.org/officeDocument/2006/relationships/customXml" Target="../ink/ink1575.xml"/><Relationship Id="rId19" Type="http://schemas.openxmlformats.org/officeDocument/2006/relationships/image" Target="../media/image40.png"/><Relationship Id="rId224" Type="http://schemas.openxmlformats.org/officeDocument/2006/relationships/customXml" Target="../ink/ink1596.xml"/><Relationship Id="rId245" Type="http://schemas.openxmlformats.org/officeDocument/2006/relationships/customXml" Target="../ink/ink1617.xml"/><Relationship Id="rId266" Type="http://schemas.openxmlformats.org/officeDocument/2006/relationships/customXml" Target="../ink/ink1638.xml"/><Relationship Id="rId287" Type="http://schemas.openxmlformats.org/officeDocument/2006/relationships/customXml" Target="../ink/ink1659.xml"/><Relationship Id="rId30" Type="http://schemas.openxmlformats.org/officeDocument/2006/relationships/customXml" Target="../ink/ink1415.xml"/><Relationship Id="rId105" Type="http://schemas.openxmlformats.org/officeDocument/2006/relationships/customXml" Target="../ink/ink1483.xml"/><Relationship Id="rId126" Type="http://schemas.openxmlformats.org/officeDocument/2006/relationships/customXml" Target="../ink/ink1504.xml"/><Relationship Id="rId147" Type="http://schemas.openxmlformats.org/officeDocument/2006/relationships/customXml" Target="../ink/ink1521.xml"/><Relationship Id="rId168" Type="http://schemas.openxmlformats.org/officeDocument/2006/relationships/customXml" Target="../ink/ink1540.xml"/><Relationship Id="rId51" Type="http://schemas.openxmlformats.org/officeDocument/2006/relationships/customXml" Target="../ink/ink1429.xml"/><Relationship Id="rId72" Type="http://schemas.openxmlformats.org/officeDocument/2006/relationships/customXml" Target="../ink/ink1450.xml"/><Relationship Id="rId93" Type="http://schemas.openxmlformats.org/officeDocument/2006/relationships/customXml" Target="../ink/ink1471.xml"/><Relationship Id="rId189" Type="http://schemas.openxmlformats.org/officeDocument/2006/relationships/customXml" Target="../ink/ink1561.xml"/><Relationship Id="rId3" Type="http://schemas.openxmlformats.org/officeDocument/2006/relationships/image" Target="../media/image36.png"/><Relationship Id="rId214" Type="http://schemas.openxmlformats.org/officeDocument/2006/relationships/customXml" Target="../ink/ink1586.xml"/><Relationship Id="rId235" Type="http://schemas.openxmlformats.org/officeDocument/2006/relationships/customXml" Target="../ink/ink1607.xml"/><Relationship Id="rId256" Type="http://schemas.openxmlformats.org/officeDocument/2006/relationships/customXml" Target="../ink/ink1628.xml"/><Relationship Id="rId277" Type="http://schemas.openxmlformats.org/officeDocument/2006/relationships/customXml" Target="../ink/ink1649.xml"/><Relationship Id="rId298" Type="http://schemas.openxmlformats.org/officeDocument/2006/relationships/customXml" Target="../ink/ink1670.xml"/><Relationship Id="rId116" Type="http://schemas.openxmlformats.org/officeDocument/2006/relationships/customXml" Target="../ink/ink1494.xml"/><Relationship Id="rId137" Type="http://schemas.openxmlformats.org/officeDocument/2006/relationships/customXml" Target="../ink/ink1515.xml"/><Relationship Id="rId158" Type="http://schemas.openxmlformats.org/officeDocument/2006/relationships/customXml" Target="../ink/ink1530.xml"/><Relationship Id="rId302" Type="http://schemas.openxmlformats.org/officeDocument/2006/relationships/customXml" Target="../ink/ink1674.xml"/><Relationship Id="rId20" Type="http://schemas.openxmlformats.org/officeDocument/2006/relationships/customXml" Target="../ink/ink1410.xml"/><Relationship Id="rId41" Type="http://schemas.openxmlformats.org/officeDocument/2006/relationships/image" Target="../media/image51.png"/><Relationship Id="rId62" Type="http://schemas.openxmlformats.org/officeDocument/2006/relationships/customXml" Target="../ink/ink1440.xml"/><Relationship Id="rId83" Type="http://schemas.openxmlformats.org/officeDocument/2006/relationships/customXml" Target="../ink/ink1461.xml"/><Relationship Id="rId179" Type="http://schemas.openxmlformats.org/officeDocument/2006/relationships/customXml" Target="../ink/ink1551.xml"/><Relationship Id="rId190" Type="http://schemas.openxmlformats.org/officeDocument/2006/relationships/customXml" Target="../ink/ink1562.xml"/><Relationship Id="rId204" Type="http://schemas.openxmlformats.org/officeDocument/2006/relationships/customXml" Target="../ink/ink1576.xml"/><Relationship Id="rId225" Type="http://schemas.openxmlformats.org/officeDocument/2006/relationships/customXml" Target="../ink/ink1597.xml"/><Relationship Id="rId246" Type="http://schemas.openxmlformats.org/officeDocument/2006/relationships/customXml" Target="../ink/ink1618.xml"/><Relationship Id="rId267" Type="http://schemas.openxmlformats.org/officeDocument/2006/relationships/customXml" Target="../ink/ink1639.xml"/><Relationship Id="rId288" Type="http://schemas.openxmlformats.org/officeDocument/2006/relationships/customXml" Target="../ink/ink1660.xml"/><Relationship Id="rId106" Type="http://schemas.openxmlformats.org/officeDocument/2006/relationships/customXml" Target="../ink/ink1484.xml"/><Relationship Id="rId127" Type="http://schemas.openxmlformats.org/officeDocument/2006/relationships/customXml" Target="../ink/ink1505.xml"/><Relationship Id="rId10" Type="http://schemas.openxmlformats.org/officeDocument/2006/relationships/customXml" Target="../ink/ink1404.xml"/><Relationship Id="rId31" Type="http://schemas.openxmlformats.org/officeDocument/2006/relationships/image" Target="../media/image46.png"/><Relationship Id="rId52" Type="http://schemas.openxmlformats.org/officeDocument/2006/relationships/customXml" Target="../ink/ink1430.xml"/><Relationship Id="rId73" Type="http://schemas.openxmlformats.org/officeDocument/2006/relationships/customXml" Target="../ink/ink1451.xml"/><Relationship Id="rId94" Type="http://schemas.openxmlformats.org/officeDocument/2006/relationships/customXml" Target="../ink/ink1472.xml"/><Relationship Id="rId148" Type="http://schemas.openxmlformats.org/officeDocument/2006/relationships/image" Target="../media/image136.png"/><Relationship Id="rId169" Type="http://schemas.openxmlformats.org/officeDocument/2006/relationships/customXml" Target="../ink/ink1541.xml"/><Relationship Id="rId4" Type="http://schemas.openxmlformats.org/officeDocument/2006/relationships/customXml" Target="../ink/ink1398.xml"/><Relationship Id="rId180" Type="http://schemas.openxmlformats.org/officeDocument/2006/relationships/customXml" Target="../ink/ink1552.xml"/><Relationship Id="rId215" Type="http://schemas.openxmlformats.org/officeDocument/2006/relationships/customXml" Target="../ink/ink1587.xml"/><Relationship Id="rId236" Type="http://schemas.openxmlformats.org/officeDocument/2006/relationships/customXml" Target="../ink/ink1608.xml"/><Relationship Id="rId257" Type="http://schemas.openxmlformats.org/officeDocument/2006/relationships/customXml" Target="../ink/ink1629.xml"/><Relationship Id="rId278" Type="http://schemas.openxmlformats.org/officeDocument/2006/relationships/customXml" Target="../ink/ink1650.xml"/><Relationship Id="rId303" Type="http://schemas.openxmlformats.org/officeDocument/2006/relationships/customXml" Target="../ink/ink1675.xml"/><Relationship Id="rId42" Type="http://schemas.openxmlformats.org/officeDocument/2006/relationships/customXml" Target="../ink/ink1421.xml"/><Relationship Id="rId84" Type="http://schemas.openxmlformats.org/officeDocument/2006/relationships/customXml" Target="../ink/ink1462.xml"/><Relationship Id="rId138" Type="http://schemas.openxmlformats.org/officeDocument/2006/relationships/customXml" Target="../ink/ink1516.xml"/><Relationship Id="rId191" Type="http://schemas.openxmlformats.org/officeDocument/2006/relationships/customXml" Target="../ink/ink1563.xml"/><Relationship Id="rId205" Type="http://schemas.openxmlformats.org/officeDocument/2006/relationships/customXml" Target="../ink/ink1577.xml"/><Relationship Id="rId247" Type="http://schemas.openxmlformats.org/officeDocument/2006/relationships/customXml" Target="../ink/ink1619.xml"/><Relationship Id="rId107" Type="http://schemas.openxmlformats.org/officeDocument/2006/relationships/customXml" Target="../ink/ink1485.xml"/><Relationship Id="rId289" Type="http://schemas.openxmlformats.org/officeDocument/2006/relationships/customXml" Target="../ink/ink1661.xml"/><Relationship Id="rId11" Type="http://schemas.openxmlformats.org/officeDocument/2006/relationships/customXml" Target="../ink/ink1405.xml"/><Relationship Id="rId53" Type="http://schemas.openxmlformats.org/officeDocument/2006/relationships/customXml" Target="../ink/ink1431.xml"/><Relationship Id="rId149" Type="http://schemas.openxmlformats.org/officeDocument/2006/relationships/customXml" Target="../ink/ink1522.xml"/><Relationship Id="rId95" Type="http://schemas.openxmlformats.org/officeDocument/2006/relationships/customXml" Target="../ink/ink1473.xml"/><Relationship Id="rId160" Type="http://schemas.openxmlformats.org/officeDocument/2006/relationships/customXml" Target="../ink/ink1532.xml"/><Relationship Id="rId216" Type="http://schemas.openxmlformats.org/officeDocument/2006/relationships/customXml" Target="../ink/ink1588.xml"/><Relationship Id="rId258" Type="http://schemas.openxmlformats.org/officeDocument/2006/relationships/customXml" Target="../ink/ink1630.xml"/><Relationship Id="rId22" Type="http://schemas.openxmlformats.org/officeDocument/2006/relationships/customXml" Target="../ink/ink1411.xml"/><Relationship Id="rId64" Type="http://schemas.openxmlformats.org/officeDocument/2006/relationships/customXml" Target="../ink/ink1442.xml"/><Relationship Id="rId118" Type="http://schemas.openxmlformats.org/officeDocument/2006/relationships/customXml" Target="../ink/ink1496.xml"/><Relationship Id="rId171" Type="http://schemas.openxmlformats.org/officeDocument/2006/relationships/customXml" Target="../ink/ink1543.xml"/><Relationship Id="rId227" Type="http://schemas.openxmlformats.org/officeDocument/2006/relationships/customXml" Target="../ink/ink1599.xml"/><Relationship Id="rId269" Type="http://schemas.openxmlformats.org/officeDocument/2006/relationships/customXml" Target="../ink/ink1641.xml"/><Relationship Id="rId33" Type="http://schemas.openxmlformats.org/officeDocument/2006/relationships/image" Target="../media/image47.png"/><Relationship Id="rId129" Type="http://schemas.openxmlformats.org/officeDocument/2006/relationships/customXml" Target="../ink/ink1507.xml"/><Relationship Id="rId280" Type="http://schemas.openxmlformats.org/officeDocument/2006/relationships/customXml" Target="../ink/ink1652.xml"/><Relationship Id="rId75" Type="http://schemas.openxmlformats.org/officeDocument/2006/relationships/customXml" Target="../ink/ink1453.xml"/><Relationship Id="rId140" Type="http://schemas.openxmlformats.org/officeDocument/2006/relationships/image" Target="../media/image132.png"/><Relationship Id="rId182" Type="http://schemas.openxmlformats.org/officeDocument/2006/relationships/customXml" Target="../ink/ink1554.xml"/><Relationship Id="rId6" Type="http://schemas.openxmlformats.org/officeDocument/2006/relationships/customXml" Target="../ink/ink1400.xml"/><Relationship Id="rId238" Type="http://schemas.openxmlformats.org/officeDocument/2006/relationships/customXml" Target="../ink/ink1610.xml"/><Relationship Id="rId291" Type="http://schemas.openxmlformats.org/officeDocument/2006/relationships/customXml" Target="../ink/ink1663.xml"/><Relationship Id="rId305" Type="http://schemas.openxmlformats.org/officeDocument/2006/relationships/customXml" Target="../ink/ink167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80.xml"/><Relationship Id="rId299" Type="http://schemas.openxmlformats.org/officeDocument/2006/relationships/customXml" Target="../ink/ink1956.xml"/><Relationship Id="rId21" Type="http://schemas.openxmlformats.org/officeDocument/2006/relationships/image" Target="../media/image41.png"/><Relationship Id="rId63" Type="http://schemas.openxmlformats.org/officeDocument/2006/relationships/customXml" Target="../ink/ink1726.xml"/><Relationship Id="rId159" Type="http://schemas.openxmlformats.org/officeDocument/2006/relationships/customXml" Target="../ink/ink1816.xml"/><Relationship Id="rId324" Type="http://schemas.openxmlformats.org/officeDocument/2006/relationships/customXml" Target="../ink/ink1980.xml"/><Relationship Id="rId366" Type="http://schemas.openxmlformats.org/officeDocument/2006/relationships/customXml" Target="../ink/ink2022.xml"/><Relationship Id="rId170" Type="http://schemas.openxmlformats.org/officeDocument/2006/relationships/customXml" Target="../ink/ink1827.xml"/><Relationship Id="rId226" Type="http://schemas.openxmlformats.org/officeDocument/2006/relationships/customXml" Target="../ink/ink1883.xml"/><Relationship Id="rId268" Type="http://schemas.openxmlformats.org/officeDocument/2006/relationships/customXml" Target="../ink/ink1925.xml"/><Relationship Id="rId32" Type="http://schemas.openxmlformats.org/officeDocument/2006/relationships/customXml" Target="../ink/ink1701.xml"/><Relationship Id="rId74" Type="http://schemas.openxmlformats.org/officeDocument/2006/relationships/customXml" Target="../ink/ink1737.xml"/><Relationship Id="rId128" Type="http://schemas.openxmlformats.org/officeDocument/2006/relationships/customXml" Target="../ink/ink1791.xml"/><Relationship Id="rId335" Type="http://schemas.openxmlformats.org/officeDocument/2006/relationships/customXml" Target="../ink/ink1991.xml"/><Relationship Id="rId377" Type="http://schemas.openxmlformats.org/officeDocument/2006/relationships/customXml" Target="../ink/ink2033.xml"/><Relationship Id="rId5" Type="http://schemas.openxmlformats.org/officeDocument/2006/relationships/customXml" Target="../ink/ink1684.xml"/><Relationship Id="rId181" Type="http://schemas.openxmlformats.org/officeDocument/2006/relationships/customXml" Target="../ink/ink1838.xml"/><Relationship Id="rId237" Type="http://schemas.openxmlformats.org/officeDocument/2006/relationships/customXml" Target="../ink/ink1894.xml"/><Relationship Id="rId402" Type="http://schemas.openxmlformats.org/officeDocument/2006/relationships/customXml" Target="../ink/ink2058.xml"/><Relationship Id="rId279" Type="http://schemas.openxmlformats.org/officeDocument/2006/relationships/customXml" Target="../ink/ink1936.xml"/><Relationship Id="rId43" Type="http://schemas.openxmlformats.org/officeDocument/2006/relationships/image" Target="../media/image52.png"/><Relationship Id="rId139" Type="http://schemas.openxmlformats.org/officeDocument/2006/relationships/customXml" Target="../ink/ink1802.xml"/><Relationship Id="rId290" Type="http://schemas.openxmlformats.org/officeDocument/2006/relationships/customXml" Target="../ink/ink1947.xml"/><Relationship Id="rId304" Type="http://schemas.openxmlformats.org/officeDocument/2006/relationships/customXml" Target="../ink/ink1961.xml"/><Relationship Id="rId346" Type="http://schemas.openxmlformats.org/officeDocument/2006/relationships/customXml" Target="../ink/ink2002.xml"/><Relationship Id="rId388" Type="http://schemas.openxmlformats.org/officeDocument/2006/relationships/customXml" Target="../ink/ink2044.xml"/><Relationship Id="rId85" Type="http://schemas.openxmlformats.org/officeDocument/2006/relationships/customXml" Target="../ink/ink1748.xml"/><Relationship Id="rId150" Type="http://schemas.openxmlformats.org/officeDocument/2006/relationships/image" Target="../media/image137.png"/><Relationship Id="rId192" Type="http://schemas.openxmlformats.org/officeDocument/2006/relationships/customXml" Target="../ink/ink1849.xml"/><Relationship Id="rId206" Type="http://schemas.openxmlformats.org/officeDocument/2006/relationships/customXml" Target="../ink/ink1863.xml"/><Relationship Id="rId413" Type="http://schemas.openxmlformats.org/officeDocument/2006/relationships/customXml" Target="../ink/ink2069.xml"/><Relationship Id="rId248" Type="http://schemas.openxmlformats.org/officeDocument/2006/relationships/customXml" Target="../ink/ink1905.xml"/><Relationship Id="rId12" Type="http://schemas.openxmlformats.org/officeDocument/2006/relationships/customXml" Target="../ink/ink1691.xml"/><Relationship Id="rId108" Type="http://schemas.openxmlformats.org/officeDocument/2006/relationships/customXml" Target="../ink/ink1771.xml"/><Relationship Id="rId315" Type="http://schemas.openxmlformats.org/officeDocument/2006/relationships/customXml" Target="../ink/ink1971.xml"/><Relationship Id="rId357" Type="http://schemas.openxmlformats.org/officeDocument/2006/relationships/customXml" Target="../ink/ink2013.xml"/><Relationship Id="rId54" Type="http://schemas.openxmlformats.org/officeDocument/2006/relationships/customXml" Target="../ink/ink1717.xml"/><Relationship Id="rId96" Type="http://schemas.openxmlformats.org/officeDocument/2006/relationships/customXml" Target="../ink/ink1759.xml"/><Relationship Id="rId161" Type="http://schemas.openxmlformats.org/officeDocument/2006/relationships/customXml" Target="../ink/ink1818.xml"/><Relationship Id="rId217" Type="http://schemas.openxmlformats.org/officeDocument/2006/relationships/customXml" Target="../ink/ink1874.xml"/><Relationship Id="rId399" Type="http://schemas.openxmlformats.org/officeDocument/2006/relationships/customXml" Target="../ink/ink2055.xml"/><Relationship Id="rId259" Type="http://schemas.openxmlformats.org/officeDocument/2006/relationships/customXml" Target="../ink/ink1916.xml"/><Relationship Id="rId424" Type="http://schemas.openxmlformats.org/officeDocument/2006/relationships/customXml" Target="../ink/ink2080.xml"/><Relationship Id="rId23" Type="http://schemas.openxmlformats.org/officeDocument/2006/relationships/image" Target="../media/image42.png"/><Relationship Id="rId119" Type="http://schemas.openxmlformats.org/officeDocument/2006/relationships/customXml" Target="../ink/ink1782.xml"/><Relationship Id="rId270" Type="http://schemas.openxmlformats.org/officeDocument/2006/relationships/customXml" Target="../ink/ink1927.xml"/><Relationship Id="rId326" Type="http://schemas.openxmlformats.org/officeDocument/2006/relationships/customXml" Target="../ink/ink1982.xml"/><Relationship Id="rId65" Type="http://schemas.openxmlformats.org/officeDocument/2006/relationships/customXml" Target="../ink/ink1728.xml"/><Relationship Id="rId130" Type="http://schemas.openxmlformats.org/officeDocument/2006/relationships/customXml" Target="../ink/ink1793.xml"/><Relationship Id="rId368" Type="http://schemas.openxmlformats.org/officeDocument/2006/relationships/customXml" Target="../ink/ink2024.xml"/><Relationship Id="rId172" Type="http://schemas.openxmlformats.org/officeDocument/2006/relationships/customXml" Target="../ink/ink1829.xml"/><Relationship Id="rId228" Type="http://schemas.openxmlformats.org/officeDocument/2006/relationships/customXml" Target="../ink/ink1885.xml"/><Relationship Id="rId281" Type="http://schemas.openxmlformats.org/officeDocument/2006/relationships/customXml" Target="../ink/ink1938.xml"/><Relationship Id="rId337" Type="http://schemas.openxmlformats.org/officeDocument/2006/relationships/customXml" Target="../ink/ink1993.xml"/><Relationship Id="rId34" Type="http://schemas.openxmlformats.org/officeDocument/2006/relationships/customXml" Target="../ink/ink1702.xml"/><Relationship Id="rId76" Type="http://schemas.openxmlformats.org/officeDocument/2006/relationships/customXml" Target="../ink/ink1739.xml"/><Relationship Id="rId141" Type="http://schemas.openxmlformats.org/officeDocument/2006/relationships/customXml" Target="../ink/ink1803.xml"/><Relationship Id="rId379" Type="http://schemas.openxmlformats.org/officeDocument/2006/relationships/customXml" Target="../ink/ink2035.xml"/><Relationship Id="rId7" Type="http://schemas.openxmlformats.org/officeDocument/2006/relationships/customXml" Target="../ink/ink1686.xml"/><Relationship Id="rId183" Type="http://schemas.openxmlformats.org/officeDocument/2006/relationships/customXml" Target="../ink/ink1840.xml"/><Relationship Id="rId239" Type="http://schemas.openxmlformats.org/officeDocument/2006/relationships/customXml" Target="../ink/ink1896.xml"/><Relationship Id="rId390" Type="http://schemas.openxmlformats.org/officeDocument/2006/relationships/customXml" Target="../ink/ink2046.xml"/><Relationship Id="rId404" Type="http://schemas.openxmlformats.org/officeDocument/2006/relationships/customXml" Target="../ink/ink2060.xml"/><Relationship Id="rId250" Type="http://schemas.openxmlformats.org/officeDocument/2006/relationships/customXml" Target="../ink/ink1907.xml"/><Relationship Id="rId292" Type="http://schemas.openxmlformats.org/officeDocument/2006/relationships/customXml" Target="../ink/ink1949.xml"/><Relationship Id="rId306" Type="http://schemas.openxmlformats.org/officeDocument/2006/relationships/customXml" Target="../ink/ink1963.xml"/><Relationship Id="rId45" Type="http://schemas.openxmlformats.org/officeDocument/2006/relationships/customXml" Target="../ink/ink1708.xml"/><Relationship Id="rId87" Type="http://schemas.openxmlformats.org/officeDocument/2006/relationships/customXml" Target="../ink/ink1750.xml"/><Relationship Id="rId110" Type="http://schemas.openxmlformats.org/officeDocument/2006/relationships/customXml" Target="../ink/ink1773.xml"/><Relationship Id="rId348" Type="http://schemas.openxmlformats.org/officeDocument/2006/relationships/customXml" Target="../ink/ink2004.xml"/><Relationship Id="rId152" Type="http://schemas.openxmlformats.org/officeDocument/2006/relationships/customXml" Target="../ink/ink1809.xml"/><Relationship Id="rId194" Type="http://schemas.openxmlformats.org/officeDocument/2006/relationships/customXml" Target="../ink/ink1851.xml"/><Relationship Id="rId208" Type="http://schemas.openxmlformats.org/officeDocument/2006/relationships/customXml" Target="../ink/ink1865.xml"/><Relationship Id="rId415" Type="http://schemas.openxmlformats.org/officeDocument/2006/relationships/customXml" Target="../ink/ink2071.xml"/><Relationship Id="rId261" Type="http://schemas.openxmlformats.org/officeDocument/2006/relationships/customXml" Target="../ink/ink1918.xml"/><Relationship Id="rId14" Type="http://schemas.openxmlformats.org/officeDocument/2006/relationships/customXml" Target="../ink/ink1692.xml"/><Relationship Id="rId56" Type="http://schemas.openxmlformats.org/officeDocument/2006/relationships/customXml" Target="../ink/ink1719.xml"/><Relationship Id="rId317" Type="http://schemas.openxmlformats.org/officeDocument/2006/relationships/customXml" Target="../ink/ink1973.xml"/><Relationship Id="rId359" Type="http://schemas.openxmlformats.org/officeDocument/2006/relationships/customXml" Target="../ink/ink2015.xml"/><Relationship Id="rId98" Type="http://schemas.openxmlformats.org/officeDocument/2006/relationships/customXml" Target="../ink/ink1761.xml"/><Relationship Id="rId121" Type="http://schemas.openxmlformats.org/officeDocument/2006/relationships/customXml" Target="../ink/ink1784.xml"/><Relationship Id="rId163" Type="http://schemas.openxmlformats.org/officeDocument/2006/relationships/customXml" Target="../ink/ink1820.xml"/><Relationship Id="rId219" Type="http://schemas.openxmlformats.org/officeDocument/2006/relationships/customXml" Target="../ink/ink1876.xml"/><Relationship Id="rId370" Type="http://schemas.openxmlformats.org/officeDocument/2006/relationships/customXml" Target="../ink/ink2026.xml"/><Relationship Id="rId426" Type="http://schemas.openxmlformats.org/officeDocument/2006/relationships/customXml" Target="../ink/ink2082.xml"/><Relationship Id="rId230" Type="http://schemas.openxmlformats.org/officeDocument/2006/relationships/customXml" Target="../ink/ink1887.xml"/><Relationship Id="rId25" Type="http://schemas.openxmlformats.org/officeDocument/2006/relationships/image" Target="../media/image43.png"/><Relationship Id="rId67" Type="http://schemas.openxmlformats.org/officeDocument/2006/relationships/customXml" Target="../ink/ink1730.xml"/><Relationship Id="rId272" Type="http://schemas.openxmlformats.org/officeDocument/2006/relationships/customXml" Target="../ink/ink1929.xml"/><Relationship Id="rId328" Type="http://schemas.openxmlformats.org/officeDocument/2006/relationships/customXml" Target="../ink/ink1984.xml"/><Relationship Id="rId132" Type="http://schemas.openxmlformats.org/officeDocument/2006/relationships/customXml" Target="../ink/ink1795.xml"/><Relationship Id="rId174" Type="http://schemas.openxmlformats.org/officeDocument/2006/relationships/customXml" Target="../ink/ink1831.xml"/><Relationship Id="rId381" Type="http://schemas.openxmlformats.org/officeDocument/2006/relationships/customXml" Target="../ink/ink2037.xml"/><Relationship Id="rId241" Type="http://schemas.openxmlformats.org/officeDocument/2006/relationships/customXml" Target="../ink/ink1898.xml"/><Relationship Id="rId36" Type="http://schemas.openxmlformats.org/officeDocument/2006/relationships/customXml" Target="../ink/ink1703.xml"/><Relationship Id="rId283" Type="http://schemas.openxmlformats.org/officeDocument/2006/relationships/customXml" Target="../ink/ink1940.xml"/><Relationship Id="rId339" Type="http://schemas.openxmlformats.org/officeDocument/2006/relationships/customXml" Target="../ink/ink1995.xml"/><Relationship Id="rId78" Type="http://schemas.openxmlformats.org/officeDocument/2006/relationships/customXml" Target="../ink/ink1741.xml"/><Relationship Id="rId101" Type="http://schemas.openxmlformats.org/officeDocument/2006/relationships/customXml" Target="../ink/ink1764.xml"/><Relationship Id="rId143" Type="http://schemas.openxmlformats.org/officeDocument/2006/relationships/customXml" Target="../ink/ink1804.xml"/><Relationship Id="rId185" Type="http://schemas.openxmlformats.org/officeDocument/2006/relationships/customXml" Target="../ink/ink1842.xml"/><Relationship Id="rId350" Type="http://schemas.openxmlformats.org/officeDocument/2006/relationships/customXml" Target="../ink/ink2006.xml"/><Relationship Id="rId406" Type="http://schemas.openxmlformats.org/officeDocument/2006/relationships/customXml" Target="../ink/ink2062.xml"/><Relationship Id="rId9" Type="http://schemas.openxmlformats.org/officeDocument/2006/relationships/customXml" Target="../ink/ink1688.xml"/><Relationship Id="rId210" Type="http://schemas.openxmlformats.org/officeDocument/2006/relationships/customXml" Target="../ink/ink1867.xml"/><Relationship Id="rId392" Type="http://schemas.openxmlformats.org/officeDocument/2006/relationships/customXml" Target="../ink/ink2048.xml"/><Relationship Id="rId252" Type="http://schemas.openxmlformats.org/officeDocument/2006/relationships/customXml" Target="../ink/ink1909.xml"/><Relationship Id="rId294" Type="http://schemas.openxmlformats.org/officeDocument/2006/relationships/customXml" Target="../ink/ink1951.xml"/><Relationship Id="rId308" Type="http://schemas.openxmlformats.org/officeDocument/2006/relationships/customXml" Target="../ink/ink1965.xml"/><Relationship Id="rId47" Type="http://schemas.openxmlformats.org/officeDocument/2006/relationships/customXml" Target="../ink/ink1710.xml"/><Relationship Id="rId89" Type="http://schemas.openxmlformats.org/officeDocument/2006/relationships/customXml" Target="../ink/ink1752.xml"/><Relationship Id="rId112" Type="http://schemas.openxmlformats.org/officeDocument/2006/relationships/customXml" Target="../ink/ink1775.xml"/><Relationship Id="rId154" Type="http://schemas.openxmlformats.org/officeDocument/2006/relationships/customXml" Target="../ink/ink1811.xml"/><Relationship Id="rId361" Type="http://schemas.openxmlformats.org/officeDocument/2006/relationships/customXml" Target="../ink/ink2017.xml"/><Relationship Id="rId196" Type="http://schemas.openxmlformats.org/officeDocument/2006/relationships/customXml" Target="../ink/ink1853.xml"/><Relationship Id="rId417" Type="http://schemas.openxmlformats.org/officeDocument/2006/relationships/customXml" Target="../ink/ink2073.xml"/><Relationship Id="rId16" Type="http://schemas.openxmlformats.org/officeDocument/2006/relationships/customXml" Target="../ink/ink1693.xml"/><Relationship Id="rId221" Type="http://schemas.openxmlformats.org/officeDocument/2006/relationships/customXml" Target="../ink/ink1878.xml"/><Relationship Id="rId263" Type="http://schemas.openxmlformats.org/officeDocument/2006/relationships/customXml" Target="../ink/ink1920.xml"/><Relationship Id="rId319" Type="http://schemas.openxmlformats.org/officeDocument/2006/relationships/customXml" Target="../ink/ink1975.xml"/><Relationship Id="rId58" Type="http://schemas.openxmlformats.org/officeDocument/2006/relationships/customXml" Target="../ink/ink1721.xml"/><Relationship Id="rId123" Type="http://schemas.openxmlformats.org/officeDocument/2006/relationships/customXml" Target="../ink/ink1786.xml"/><Relationship Id="rId330" Type="http://schemas.openxmlformats.org/officeDocument/2006/relationships/customXml" Target="../ink/ink1986.xml"/><Relationship Id="rId165" Type="http://schemas.openxmlformats.org/officeDocument/2006/relationships/customXml" Target="../ink/ink1822.xml"/><Relationship Id="rId372" Type="http://schemas.openxmlformats.org/officeDocument/2006/relationships/customXml" Target="../ink/ink2028.xml"/><Relationship Id="rId428" Type="http://schemas.openxmlformats.org/officeDocument/2006/relationships/customXml" Target="../ink/ink2084.xml"/><Relationship Id="rId232" Type="http://schemas.openxmlformats.org/officeDocument/2006/relationships/customXml" Target="../ink/ink1889.xml"/><Relationship Id="rId274" Type="http://schemas.openxmlformats.org/officeDocument/2006/relationships/customXml" Target="../ink/ink1931.xml"/><Relationship Id="rId27" Type="http://schemas.openxmlformats.org/officeDocument/2006/relationships/image" Target="../media/image44.png"/><Relationship Id="rId69" Type="http://schemas.openxmlformats.org/officeDocument/2006/relationships/customXml" Target="../ink/ink1732.xml"/><Relationship Id="rId134" Type="http://schemas.openxmlformats.org/officeDocument/2006/relationships/customXml" Target="../ink/ink1797.xml"/><Relationship Id="rId80" Type="http://schemas.openxmlformats.org/officeDocument/2006/relationships/customXml" Target="../ink/ink1743.xml"/><Relationship Id="rId176" Type="http://schemas.openxmlformats.org/officeDocument/2006/relationships/customXml" Target="../ink/ink1833.xml"/><Relationship Id="rId341" Type="http://schemas.openxmlformats.org/officeDocument/2006/relationships/customXml" Target="../ink/ink1997.xml"/><Relationship Id="rId383" Type="http://schemas.openxmlformats.org/officeDocument/2006/relationships/customXml" Target="../ink/ink2039.xml"/><Relationship Id="rId201" Type="http://schemas.openxmlformats.org/officeDocument/2006/relationships/customXml" Target="../ink/ink1858.xml"/><Relationship Id="rId243" Type="http://schemas.openxmlformats.org/officeDocument/2006/relationships/customXml" Target="../ink/ink1900.xml"/><Relationship Id="rId285" Type="http://schemas.openxmlformats.org/officeDocument/2006/relationships/customXml" Target="../ink/ink1942.xml"/><Relationship Id="rId38" Type="http://schemas.openxmlformats.org/officeDocument/2006/relationships/customXml" Target="../ink/ink1704.xml"/><Relationship Id="rId103" Type="http://schemas.openxmlformats.org/officeDocument/2006/relationships/customXml" Target="../ink/ink1766.xml"/><Relationship Id="rId310" Type="http://schemas.openxmlformats.org/officeDocument/2006/relationships/image" Target="../media/image138.png"/><Relationship Id="rId91" Type="http://schemas.openxmlformats.org/officeDocument/2006/relationships/customXml" Target="../ink/ink1754.xml"/><Relationship Id="rId145" Type="http://schemas.openxmlformats.org/officeDocument/2006/relationships/customXml" Target="../ink/ink1805.xml"/><Relationship Id="rId187" Type="http://schemas.openxmlformats.org/officeDocument/2006/relationships/customXml" Target="../ink/ink1844.xml"/><Relationship Id="rId352" Type="http://schemas.openxmlformats.org/officeDocument/2006/relationships/customXml" Target="../ink/ink2008.xml"/><Relationship Id="rId394" Type="http://schemas.openxmlformats.org/officeDocument/2006/relationships/customXml" Target="../ink/ink2050.xml"/><Relationship Id="rId408" Type="http://schemas.openxmlformats.org/officeDocument/2006/relationships/customXml" Target="../ink/ink2064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1869.xml"/><Relationship Id="rId233" Type="http://schemas.openxmlformats.org/officeDocument/2006/relationships/customXml" Target="../ink/ink1890.xml"/><Relationship Id="rId254" Type="http://schemas.openxmlformats.org/officeDocument/2006/relationships/customXml" Target="../ink/ink1911.xml"/><Relationship Id="rId28" Type="http://schemas.openxmlformats.org/officeDocument/2006/relationships/customXml" Target="../ink/ink1699.xml"/><Relationship Id="rId49" Type="http://schemas.openxmlformats.org/officeDocument/2006/relationships/customXml" Target="../ink/ink1712.xml"/><Relationship Id="rId114" Type="http://schemas.openxmlformats.org/officeDocument/2006/relationships/customXml" Target="../ink/ink1777.xml"/><Relationship Id="rId275" Type="http://schemas.openxmlformats.org/officeDocument/2006/relationships/customXml" Target="../ink/ink1932.xml"/><Relationship Id="rId296" Type="http://schemas.openxmlformats.org/officeDocument/2006/relationships/customXml" Target="../ink/ink1953.xml"/><Relationship Id="rId300" Type="http://schemas.openxmlformats.org/officeDocument/2006/relationships/customXml" Target="../ink/ink1957.xml"/><Relationship Id="rId60" Type="http://schemas.openxmlformats.org/officeDocument/2006/relationships/customXml" Target="../ink/ink1723.xml"/><Relationship Id="rId81" Type="http://schemas.openxmlformats.org/officeDocument/2006/relationships/customXml" Target="../ink/ink1744.xml"/><Relationship Id="rId135" Type="http://schemas.openxmlformats.org/officeDocument/2006/relationships/customXml" Target="../ink/ink1798.xml"/><Relationship Id="rId156" Type="http://schemas.openxmlformats.org/officeDocument/2006/relationships/customXml" Target="../ink/ink1813.xml"/><Relationship Id="rId177" Type="http://schemas.openxmlformats.org/officeDocument/2006/relationships/customXml" Target="../ink/ink1834.xml"/><Relationship Id="rId198" Type="http://schemas.openxmlformats.org/officeDocument/2006/relationships/customXml" Target="../ink/ink1855.xml"/><Relationship Id="rId321" Type="http://schemas.openxmlformats.org/officeDocument/2006/relationships/customXml" Target="../ink/ink1977.xml"/><Relationship Id="rId342" Type="http://schemas.openxmlformats.org/officeDocument/2006/relationships/customXml" Target="../ink/ink1998.xml"/><Relationship Id="rId363" Type="http://schemas.openxmlformats.org/officeDocument/2006/relationships/customXml" Target="../ink/ink2019.xml"/><Relationship Id="rId384" Type="http://schemas.openxmlformats.org/officeDocument/2006/relationships/customXml" Target="../ink/ink2040.xml"/><Relationship Id="rId419" Type="http://schemas.openxmlformats.org/officeDocument/2006/relationships/customXml" Target="../ink/ink2075.xml"/><Relationship Id="rId202" Type="http://schemas.openxmlformats.org/officeDocument/2006/relationships/customXml" Target="../ink/ink1859.xml"/><Relationship Id="rId223" Type="http://schemas.openxmlformats.org/officeDocument/2006/relationships/customXml" Target="../ink/ink1880.xml"/><Relationship Id="rId244" Type="http://schemas.openxmlformats.org/officeDocument/2006/relationships/customXml" Target="../ink/ink1901.xml"/><Relationship Id="rId430" Type="http://schemas.openxmlformats.org/officeDocument/2006/relationships/customXml" Target="../ink/ink2086.xml"/><Relationship Id="rId18" Type="http://schemas.openxmlformats.org/officeDocument/2006/relationships/customXml" Target="../ink/ink1694.xml"/><Relationship Id="rId39" Type="http://schemas.openxmlformats.org/officeDocument/2006/relationships/image" Target="../media/image50.png"/><Relationship Id="rId265" Type="http://schemas.openxmlformats.org/officeDocument/2006/relationships/customXml" Target="../ink/ink1922.xml"/><Relationship Id="rId286" Type="http://schemas.openxmlformats.org/officeDocument/2006/relationships/customXml" Target="../ink/ink1943.xml"/><Relationship Id="rId50" Type="http://schemas.openxmlformats.org/officeDocument/2006/relationships/customXml" Target="../ink/ink1713.xml"/><Relationship Id="rId104" Type="http://schemas.openxmlformats.org/officeDocument/2006/relationships/customXml" Target="../ink/ink1767.xml"/><Relationship Id="rId125" Type="http://schemas.openxmlformats.org/officeDocument/2006/relationships/customXml" Target="../ink/ink1788.xml"/><Relationship Id="rId146" Type="http://schemas.openxmlformats.org/officeDocument/2006/relationships/image" Target="../media/image135.png"/><Relationship Id="rId167" Type="http://schemas.openxmlformats.org/officeDocument/2006/relationships/customXml" Target="../ink/ink1824.xml"/><Relationship Id="rId188" Type="http://schemas.openxmlformats.org/officeDocument/2006/relationships/customXml" Target="../ink/ink1845.xml"/><Relationship Id="rId311" Type="http://schemas.openxmlformats.org/officeDocument/2006/relationships/customXml" Target="../ink/ink1967.xml"/><Relationship Id="rId332" Type="http://schemas.openxmlformats.org/officeDocument/2006/relationships/customXml" Target="../ink/ink1988.xml"/><Relationship Id="rId353" Type="http://schemas.openxmlformats.org/officeDocument/2006/relationships/customXml" Target="../ink/ink2009.xml"/><Relationship Id="rId374" Type="http://schemas.openxmlformats.org/officeDocument/2006/relationships/customXml" Target="../ink/ink2030.xml"/><Relationship Id="rId395" Type="http://schemas.openxmlformats.org/officeDocument/2006/relationships/customXml" Target="../ink/ink2051.xml"/><Relationship Id="rId409" Type="http://schemas.openxmlformats.org/officeDocument/2006/relationships/customXml" Target="../ink/ink2065.xml"/><Relationship Id="rId71" Type="http://schemas.openxmlformats.org/officeDocument/2006/relationships/customXml" Target="../ink/ink1734.xml"/><Relationship Id="rId92" Type="http://schemas.openxmlformats.org/officeDocument/2006/relationships/customXml" Target="../ink/ink1755.xml"/><Relationship Id="rId213" Type="http://schemas.openxmlformats.org/officeDocument/2006/relationships/customXml" Target="../ink/ink1870.xml"/><Relationship Id="rId234" Type="http://schemas.openxmlformats.org/officeDocument/2006/relationships/customXml" Target="../ink/ink1891.xml"/><Relationship Id="rId420" Type="http://schemas.openxmlformats.org/officeDocument/2006/relationships/customXml" Target="../ink/ink2076.xml"/><Relationship Id="rId2" Type="http://schemas.openxmlformats.org/officeDocument/2006/relationships/customXml" Target="../ink/ink1682.xml"/><Relationship Id="rId29" Type="http://schemas.openxmlformats.org/officeDocument/2006/relationships/image" Target="../media/image45.png"/><Relationship Id="rId255" Type="http://schemas.openxmlformats.org/officeDocument/2006/relationships/customXml" Target="../ink/ink1912.xml"/><Relationship Id="rId276" Type="http://schemas.openxmlformats.org/officeDocument/2006/relationships/customXml" Target="../ink/ink1933.xml"/><Relationship Id="rId297" Type="http://schemas.openxmlformats.org/officeDocument/2006/relationships/customXml" Target="../ink/ink1954.xml"/><Relationship Id="rId40" Type="http://schemas.openxmlformats.org/officeDocument/2006/relationships/customXml" Target="../ink/ink1705.xml"/><Relationship Id="rId115" Type="http://schemas.openxmlformats.org/officeDocument/2006/relationships/customXml" Target="../ink/ink1778.xml"/><Relationship Id="rId136" Type="http://schemas.openxmlformats.org/officeDocument/2006/relationships/customXml" Target="../ink/ink1799.xml"/><Relationship Id="rId157" Type="http://schemas.openxmlformats.org/officeDocument/2006/relationships/customXml" Target="../ink/ink1814.xml"/><Relationship Id="rId178" Type="http://schemas.openxmlformats.org/officeDocument/2006/relationships/customXml" Target="../ink/ink1835.xml"/><Relationship Id="rId301" Type="http://schemas.openxmlformats.org/officeDocument/2006/relationships/customXml" Target="../ink/ink1958.xml"/><Relationship Id="rId322" Type="http://schemas.openxmlformats.org/officeDocument/2006/relationships/customXml" Target="../ink/ink1978.xml"/><Relationship Id="rId343" Type="http://schemas.openxmlformats.org/officeDocument/2006/relationships/customXml" Target="../ink/ink1999.xml"/><Relationship Id="rId364" Type="http://schemas.openxmlformats.org/officeDocument/2006/relationships/customXml" Target="../ink/ink2020.xml"/><Relationship Id="rId61" Type="http://schemas.openxmlformats.org/officeDocument/2006/relationships/customXml" Target="../ink/ink1724.xml"/><Relationship Id="rId82" Type="http://schemas.openxmlformats.org/officeDocument/2006/relationships/customXml" Target="../ink/ink1745.xml"/><Relationship Id="rId199" Type="http://schemas.openxmlformats.org/officeDocument/2006/relationships/customXml" Target="../ink/ink1856.xml"/><Relationship Id="rId203" Type="http://schemas.openxmlformats.org/officeDocument/2006/relationships/customXml" Target="../ink/ink1860.xml"/><Relationship Id="rId385" Type="http://schemas.openxmlformats.org/officeDocument/2006/relationships/customXml" Target="../ink/ink2041.xml"/><Relationship Id="rId19" Type="http://schemas.openxmlformats.org/officeDocument/2006/relationships/image" Target="../media/image40.png"/><Relationship Id="rId224" Type="http://schemas.openxmlformats.org/officeDocument/2006/relationships/customXml" Target="../ink/ink1881.xml"/><Relationship Id="rId245" Type="http://schemas.openxmlformats.org/officeDocument/2006/relationships/customXml" Target="../ink/ink1902.xml"/><Relationship Id="rId266" Type="http://schemas.openxmlformats.org/officeDocument/2006/relationships/customXml" Target="../ink/ink1923.xml"/><Relationship Id="rId287" Type="http://schemas.openxmlformats.org/officeDocument/2006/relationships/customXml" Target="../ink/ink1944.xml"/><Relationship Id="rId410" Type="http://schemas.openxmlformats.org/officeDocument/2006/relationships/customXml" Target="../ink/ink2066.xml"/><Relationship Id="rId431" Type="http://schemas.openxmlformats.org/officeDocument/2006/relationships/customXml" Target="../ink/ink2087.xml"/><Relationship Id="rId30" Type="http://schemas.openxmlformats.org/officeDocument/2006/relationships/customXml" Target="../ink/ink1700.xml"/><Relationship Id="rId105" Type="http://schemas.openxmlformats.org/officeDocument/2006/relationships/customXml" Target="../ink/ink1768.xml"/><Relationship Id="rId126" Type="http://schemas.openxmlformats.org/officeDocument/2006/relationships/customXml" Target="../ink/ink1789.xml"/><Relationship Id="rId147" Type="http://schemas.openxmlformats.org/officeDocument/2006/relationships/customXml" Target="../ink/ink1806.xml"/><Relationship Id="rId168" Type="http://schemas.openxmlformats.org/officeDocument/2006/relationships/customXml" Target="../ink/ink1825.xml"/><Relationship Id="rId312" Type="http://schemas.openxmlformats.org/officeDocument/2006/relationships/customXml" Target="../ink/ink1968.xml"/><Relationship Id="rId333" Type="http://schemas.openxmlformats.org/officeDocument/2006/relationships/customXml" Target="../ink/ink1989.xml"/><Relationship Id="rId354" Type="http://schemas.openxmlformats.org/officeDocument/2006/relationships/customXml" Target="../ink/ink2010.xml"/><Relationship Id="rId51" Type="http://schemas.openxmlformats.org/officeDocument/2006/relationships/customXml" Target="../ink/ink1714.xml"/><Relationship Id="rId72" Type="http://schemas.openxmlformats.org/officeDocument/2006/relationships/customXml" Target="../ink/ink1735.xml"/><Relationship Id="rId93" Type="http://schemas.openxmlformats.org/officeDocument/2006/relationships/customXml" Target="../ink/ink1756.xml"/><Relationship Id="rId189" Type="http://schemas.openxmlformats.org/officeDocument/2006/relationships/customXml" Target="../ink/ink1846.xml"/><Relationship Id="rId375" Type="http://schemas.openxmlformats.org/officeDocument/2006/relationships/customXml" Target="../ink/ink2031.xml"/><Relationship Id="rId396" Type="http://schemas.openxmlformats.org/officeDocument/2006/relationships/customXml" Target="../ink/ink2052.xml"/><Relationship Id="rId3" Type="http://schemas.openxmlformats.org/officeDocument/2006/relationships/image" Target="../media/image36.png"/><Relationship Id="rId214" Type="http://schemas.openxmlformats.org/officeDocument/2006/relationships/customXml" Target="../ink/ink1871.xml"/><Relationship Id="rId235" Type="http://schemas.openxmlformats.org/officeDocument/2006/relationships/customXml" Target="../ink/ink1892.xml"/><Relationship Id="rId256" Type="http://schemas.openxmlformats.org/officeDocument/2006/relationships/customXml" Target="../ink/ink1913.xml"/><Relationship Id="rId277" Type="http://schemas.openxmlformats.org/officeDocument/2006/relationships/customXml" Target="../ink/ink1934.xml"/><Relationship Id="rId298" Type="http://schemas.openxmlformats.org/officeDocument/2006/relationships/customXml" Target="../ink/ink1955.xml"/><Relationship Id="rId400" Type="http://schemas.openxmlformats.org/officeDocument/2006/relationships/customXml" Target="../ink/ink2056.xml"/><Relationship Id="rId421" Type="http://schemas.openxmlformats.org/officeDocument/2006/relationships/customXml" Target="../ink/ink2077.xml"/><Relationship Id="rId116" Type="http://schemas.openxmlformats.org/officeDocument/2006/relationships/customXml" Target="../ink/ink1779.xml"/><Relationship Id="rId137" Type="http://schemas.openxmlformats.org/officeDocument/2006/relationships/customXml" Target="../ink/ink1800.xml"/><Relationship Id="rId158" Type="http://schemas.openxmlformats.org/officeDocument/2006/relationships/customXml" Target="../ink/ink1815.xml"/><Relationship Id="rId302" Type="http://schemas.openxmlformats.org/officeDocument/2006/relationships/customXml" Target="../ink/ink1959.xml"/><Relationship Id="rId323" Type="http://schemas.openxmlformats.org/officeDocument/2006/relationships/customXml" Target="../ink/ink1979.xml"/><Relationship Id="rId344" Type="http://schemas.openxmlformats.org/officeDocument/2006/relationships/customXml" Target="../ink/ink2000.xml"/><Relationship Id="rId20" Type="http://schemas.openxmlformats.org/officeDocument/2006/relationships/customXml" Target="../ink/ink1695.xml"/><Relationship Id="rId41" Type="http://schemas.openxmlformats.org/officeDocument/2006/relationships/image" Target="../media/image51.png"/><Relationship Id="rId62" Type="http://schemas.openxmlformats.org/officeDocument/2006/relationships/customXml" Target="../ink/ink1725.xml"/><Relationship Id="rId83" Type="http://schemas.openxmlformats.org/officeDocument/2006/relationships/customXml" Target="../ink/ink1746.xml"/><Relationship Id="rId179" Type="http://schemas.openxmlformats.org/officeDocument/2006/relationships/customXml" Target="../ink/ink1836.xml"/><Relationship Id="rId365" Type="http://schemas.openxmlformats.org/officeDocument/2006/relationships/customXml" Target="../ink/ink2021.xml"/><Relationship Id="rId386" Type="http://schemas.openxmlformats.org/officeDocument/2006/relationships/customXml" Target="../ink/ink2042.xml"/><Relationship Id="rId190" Type="http://schemas.openxmlformats.org/officeDocument/2006/relationships/customXml" Target="../ink/ink1847.xml"/><Relationship Id="rId204" Type="http://schemas.openxmlformats.org/officeDocument/2006/relationships/customXml" Target="../ink/ink1861.xml"/><Relationship Id="rId225" Type="http://schemas.openxmlformats.org/officeDocument/2006/relationships/customXml" Target="../ink/ink1882.xml"/><Relationship Id="rId246" Type="http://schemas.openxmlformats.org/officeDocument/2006/relationships/customXml" Target="../ink/ink1903.xml"/><Relationship Id="rId267" Type="http://schemas.openxmlformats.org/officeDocument/2006/relationships/customXml" Target="../ink/ink1924.xml"/><Relationship Id="rId288" Type="http://schemas.openxmlformats.org/officeDocument/2006/relationships/customXml" Target="../ink/ink1945.xml"/><Relationship Id="rId411" Type="http://schemas.openxmlformats.org/officeDocument/2006/relationships/customXml" Target="../ink/ink2067.xml"/><Relationship Id="rId432" Type="http://schemas.openxmlformats.org/officeDocument/2006/relationships/image" Target="../media/image139.png"/><Relationship Id="rId106" Type="http://schemas.openxmlformats.org/officeDocument/2006/relationships/customXml" Target="../ink/ink1769.xml"/><Relationship Id="rId127" Type="http://schemas.openxmlformats.org/officeDocument/2006/relationships/customXml" Target="../ink/ink1790.xml"/><Relationship Id="rId313" Type="http://schemas.openxmlformats.org/officeDocument/2006/relationships/customXml" Target="../ink/ink1969.xml"/><Relationship Id="rId10" Type="http://schemas.openxmlformats.org/officeDocument/2006/relationships/customXml" Target="../ink/ink1689.xml"/><Relationship Id="rId31" Type="http://schemas.openxmlformats.org/officeDocument/2006/relationships/image" Target="../media/image46.png"/><Relationship Id="rId52" Type="http://schemas.openxmlformats.org/officeDocument/2006/relationships/customXml" Target="../ink/ink1715.xml"/><Relationship Id="rId73" Type="http://schemas.openxmlformats.org/officeDocument/2006/relationships/customXml" Target="../ink/ink1736.xml"/><Relationship Id="rId94" Type="http://schemas.openxmlformats.org/officeDocument/2006/relationships/customXml" Target="../ink/ink1757.xml"/><Relationship Id="rId148" Type="http://schemas.openxmlformats.org/officeDocument/2006/relationships/image" Target="../media/image136.png"/><Relationship Id="rId169" Type="http://schemas.openxmlformats.org/officeDocument/2006/relationships/customXml" Target="../ink/ink1826.xml"/><Relationship Id="rId334" Type="http://schemas.openxmlformats.org/officeDocument/2006/relationships/customXml" Target="../ink/ink1990.xml"/><Relationship Id="rId355" Type="http://schemas.openxmlformats.org/officeDocument/2006/relationships/customXml" Target="../ink/ink2011.xml"/><Relationship Id="rId376" Type="http://schemas.openxmlformats.org/officeDocument/2006/relationships/customXml" Target="../ink/ink2032.xml"/><Relationship Id="rId397" Type="http://schemas.openxmlformats.org/officeDocument/2006/relationships/customXml" Target="../ink/ink2053.xml"/><Relationship Id="rId4" Type="http://schemas.openxmlformats.org/officeDocument/2006/relationships/customXml" Target="../ink/ink1683.xml"/><Relationship Id="rId180" Type="http://schemas.openxmlformats.org/officeDocument/2006/relationships/customXml" Target="../ink/ink1837.xml"/><Relationship Id="rId215" Type="http://schemas.openxmlformats.org/officeDocument/2006/relationships/customXml" Target="../ink/ink1872.xml"/><Relationship Id="rId236" Type="http://schemas.openxmlformats.org/officeDocument/2006/relationships/customXml" Target="../ink/ink1893.xml"/><Relationship Id="rId257" Type="http://schemas.openxmlformats.org/officeDocument/2006/relationships/customXml" Target="../ink/ink1914.xml"/><Relationship Id="rId278" Type="http://schemas.openxmlformats.org/officeDocument/2006/relationships/customXml" Target="../ink/ink1935.xml"/><Relationship Id="rId401" Type="http://schemas.openxmlformats.org/officeDocument/2006/relationships/customXml" Target="../ink/ink2057.xml"/><Relationship Id="rId422" Type="http://schemas.openxmlformats.org/officeDocument/2006/relationships/customXml" Target="../ink/ink2078.xml"/><Relationship Id="rId303" Type="http://schemas.openxmlformats.org/officeDocument/2006/relationships/customXml" Target="../ink/ink1960.xml"/><Relationship Id="rId42" Type="http://schemas.openxmlformats.org/officeDocument/2006/relationships/customXml" Target="../ink/ink1706.xml"/><Relationship Id="rId84" Type="http://schemas.openxmlformats.org/officeDocument/2006/relationships/customXml" Target="../ink/ink1747.xml"/><Relationship Id="rId138" Type="http://schemas.openxmlformats.org/officeDocument/2006/relationships/customXml" Target="../ink/ink1801.xml"/><Relationship Id="rId345" Type="http://schemas.openxmlformats.org/officeDocument/2006/relationships/customXml" Target="../ink/ink2001.xml"/><Relationship Id="rId387" Type="http://schemas.openxmlformats.org/officeDocument/2006/relationships/customXml" Target="../ink/ink2043.xml"/><Relationship Id="rId191" Type="http://schemas.openxmlformats.org/officeDocument/2006/relationships/customXml" Target="../ink/ink1848.xml"/><Relationship Id="rId205" Type="http://schemas.openxmlformats.org/officeDocument/2006/relationships/customXml" Target="../ink/ink1862.xml"/><Relationship Id="rId247" Type="http://schemas.openxmlformats.org/officeDocument/2006/relationships/customXml" Target="../ink/ink1904.xml"/><Relationship Id="rId412" Type="http://schemas.openxmlformats.org/officeDocument/2006/relationships/customXml" Target="../ink/ink2068.xml"/><Relationship Id="rId107" Type="http://schemas.openxmlformats.org/officeDocument/2006/relationships/customXml" Target="../ink/ink1770.xml"/><Relationship Id="rId289" Type="http://schemas.openxmlformats.org/officeDocument/2006/relationships/customXml" Target="../ink/ink1946.xml"/><Relationship Id="rId11" Type="http://schemas.openxmlformats.org/officeDocument/2006/relationships/customXml" Target="../ink/ink1690.xml"/><Relationship Id="rId53" Type="http://schemas.openxmlformats.org/officeDocument/2006/relationships/customXml" Target="../ink/ink1716.xml"/><Relationship Id="rId149" Type="http://schemas.openxmlformats.org/officeDocument/2006/relationships/customXml" Target="../ink/ink1807.xml"/><Relationship Id="rId314" Type="http://schemas.openxmlformats.org/officeDocument/2006/relationships/customXml" Target="../ink/ink1970.xml"/><Relationship Id="rId356" Type="http://schemas.openxmlformats.org/officeDocument/2006/relationships/customXml" Target="../ink/ink2012.xml"/><Relationship Id="rId398" Type="http://schemas.openxmlformats.org/officeDocument/2006/relationships/customXml" Target="../ink/ink2054.xml"/><Relationship Id="rId95" Type="http://schemas.openxmlformats.org/officeDocument/2006/relationships/customXml" Target="../ink/ink1758.xml"/><Relationship Id="rId160" Type="http://schemas.openxmlformats.org/officeDocument/2006/relationships/customXml" Target="../ink/ink1817.xml"/><Relationship Id="rId216" Type="http://schemas.openxmlformats.org/officeDocument/2006/relationships/customXml" Target="../ink/ink1873.xml"/><Relationship Id="rId423" Type="http://schemas.openxmlformats.org/officeDocument/2006/relationships/customXml" Target="../ink/ink2079.xml"/><Relationship Id="rId258" Type="http://schemas.openxmlformats.org/officeDocument/2006/relationships/customXml" Target="../ink/ink1915.xml"/><Relationship Id="rId22" Type="http://schemas.openxmlformats.org/officeDocument/2006/relationships/customXml" Target="../ink/ink1696.xml"/><Relationship Id="rId64" Type="http://schemas.openxmlformats.org/officeDocument/2006/relationships/customXml" Target="../ink/ink1727.xml"/><Relationship Id="rId118" Type="http://schemas.openxmlformats.org/officeDocument/2006/relationships/customXml" Target="../ink/ink1781.xml"/><Relationship Id="rId325" Type="http://schemas.openxmlformats.org/officeDocument/2006/relationships/customXml" Target="../ink/ink1981.xml"/><Relationship Id="rId367" Type="http://schemas.openxmlformats.org/officeDocument/2006/relationships/customXml" Target="../ink/ink2023.xml"/><Relationship Id="rId171" Type="http://schemas.openxmlformats.org/officeDocument/2006/relationships/customXml" Target="../ink/ink1828.xml"/><Relationship Id="rId227" Type="http://schemas.openxmlformats.org/officeDocument/2006/relationships/customXml" Target="../ink/ink1884.xml"/><Relationship Id="rId269" Type="http://schemas.openxmlformats.org/officeDocument/2006/relationships/customXml" Target="../ink/ink1926.xml"/><Relationship Id="rId33" Type="http://schemas.openxmlformats.org/officeDocument/2006/relationships/image" Target="../media/image47.png"/><Relationship Id="rId129" Type="http://schemas.openxmlformats.org/officeDocument/2006/relationships/customXml" Target="../ink/ink1792.xml"/><Relationship Id="rId280" Type="http://schemas.openxmlformats.org/officeDocument/2006/relationships/customXml" Target="../ink/ink1937.xml"/><Relationship Id="rId336" Type="http://schemas.openxmlformats.org/officeDocument/2006/relationships/customXml" Target="../ink/ink1992.xml"/><Relationship Id="rId75" Type="http://schemas.openxmlformats.org/officeDocument/2006/relationships/customXml" Target="../ink/ink1738.xml"/><Relationship Id="rId140" Type="http://schemas.openxmlformats.org/officeDocument/2006/relationships/image" Target="../media/image132.png"/><Relationship Id="rId182" Type="http://schemas.openxmlformats.org/officeDocument/2006/relationships/customXml" Target="../ink/ink1839.xml"/><Relationship Id="rId378" Type="http://schemas.openxmlformats.org/officeDocument/2006/relationships/customXml" Target="../ink/ink2034.xml"/><Relationship Id="rId403" Type="http://schemas.openxmlformats.org/officeDocument/2006/relationships/customXml" Target="../ink/ink2059.xml"/><Relationship Id="rId6" Type="http://schemas.openxmlformats.org/officeDocument/2006/relationships/customXml" Target="../ink/ink1685.xml"/><Relationship Id="rId238" Type="http://schemas.openxmlformats.org/officeDocument/2006/relationships/customXml" Target="../ink/ink1895.xml"/><Relationship Id="rId291" Type="http://schemas.openxmlformats.org/officeDocument/2006/relationships/customXml" Target="../ink/ink1948.xml"/><Relationship Id="rId305" Type="http://schemas.openxmlformats.org/officeDocument/2006/relationships/customXml" Target="../ink/ink1962.xml"/><Relationship Id="rId347" Type="http://schemas.openxmlformats.org/officeDocument/2006/relationships/customXml" Target="../ink/ink2003.xml"/><Relationship Id="rId44" Type="http://schemas.openxmlformats.org/officeDocument/2006/relationships/customXml" Target="../ink/ink1707.xml"/><Relationship Id="rId86" Type="http://schemas.openxmlformats.org/officeDocument/2006/relationships/customXml" Target="../ink/ink1749.xml"/><Relationship Id="rId151" Type="http://schemas.openxmlformats.org/officeDocument/2006/relationships/customXml" Target="../ink/ink1808.xml"/><Relationship Id="rId389" Type="http://schemas.openxmlformats.org/officeDocument/2006/relationships/customXml" Target="../ink/ink2045.xml"/><Relationship Id="rId193" Type="http://schemas.openxmlformats.org/officeDocument/2006/relationships/customXml" Target="../ink/ink1850.xml"/><Relationship Id="rId207" Type="http://schemas.openxmlformats.org/officeDocument/2006/relationships/customXml" Target="../ink/ink1864.xml"/><Relationship Id="rId249" Type="http://schemas.openxmlformats.org/officeDocument/2006/relationships/customXml" Target="../ink/ink1906.xml"/><Relationship Id="rId414" Type="http://schemas.openxmlformats.org/officeDocument/2006/relationships/customXml" Target="../ink/ink2070.xml"/><Relationship Id="rId13" Type="http://schemas.openxmlformats.org/officeDocument/2006/relationships/image" Target="../media/image37.png"/><Relationship Id="rId109" Type="http://schemas.openxmlformats.org/officeDocument/2006/relationships/customXml" Target="../ink/ink1772.xml"/><Relationship Id="rId260" Type="http://schemas.openxmlformats.org/officeDocument/2006/relationships/customXml" Target="../ink/ink1917.xml"/><Relationship Id="rId316" Type="http://schemas.openxmlformats.org/officeDocument/2006/relationships/customXml" Target="../ink/ink1972.xml"/><Relationship Id="rId55" Type="http://schemas.openxmlformats.org/officeDocument/2006/relationships/customXml" Target="../ink/ink1718.xml"/><Relationship Id="rId97" Type="http://schemas.openxmlformats.org/officeDocument/2006/relationships/customXml" Target="../ink/ink1760.xml"/><Relationship Id="rId120" Type="http://schemas.openxmlformats.org/officeDocument/2006/relationships/customXml" Target="../ink/ink1783.xml"/><Relationship Id="rId358" Type="http://schemas.openxmlformats.org/officeDocument/2006/relationships/customXml" Target="../ink/ink2014.xml"/><Relationship Id="rId162" Type="http://schemas.openxmlformats.org/officeDocument/2006/relationships/customXml" Target="../ink/ink1819.xml"/><Relationship Id="rId218" Type="http://schemas.openxmlformats.org/officeDocument/2006/relationships/customXml" Target="../ink/ink1875.xml"/><Relationship Id="rId425" Type="http://schemas.openxmlformats.org/officeDocument/2006/relationships/customXml" Target="../ink/ink2081.xml"/><Relationship Id="rId271" Type="http://schemas.openxmlformats.org/officeDocument/2006/relationships/customXml" Target="../ink/ink1928.xml"/><Relationship Id="rId24" Type="http://schemas.openxmlformats.org/officeDocument/2006/relationships/customXml" Target="../ink/ink1697.xml"/><Relationship Id="rId66" Type="http://schemas.openxmlformats.org/officeDocument/2006/relationships/customXml" Target="../ink/ink1729.xml"/><Relationship Id="rId131" Type="http://schemas.openxmlformats.org/officeDocument/2006/relationships/customXml" Target="../ink/ink1794.xml"/><Relationship Id="rId327" Type="http://schemas.openxmlformats.org/officeDocument/2006/relationships/customXml" Target="../ink/ink1983.xml"/><Relationship Id="rId369" Type="http://schemas.openxmlformats.org/officeDocument/2006/relationships/customXml" Target="../ink/ink2025.xml"/><Relationship Id="rId173" Type="http://schemas.openxmlformats.org/officeDocument/2006/relationships/customXml" Target="../ink/ink1830.xml"/><Relationship Id="rId229" Type="http://schemas.openxmlformats.org/officeDocument/2006/relationships/customXml" Target="../ink/ink1886.xml"/><Relationship Id="rId380" Type="http://schemas.openxmlformats.org/officeDocument/2006/relationships/customXml" Target="../ink/ink2036.xml"/><Relationship Id="rId240" Type="http://schemas.openxmlformats.org/officeDocument/2006/relationships/customXml" Target="../ink/ink1897.xml"/><Relationship Id="rId35" Type="http://schemas.openxmlformats.org/officeDocument/2006/relationships/image" Target="../media/image48.png"/><Relationship Id="rId77" Type="http://schemas.openxmlformats.org/officeDocument/2006/relationships/customXml" Target="../ink/ink1740.xml"/><Relationship Id="rId100" Type="http://schemas.openxmlformats.org/officeDocument/2006/relationships/customXml" Target="../ink/ink1763.xml"/><Relationship Id="rId282" Type="http://schemas.openxmlformats.org/officeDocument/2006/relationships/customXml" Target="../ink/ink1939.xml"/><Relationship Id="rId338" Type="http://schemas.openxmlformats.org/officeDocument/2006/relationships/customXml" Target="../ink/ink1994.xml"/><Relationship Id="rId8" Type="http://schemas.openxmlformats.org/officeDocument/2006/relationships/customXml" Target="../ink/ink1687.xml"/><Relationship Id="rId142" Type="http://schemas.openxmlformats.org/officeDocument/2006/relationships/image" Target="../media/image133.png"/><Relationship Id="rId184" Type="http://schemas.openxmlformats.org/officeDocument/2006/relationships/customXml" Target="../ink/ink1841.xml"/><Relationship Id="rId391" Type="http://schemas.openxmlformats.org/officeDocument/2006/relationships/customXml" Target="../ink/ink2047.xml"/><Relationship Id="rId405" Type="http://schemas.openxmlformats.org/officeDocument/2006/relationships/customXml" Target="../ink/ink2061.xml"/><Relationship Id="rId251" Type="http://schemas.openxmlformats.org/officeDocument/2006/relationships/customXml" Target="../ink/ink1908.xml"/><Relationship Id="rId46" Type="http://schemas.openxmlformats.org/officeDocument/2006/relationships/customXml" Target="../ink/ink1709.xml"/><Relationship Id="rId293" Type="http://schemas.openxmlformats.org/officeDocument/2006/relationships/customXml" Target="../ink/ink1950.xml"/><Relationship Id="rId307" Type="http://schemas.openxmlformats.org/officeDocument/2006/relationships/customXml" Target="../ink/ink1964.xml"/><Relationship Id="rId349" Type="http://schemas.openxmlformats.org/officeDocument/2006/relationships/customXml" Target="../ink/ink2005.xml"/><Relationship Id="rId88" Type="http://schemas.openxmlformats.org/officeDocument/2006/relationships/customXml" Target="../ink/ink1751.xml"/><Relationship Id="rId111" Type="http://schemas.openxmlformats.org/officeDocument/2006/relationships/customXml" Target="../ink/ink1774.xml"/><Relationship Id="rId153" Type="http://schemas.openxmlformats.org/officeDocument/2006/relationships/customXml" Target="../ink/ink1810.xml"/><Relationship Id="rId195" Type="http://schemas.openxmlformats.org/officeDocument/2006/relationships/customXml" Target="../ink/ink1852.xml"/><Relationship Id="rId209" Type="http://schemas.openxmlformats.org/officeDocument/2006/relationships/customXml" Target="../ink/ink1866.xml"/><Relationship Id="rId360" Type="http://schemas.openxmlformats.org/officeDocument/2006/relationships/customXml" Target="../ink/ink2016.xml"/><Relationship Id="rId416" Type="http://schemas.openxmlformats.org/officeDocument/2006/relationships/customXml" Target="../ink/ink2072.xml"/><Relationship Id="rId220" Type="http://schemas.openxmlformats.org/officeDocument/2006/relationships/customXml" Target="../ink/ink1877.xml"/><Relationship Id="rId15" Type="http://schemas.openxmlformats.org/officeDocument/2006/relationships/image" Target="../media/image38.png"/><Relationship Id="rId57" Type="http://schemas.openxmlformats.org/officeDocument/2006/relationships/customXml" Target="../ink/ink1720.xml"/><Relationship Id="rId262" Type="http://schemas.openxmlformats.org/officeDocument/2006/relationships/customXml" Target="../ink/ink1919.xml"/><Relationship Id="rId318" Type="http://schemas.openxmlformats.org/officeDocument/2006/relationships/customXml" Target="../ink/ink1974.xml"/><Relationship Id="rId99" Type="http://schemas.openxmlformats.org/officeDocument/2006/relationships/customXml" Target="../ink/ink1762.xml"/><Relationship Id="rId122" Type="http://schemas.openxmlformats.org/officeDocument/2006/relationships/customXml" Target="../ink/ink1785.xml"/><Relationship Id="rId164" Type="http://schemas.openxmlformats.org/officeDocument/2006/relationships/customXml" Target="../ink/ink1821.xml"/><Relationship Id="rId371" Type="http://schemas.openxmlformats.org/officeDocument/2006/relationships/customXml" Target="../ink/ink2027.xml"/><Relationship Id="rId427" Type="http://schemas.openxmlformats.org/officeDocument/2006/relationships/customXml" Target="../ink/ink2083.xml"/><Relationship Id="rId26" Type="http://schemas.openxmlformats.org/officeDocument/2006/relationships/customXml" Target="../ink/ink1698.xml"/><Relationship Id="rId231" Type="http://schemas.openxmlformats.org/officeDocument/2006/relationships/customXml" Target="../ink/ink1888.xml"/><Relationship Id="rId273" Type="http://schemas.openxmlformats.org/officeDocument/2006/relationships/customXml" Target="../ink/ink1930.xml"/><Relationship Id="rId329" Type="http://schemas.openxmlformats.org/officeDocument/2006/relationships/customXml" Target="../ink/ink1985.xml"/><Relationship Id="rId68" Type="http://schemas.openxmlformats.org/officeDocument/2006/relationships/customXml" Target="../ink/ink1731.xml"/><Relationship Id="rId133" Type="http://schemas.openxmlformats.org/officeDocument/2006/relationships/customXml" Target="../ink/ink1796.xml"/><Relationship Id="rId175" Type="http://schemas.openxmlformats.org/officeDocument/2006/relationships/customXml" Target="../ink/ink1832.xml"/><Relationship Id="rId340" Type="http://schemas.openxmlformats.org/officeDocument/2006/relationships/customXml" Target="../ink/ink1996.xml"/><Relationship Id="rId200" Type="http://schemas.openxmlformats.org/officeDocument/2006/relationships/customXml" Target="../ink/ink1857.xml"/><Relationship Id="rId382" Type="http://schemas.openxmlformats.org/officeDocument/2006/relationships/customXml" Target="../ink/ink2038.xml"/><Relationship Id="rId242" Type="http://schemas.openxmlformats.org/officeDocument/2006/relationships/customXml" Target="../ink/ink1899.xml"/><Relationship Id="rId284" Type="http://schemas.openxmlformats.org/officeDocument/2006/relationships/customXml" Target="../ink/ink1941.xml"/><Relationship Id="rId37" Type="http://schemas.openxmlformats.org/officeDocument/2006/relationships/image" Target="../media/image49.png"/><Relationship Id="rId79" Type="http://schemas.openxmlformats.org/officeDocument/2006/relationships/customXml" Target="../ink/ink1742.xml"/><Relationship Id="rId102" Type="http://schemas.openxmlformats.org/officeDocument/2006/relationships/customXml" Target="../ink/ink1765.xml"/><Relationship Id="rId144" Type="http://schemas.openxmlformats.org/officeDocument/2006/relationships/image" Target="../media/image134.png"/><Relationship Id="rId90" Type="http://schemas.openxmlformats.org/officeDocument/2006/relationships/customXml" Target="../ink/ink1753.xml"/><Relationship Id="rId186" Type="http://schemas.openxmlformats.org/officeDocument/2006/relationships/customXml" Target="../ink/ink1843.xml"/><Relationship Id="rId351" Type="http://schemas.openxmlformats.org/officeDocument/2006/relationships/customXml" Target="../ink/ink2007.xml"/><Relationship Id="rId393" Type="http://schemas.openxmlformats.org/officeDocument/2006/relationships/customXml" Target="../ink/ink2049.xml"/><Relationship Id="rId407" Type="http://schemas.openxmlformats.org/officeDocument/2006/relationships/customXml" Target="../ink/ink2063.xml"/><Relationship Id="rId211" Type="http://schemas.openxmlformats.org/officeDocument/2006/relationships/customXml" Target="../ink/ink1868.xml"/><Relationship Id="rId253" Type="http://schemas.openxmlformats.org/officeDocument/2006/relationships/customXml" Target="../ink/ink1910.xml"/><Relationship Id="rId295" Type="http://schemas.openxmlformats.org/officeDocument/2006/relationships/customXml" Target="../ink/ink1952.xml"/><Relationship Id="rId309" Type="http://schemas.openxmlformats.org/officeDocument/2006/relationships/customXml" Target="../ink/ink1966.xml"/><Relationship Id="rId48" Type="http://schemas.openxmlformats.org/officeDocument/2006/relationships/customXml" Target="../ink/ink1711.xml"/><Relationship Id="rId113" Type="http://schemas.openxmlformats.org/officeDocument/2006/relationships/customXml" Target="../ink/ink1776.xml"/><Relationship Id="rId320" Type="http://schemas.openxmlformats.org/officeDocument/2006/relationships/customXml" Target="../ink/ink1976.xml"/><Relationship Id="rId155" Type="http://schemas.openxmlformats.org/officeDocument/2006/relationships/customXml" Target="../ink/ink1812.xml"/><Relationship Id="rId197" Type="http://schemas.openxmlformats.org/officeDocument/2006/relationships/customXml" Target="../ink/ink1854.xml"/><Relationship Id="rId362" Type="http://schemas.openxmlformats.org/officeDocument/2006/relationships/customXml" Target="../ink/ink2018.xml"/><Relationship Id="rId418" Type="http://schemas.openxmlformats.org/officeDocument/2006/relationships/customXml" Target="../ink/ink2074.xml"/><Relationship Id="rId222" Type="http://schemas.openxmlformats.org/officeDocument/2006/relationships/customXml" Target="../ink/ink1879.xml"/><Relationship Id="rId264" Type="http://schemas.openxmlformats.org/officeDocument/2006/relationships/customXml" Target="../ink/ink1921.xml"/><Relationship Id="rId17" Type="http://schemas.openxmlformats.org/officeDocument/2006/relationships/image" Target="../media/image39.png"/><Relationship Id="rId59" Type="http://schemas.openxmlformats.org/officeDocument/2006/relationships/customXml" Target="../ink/ink1722.xml"/><Relationship Id="rId124" Type="http://schemas.openxmlformats.org/officeDocument/2006/relationships/customXml" Target="../ink/ink1787.xml"/><Relationship Id="rId70" Type="http://schemas.openxmlformats.org/officeDocument/2006/relationships/customXml" Target="../ink/ink1733.xml"/><Relationship Id="rId166" Type="http://schemas.openxmlformats.org/officeDocument/2006/relationships/customXml" Target="../ink/ink1823.xml"/><Relationship Id="rId331" Type="http://schemas.openxmlformats.org/officeDocument/2006/relationships/customXml" Target="../ink/ink1987.xml"/><Relationship Id="rId373" Type="http://schemas.openxmlformats.org/officeDocument/2006/relationships/customXml" Target="../ink/ink2029.xml"/><Relationship Id="rId429" Type="http://schemas.openxmlformats.org/officeDocument/2006/relationships/customXml" Target="../ink/ink2085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3.png"/><Relationship Id="rId42" Type="http://schemas.openxmlformats.org/officeDocument/2006/relationships/customXml" Target="../ink/ink23.xml"/><Relationship Id="rId47" Type="http://schemas.openxmlformats.org/officeDocument/2006/relationships/customXml" Target="../ink/ink28.xml"/><Relationship Id="rId63" Type="http://schemas.openxmlformats.org/officeDocument/2006/relationships/customXml" Target="../ink/ink36.xml"/><Relationship Id="rId68" Type="http://schemas.openxmlformats.org/officeDocument/2006/relationships/image" Target="../media/image3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7.png"/><Relationship Id="rId11" Type="http://schemas.openxmlformats.org/officeDocument/2006/relationships/image" Target="../media/image8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1.png"/><Relationship Id="rId40" Type="http://schemas.openxmlformats.org/officeDocument/2006/relationships/customXml" Target="../ink/ink21.xml"/><Relationship Id="rId45" Type="http://schemas.openxmlformats.org/officeDocument/2006/relationships/customXml" Target="../ink/ink26.xml"/><Relationship Id="rId53" Type="http://schemas.openxmlformats.org/officeDocument/2006/relationships/customXml" Target="../ink/ink31.xml"/><Relationship Id="rId58" Type="http://schemas.openxmlformats.org/officeDocument/2006/relationships/image" Target="../media/image27.png"/><Relationship Id="rId66" Type="http://schemas.openxmlformats.org/officeDocument/2006/relationships/image" Target="../media/image31.png"/><Relationship Id="rId74" Type="http://schemas.openxmlformats.org/officeDocument/2006/relationships/customXml" Target="../ink/ink42.xml"/><Relationship Id="rId5" Type="http://schemas.openxmlformats.org/officeDocument/2006/relationships/image" Target="../media/image5.png"/><Relationship Id="rId61" Type="http://schemas.openxmlformats.org/officeDocument/2006/relationships/customXml" Target="../ink/ink35.xml"/><Relationship Id="rId19" Type="http://schemas.openxmlformats.org/officeDocument/2006/relationships/image" Target="../media/image1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30" Type="http://schemas.openxmlformats.org/officeDocument/2006/relationships/customXml" Target="../ink/ink15.xml"/><Relationship Id="rId35" Type="http://schemas.openxmlformats.org/officeDocument/2006/relationships/image" Target="../media/image20.png"/><Relationship Id="rId43" Type="http://schemas.openxmlformats.org/officeDocument/2006/relationships/customXml" Target="../ink/ink24.xml"/><Relationship Id="rId48" Type="http://schemas.openxmlformats.org/officeDocument/2006/relationships/image" Target="../media/image22.png"/><Relationship Id="rId56" Type="http://schemas.openxmlformats.org/officeDocument/2006/relationships/image" Target="../media/image26.png"/><Relationship Id="rId64" Type="http://schemas.openxmlformats.org/officeDocument/2006/relationships/image" Target="../media/image30.png"/><Relationship Id="rId69" Type="http://schemas.openxmlformats.org/officeDocument/2006/relationships/customXml" Target="../ink/ink39.xml"/><Relationship Id="rId8" Type="http://schemas.openxmlformats.org/officeDocument/2006/relationships/customXml" Target="../ink/ink4.xml"/><Relationship Id="rId51" Type="http://schemas.openxmlformats.org/officeDocument/2006/relationships/customXml" Target="../ink/ink30.xml"/><Relationship Id="rId72" Type="http://schemas.openxmlformats.org/officeDocument/2006/relationships/image" Target="../media/image34.png"/><Relationship Id="rId3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38" Type="http://schemas.openxmlformats.org/officeDocument/2006/relationships/customXml" Target="../ink/ink19.xml"/><Relationship Id="rId46" Type="http://schemas.openxmlformats.org/officeDocument/2006/relationships/customXml" Target="../ink/ink27.xml"/><Relationship Id="rId59" Type="http://schemas.openxmlformats.org/officeDocument/2006/relationships/customXml" Target="../ink/ink34.xml"/><Relationship Id="rId67" Type="http://schemas.openxmlformats.org/officeDocument/2006/relationships/customXml" Target="../ink/ink38.xml"/><Relationship Id="rId20" Type="http://schemas.openxmlformats.org/officeDocument/2006/relationships/customXml" Target="../ink/ink10.xml"/><Relationship Id="rId41" Type="http://schemas.openxmlformats.org/officeDocument/2006/relationships/customXml" Target="../ink/ink22.xml"/><Relationship Id="rId54" Type="http://schemas.openxmlformats.org/officeDocument/2006/relationships/image" Target="../media/image25.png"/><Relationship Id="rId62" Type="http://schemas.openxmlformats.org/officeDocument/2006/relationships/image" Target="../media/image29.png"/><Relationship Id="rId70" Type="http://schemas.openxmlformats.org/officeDocument/2006/relationships/image" Target="../media/image33.png"/><Relationship Id="rId7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customXml" Target="../ink/ink29.xml"/><Relationship Id="rId57" Type="http://schemas.openxmlformats.org/officeDocument/2006/relationships/customXml" Target="../ink/ink33.xml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44" Type="http://schemas.openxmlformats.org/officeDocument/2006/relationships/customXml" Target="../ink/ink25.xml"/><Relationship Id="rId52" Type="http://schemas.openxmlformats.org/officeDocument/2006/relationships/image" Target="../media/image24.png"/><Relationship Id="rId60" Type="http://schemas.openxmlformats.org/officeDocument/2006/relationships/image" Target="../media/image28.png"/><Relationship Id="rId65" Type="http://schemas.openxmlformats.org/officeDocument/2006/relationships/customXml" Target="../ink/ink37.xml"/><Relationship Id="rId73" Type="http://schemas.openxmlformats.org/officeDocument/2006/relationships/customXml" Target="../ink/ink41.xml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34" Type="http://schemas.openxmlformats.org/officeDocument/2006/relationships/customXml" Target="../ink/ink17.xml"/><Relationship Id="rId50" Type="http://schemas.openxmlformats.org/officeDocument/2006/relationships/image" Target="../media/image23.png"/><Relationship Id="rId55" Type="http://schemas.openxmlformats.org/officeDocument/2006/relationships/customXml" Target="../ink/ink32.xml"/><Relationship Id="rId7" Type="http://schemas.openxmlformats.org/officeDocument/2006/relationships/image" Target="../media/image6.png"/><Relationship Id="rId71" Type="http://schemas.openxmlformats.org/officeDocument/2006/relationships/customXml" Target="../ink/ink40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customXml" Target="../ink/ink58.xml"/><Relationship Id="rId42" Type="http://schemas.openxmlformats.org/officeDocument/2006/relationships/image" Target="../media/image50.png"/><Relationship Id="rId47" Type="http://schemas.openxmlformats.org/officeDocument/2006/relationships/customXml" Target="../ink/ink71.xml"/><Relationship Id="rId63" Type="http://schemas.openxmlformats.org/officeDocument/2006/relationships/customXml" Target="../ink/ink87.xml"/><Relationship Id="rId68" Type="http://schemas.openxmlformats.org/officeDocument/2006/relationships/customXml" Target="../ink/ink92.xml"/><Relationship Id="rId84" Type="http://schemas.openxmlformats.org/officeDocument/2006/relationships/customXml" Target="../ink/ink108.xml"/><Relationship Id="rId89" Type="http://schemas.openxmlformats.org/officeDocument/2006/relationships/customXml" Target="../ink/ink113.xml"/><Relationship Id="rId16" Type="http://schemas.openxmlformats.org/officeDocument/2006/relationships/image" Target="../media/image37.png"/><Relationship Id="rId11" Type="http://schemas.openxmlformats.org/officeDocument/2006/relationships/customXml" Target="../ink/ink51.xml"/><Relationship Id="rId32" Type="http://schemas.openxmlformats.org/officeDocument/2006/relationships/image" Target="../media/image45.png"/><Relationship Id="rId37" Type="http://schemas.openxmlformats.org/officeDocument/2006/relationships/customXml" Target="../ink/ink66.xml"/><Relationship Id="rId53" Type="http://schemas.openxmlformats.org/officeDocument/2006/relationships/customXml" Target="../ink/ink77.xml"/><Relationship Id="rId58" Type="http://schemas.openxmlformats.org/officeDocument/2006/relationships/customXml" Target="../ink/ink82.xml"/><Relationship Id="rId74" Type="http://schemas.openxmlformats.org/officeDocument/2006/relationships/customXml" Target="../ink/ink98.xml"/><Relationship Id="rId79" Type="http://schemas.openxmlformats.org/officeDocument/2006/relationships/customXml" Target="../ink/ink103.xml"/><Relationship Id="rId5" Type="http://schemas.openxmlformats.org/officeDocument/2006/relationships/customXml" Target="../ink/ink45.xml"/><Relationship Id="rId90" Type="http://schemas.openxmlformats.org/officeDocument/2006/relationships/customXml" Target="../ink/ink114.xml"/><Relationship Id="rId95" Type="http://schemas.openxmlformats.org/officeDocument/2006/relationships/customXml" Target="../ink/ink119.xml"/><Relationship Id="rId22" Type="http://schemas.openxmlformats.org/officeDocument/2006/relationships/image" Target="../media/image40.png"/><Relationship Id="rId27" Type="http://schemas.openxmlformats.org/officeDocument/2006/relationships/customXml" Target="../ink/ink61.xml"/><Relationship Id="rId43" Type="http://schemas.openxmlformats.org/officeDocument/2006/relationships/customXml" Target="../ink/ink69.xml"/><Relationship Id="rId48" Type="http://schemas.openxmlformats.org/officeDocument/2006/relationships/customXml" Target="../ink/ink72.xml"/><Relationship Id="rId64" Type="http://schemas.openxmlformats.org/officeDocument/2006/relationships/customXml" Target="../ink/ink88.xml"/><Relationship Id="rId69" Type="http://schemas.openxmlformats.org/officeDocument/2006/relationships/customXml" Target="../ink/ink93.xml"/><Relationship Id="rId80" Type="http://schemas.openxmlformats.org/officeDocument/2006/relationships/customXml" Target="../ink/ink104.xml"/><Relationship Id="rId85" Type="http://schemas.openxmlformats.org/officeDocument/2006/relationships/customXml" Target="../ink/ink109.xml"/><Relationship Id="rId3" Type="http://schemas.openxmlformats.org/officeDocument/2006/relationships/image" Target="../media/image36.png"/><Relationship Id="rId12" Type="http://schemas.openxmlformats.org/officeDocument/2006/relationships/customXml" Target="../ink/ink52.xml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48.png"/><Relationship Id="rId46" Type="http://schemas.openxmlformats.org/officeDocument/2006/relationships/image" Target="../media/image52.png"/><Relationship Id="rId59" Type="http://schemas.openxmlformats.org/officeDocument/2006/relationships/customXml" Target="../ink/ink83.xml"/><Relationship Id="rId67" Type="http://schemas.openxmlformats.org/officeDocument/2006/relationships/customXml" Target="../ink/ink91.xml"/><Relationship Id="rId20" Type="http://schemas.openxmlformats.org/officeDocument/2006/relationships/image" Target="../media/image39.png"/><Relationship Id="rId41" Type="http://schemas.openxmlformats.org/officeDocument/2006/relationships/customXml" Target="../ink/ink68.xml"/><Relationship Id="rId54" Type="http://schemas.openxmlformats.org/officeDocument/2006/relationships/customXml" Target="../ink/ink78.xml"/><Relationship Id="rId62" Type="http://schemas.openxmlformats.org/officeDocument/2006/relationships/customXml" Target="../ink/ink86.xml"/><Relationship Id="rId70" Type="http://schemas.openxmlformats.org/officeDocument/2006/relationships/customXml" Target="../ink/ink94.xml"/><Relationship Id="rId75" Type="http://schemas.openxmlformats.org/officeDocument/2006/relationships/customXml" Target="../ink/ink99.xml"/><Relationship Id="rId83" Type="http://schemas.openxmlformats.org/officeDocument/2006/relationships/customXml" Target="../ink/ink107.xml"/><Relationship Id="rId88" Type="http://schemas.openxmlformats.org/officeDocument/2006/relationships/customXml" Target="../ink/ink112.xml"/><Relationship Id="rId91" Type="http://schemas.openxmlformats.org/officeDocument/2006/relationships/customXml" Target="../ink/ink115.xml"/><Relationship Id="rId96" Type="http://schemas.openxmlformats.org/officeDocument/2006/relationships/customXml" Target="../ink/ink1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49" Type="http://schemas.openxmlformats.org/officeDocument/2006/relationships/customXml" Target="../ink/ink73.xml"/><Relationship Id="rId57" Type="http://schemas.openxmlformats.org/officeDocument/2006/relationships/customXml" Target="../ink/ink81.xml"/><Relationship Id="rId10" Type="http://schemas.openxmlformats.org/officeDocument/2006/relationships/customXml" Target="../ink/ink50.xml"/><Relationship Id="rId31" Type="http://schemas.openxmlformats.org/officeDocument/2006/relationships/customXml" Target="../ink/ink63.xml"/><Relationship Id="rId44" Type="http://schemas.openxmlformats.org/officeDocument/2006/relationships/image" Target="../media/image51.png"/><Relationship Id="rId52" Type="http://schemas.openxmlformats.org/officeDocument/2006/relationships/customXml" Target="../ink/ink76.xml"/><Relationship Id="rId60" Type="http://schemas.openxmlformats.org/officeDocument/2006/relationships/customXml" Target="../ink/ink84.xml"/><Relationship Id="rId65" Type="http://schemas.openxmlformats.org/officeDocument/2006/relationships/customXml" Target="../ink/ink89.xml"/><Relationship Id="rId73" Type="http://schemas.openxmlformats.org/officeDocument/2006/relationships/customXml" Target="../ink/ink97.xml"/><Relationship Id="rId78" Type="http://schemas.openxmlformats.org/officeDocument/2006/relationships/customXml" Target="../ink/ink102.xml"/><Relationship Id="rId81" Type="http://schemas.openxmlformats.org/officeDocument/2006/relationships/customXml" Target="../ink/ink105.xml"/><Relationship Id="rId86" Type="http://schemas.openxmlformats.org/officeDocument/2006/relationships/customXml" Target="../ink/ink110.xml"/><Relationship Id="rId94" Type="http://schemas.openxmlformats.org/officeDocument/2006/relationships/customXml" Target="../ink/ink118.xml"/><Relationship Id="rId4" Type="http://schemas.openxmlformats.org/officeDocument/2006/relationships/customXml" Target="../ink/ink44.xml"/><Relationship Id="rId9" Type="http://schemas.openxmlformats.org/officeDocument/2006/relationships/customXml" Target="../ink/ink49.xml"/><Relationship Id="rId13" Type="http://schemas.openxmlformats.org/officeDocument/2006/relationships/customXml" Target="../ink/ink53.xml"/><Relationship Id="rId18" Type="http://schemas.openxmlformats.org/officeDocument/2006/relationships/image" Target="../media/image38.png"/><Relationship Id="rId39" Type="http://schemas.openxmlformats.org/officeDocument/2006/relationships/customXml" Target="../ink/ink67.xml"/><Relationship Id="rId34" Type="http://schemas.openxmlformats.org/officeDocument/2006/relationships/image" Target="../media/image46.png"/><Relationship Id="rId50" Type="http://schemas.openxmlformats.org/officeDocument/2006/relationships/customXml" Target="../ink/ink74.xml"/><Relationship Id="rId55" Type="http://schemas.openxmlformats.org/officeDocument/2006/relationships/customXml" Target="../ink/ink79.xml"/><Relationship Id="rId76" Type="http://schemas.openxmlformats.org/officeDocument/2006/relationships/customXml" Target="../ink/ink100.xml"/><Relationship Id="rId97" Type="http://schemas.openxmlformats.org/officeDocument/2006/relationships/customXml" Target="../ink/ink121.xml"/><Relationship Id="rId7" Type="http://schemas.openxmlformats.org/officeDocument/2006/relationships/customXml" Target="../ink/ink47.xml"/><Relationship Id="rId71" Type="http://schemas.openxmlformats.org/officeDocument/2006/relationships/customXml" Target="../ink/ink95.xml"/><Relationship Id="rId92" Type="http://schemas.openxmlformats.org/officeDocument/2006/relationships/customXml" Target="../ink/ink116.xml"/><Relationship Id="rId2" Type="http://schemas.openxmlformats.org/officeDocument/2006/relationships/customXml" Target="../ink/ink43.xml"/><Relationship Id="rId29" Type="http://schemas.openxmlformats.org/officeDocument/2006/relationships/customXml" Target="../ink/ink62.xml"/><Relationship Id="rId24" Type="http://schemas.openxmlformats.org/officeDocument/2006/relationships/image" Target="../media/image41.png"/><Relationship Id="rId40" Type="http://schemas.openxmlformats.org/officeDocument/2006/relationships/image" Target="../media/image49.png"/><Relationship Id="rId45" Type="http://schemas.openxmlformats.org/officeDocument/2006/relationships/customXml" Target="../ink/ink70.xml"/><Relationship Id="rId66" Type="http://schemas.openxmlformats.org/officeDocument/2006/relationships/customXml" Target="../ink/ink90.xml"/><Relationship Id="rId87" Type="http://schemas.openxmlformats.org/officeDocument/2006/relationships/customXml" Target="../ink/ink111.xml"/><Relationship Id="rId61" Type="http://schemas.openxmlformats.org/officeDocument/2006/relationships/customXml" Target="../ink/ink85.xml"/><Relationship Id="rId82" Type="http://schemas.openxmlformats.org/officeDocument/2006/relationships/customXml" Target="../ink/ink106.xml"/><Relationship Id="rId19" Type="http://schemas.openxmlformats.org/officeDocument/2006/relationships/customXml" Target="../ink/ink57.xml"/><Relationship Id="rId14" Type="http://schemas.openxmlformats.org/officeDocument/2006/relationships/customXml" Target="../ink/ink54.xml"/><Relationship Id="rId30" Type="http://schemas.openxmlformats.org/officeDocument/2006/relationships/image" Target="../media/image44.png"/><Relationship Id="rId35" Type="http://schemas.openxmlformats.org/officeDocument/2006/relationships/customXml" Target="../ink/ink65.xml"/><Relationship Id="rId56" Type="http://schemas.openxmlformats.org/officeDocument/2006/relationships/customXml" Target="../ink/ink80.xml"/><Relationship Id="rId77" Type="http://schemas.openxmlformats.org/officeDocument/2006/relationships/customXml" Target="../ink/ink101.xml"/><Relationship Id="rId8" Type="http://schemas.openxmlformats.org/officeDocument/2006/relationships/customXml" Target="../ink/ink48.xml"/><Relationship Id="rId51" Type="http://schemas.openxmlformats.org/officeDocument/2006/relationships/customXml" Target="../ink/ink75.xml"/><Relationship Id="rId72" Type="http://schemas.openxmlformats.org/officeDocument/2006/relationships/customXml" Target="../ink/ink96.xml"/><Relationship Id="rId93" Type="http://schemas.openxmlformats.org/officeDocument/2006/relationships/customXml" Target="../ink/ink11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0.xml"/><Relationship Id="rId21" Type="http://schemas.openxmlformats.org/officeDocument/2006/relationships/image" Target="../media/image41.png"/><Relationship Id="rId42" Type="http://schemas.openxmlformats.org/officeDocument/2006/relationships/customXml" Target="../ink/ink146.xml"/><Relationship Id="rId63" Type="http://schemas.openxmlformats.org/officeDocument/2006/relationships/customXml" Target="../ink/ink166.xml"/><Relationship Id="rId84" Type="http://schemas.openxmlformats.org/officeDocument/2006/relationships/customXml" Target="../ink/ink187.xml"/><Relationship Id="rId138" Type="http://schemas.openxmlformats.org/officeDocument/2006/relationships/customXml" Target="../ink/ink241.xml"/><Relationship Id="rId16" Type="http://schemas.openxmlformats.org/officeDocument/2006/relationships/customXml" Target="../ink/ink133.xml"/><Relationship Id="rId107" Type="http://schemas.openxmlformats.org/officeDocument/2006/relationships/customXml" Target="../ink/ink210.xml"/><Relationship Id="rId11" Type="http://schemas.openxmlformats.org/officeDocument/2006/relationships/customXml" Target="../ink/ink130.xml"/><Relationship Id="rId32" Type="http://schemas.openxmlformats.org/officeDocument/2006/relationships/customXml" Target="../ink/ink141.xml"/><Relationship Id="rId37" Type="http://schemas.openxmlformats.org/officeDocument/2006/relationships/image" Target="../media/image49.png"/><Relationship Id="rId53" Type="http://schemas.openxmlformats.org/officeDocument/2006/relationships/customXml" Target="../ink/ink156.xml"/><Relationship Id="rId58" Type="http://schemas.openxmlformats.org/officeDocument/2006/relationships/customXml" Target="../ink/ink161.xml"/><Relationship Id="rId74" Type="http://schemas.openxmlformats.org/officeDocument/2006/relationships/customXml" Target="../ink/ink177.xml"/><Relationship Id="rId79" Type="http://schemas.openxmlformats.org/officeDocument/2006/relationships/customXml" Target="../ink/ink182.xml"/><Relationship Id="rId102" Type="http://schemas.openxmlformats.org/officeDocument/2006/relationships/customXml" Target="../ink/ink205.xml"/><Relationship Id="rId123" Type="http://schemas.openxmlformats.org/officeDocument/2006/relationships/customXml" Target="../ink/ink226.xml"/><Relationship Id="rId128" Type="http://schemas.openxmlformats.org/officeDocument/2006/relationships/customXml" Target="../ink/ink231.xml"/><Relationship Id="rId5" Type="http://schemas.openxmlformats.org/officeDocument/2006/relationships/customXml" Target="../ink/ink124.xml"/><Relationship Id="rId90" Type="http://schemas.openxmlformats.org/officeDocument/2006/relationships/customXml" Target="../ink/ink193.xml"/><Relationship Id="rId95" Type="http://schemas.openxmlformats.org/officeDocument/2006/relationships/customXml" Target="../ink/ink198.xml"/><Relationship Id="rId22" Type="http://schemas.openxmlformats.org/officeDocument/2006/relationships/customXml" Target="../ink/ink136.xml"/><Relationship Id="rId27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customXml" Target="../ink/ink151.xml"/><Relationship Id="rId64" Type="http://schemas.openxmlformats.org/officeDocument/2006/relationships/customXml" Target="../ink/ink167.xml"/><Relationship Id="rId69" Type="http://schemas.openxmlformats.org/officeDocument/2006/relationships/customXml" Target="../ink/ink172.xml"/><Relationship Id="rId113" Type="http://schemas.openxmlformats.org/officeDocument/2006/relationships/customXml" Target="../ink/ink216.xml"/><Relationship Id="rId118" Type="http://schemas.openxmlformats.org/officeDocument/2006/relationships/customXml" Target="../ink/ink221.xml"/><Relationship Id="rId134" Type="http://schemas.openxmlformats.org/officeDocument/2006/relationships/customXml" Target="../ink/ink237.xml"/><Relationship Id="rId80" Type="http://schemas.openxmlformats.org/officeDocument/2006/relationships/customXml" Target="../ink/ink183.xml"/><Relationship Id="rId85" Type="http://schemas.openxmlformats.org/officeDocument/2006/relationships/customXml" Target="../ink/ink188.xml"/><Relationship Id="rId12" Type="http://schemas.openxmlformats.org/officeDocument/2006/relationships/customXml" Target="../ink/ink131.xml"/><Relationship Id="rId17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customXml" Target="../ink/ink144.xml"/><Relationship Id="rId59" Type="http://schemas.openxmlformats.org/officeDocument/2006/relationships/customXml" Target="../ink/ink162.xml"/><Relationship Id="rId103" Type="http://schemas.openxmlformats.org/officeDocument/2006/relationships/customXml" Target="../ink/ink206.xml"/><Relationship Id="rId108" Type="http://schemas.openxmlformats.org/officeDocument/2006/relationships/customXml" Target="../ink/ink211.xml"/><Relationship Id="rId124" Type="http://schemas.openxmlformats.org/officeDocument/2006/relationships/customXml" Target="../ink/ink227.xml"/><Relationship Id="rId129" Type="http://schemas.openxmlformats.org/officeDocument/2006/relationships/customXml" Target="../ink/ink232.xml"/><Relationship Id="rId54" Type="http://schemas.openxmlformats.org/officeDocument/2006/relationships/customXml" Target="../ink/ink157.xml"/><Relationship Id="rId70" Type="http://schemas.openxmlformats.org/officeDocument/2006/relationships/customXml" Target="../ink/ink173.xml"/><Relationship Id="rId75" Type="http://schemas.openxmlformats.org/officeDocument/2006/relationships/customXml" Target="../ink/ink178.xml"/><Relationship Id="rId91" Type="http://schemas.openxmlformats.org/officeDocument/2006/relationships/customXml" Target="../ink/ink194.xml"/><Relationship Id="rId96" Type="http://schemas.openxmlformats.org/officeDocument/2006/relationships/customXml" Target="../ink/ink19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5.xml"/><Relationship Id="rId23" Type="http://schemas.openxmlformats.org/officeDocument/2006/relationships/image" Target="../media/image42.png"/><Relationship Id="rId28" Type="http://schemas.openxmlformats.org/officeDocument/2006/relationships/customXml" Target="../ink/ink139.xml"/><Relationship Id="rId49" Type="http://schemas.openxmlformats.org/officeDocument/2006/relationships/customXml" Target="../ink/ink152.xml"/><Relationship Id="rId114" Type="http://schemas.openxmlformats.org/officeDocument/2006/relationships/customXml" Target="../ink/ink217.xml"/><Relationship Id="rId119" Type="http://schemas.openxmlformats.org/officeDocument/2006/relationships/customXml" Target="../ink/ink222.xml"/><Relationship Id="rId44" Type="http://schemas.openxmlformats.org/officeDocument/2006/relationships/customXml" Target="../ink/ink147.xml"/><Relationship Id="rId60" Type="http://schemas.openxmlformats.org/officeDocument/2006/relationships/customXml" Target="../ink/ink163.xml"/><Relationship Id="rId65" Type="http://schemas.openxmlformats.org/officeDocument/2006/relationships/customXml" Target="../ink/ink168.xml"/><Relationship Id="rId81" Type="http://schemas.openxmlformats.org/officeDocument/2006/relationships/customXml" Target="../ink/ink184.xml"/><Relationship Id="rId86" Type="http://schemas.openxmlformats.org/officeDocument/2006/relationships/customXml" Target="../ink/ink189.xml"/><Relationship Id="rId130" Type="http://schemas.openxmlformats.org/officeDocument/2006/relationships/customXml" Target="../ink/ink233.xml"/><Relationship Id="rId135" Type="http://schemas.openxmlformats.org/officeDocument/2006/relationships/customXml" Target="../ink/ink238.xml"/><Relationship Id="rId13" Type="http://schemas.openxmlformats.org/officeDocument/2006/relationships/image" Target="../media/image37.png"/><Relationship Id="rId18" Type="http://schemas.openxmlformats.org/officeDocument/2006/relationships/customXml" Target="../ink/ink134.xml"/><Relationship Id="rId39" Type="http://schemas.openxmlformats.org/officeDocument/2006/relationships/image" Target="../media/image50.png"/><Relationship Id="rId109" Type="http://schemas.openxmlformats.org/officeDocument/2006/relationships/customXml" Target="../ink/ink212.xml"/><Relationship Id="rId34" Type="http://schemas.openxmlformats.org/officeDocument/2006/relationships/customXml" Target="../ink/ink142.xml"/><Relationship Id="rId50" Type="http://schemas.openxmlformats.org/officeDocument/2006/relationships/customXml" Target="../ink/ink153.xml"/><Relationship Id="rId55" Type="http://schemas.openxmlformats.org/officeDocument/2006/relationships/customXml" Target="../ink/ink158.xml"/><Relationship Id="rId76" Type="http://schemas.openxmlformats.org/officeDocument/2006/relationships/customXml" Target="../ink/ink179.xml"/><Relationship Id="rId97" Type="http://schemas.openxmlformats.org/officeDocument/2006/relationships/customXml" Target="../ink/ink200.xml"/><Relationship Id="rId104" Type="http://schemas.openxmlformats.org/officeDocument/2006/relationships/customXml" Target="../ink/ink207.xml"/><Relationship Id="rId120" Type="http://schemas.openxmlformats.org/officeDocument/2006/relationships/customXml" Target="../ink/ink223.xml"/><Relationship Id="rId125" Type="http://schemas.openxmlformats.org/officeDocument/2006/relationships/customXml" Target="../ink/ink228.xml"/><Relationship Id="rId7" Type="http://schemas.openxmlformats.org/officeDocument/2006/relationships/customXml" Target="../ink/ink126.xml"/><Relationship Id="rId71" Type="http://schemas.openxmlformats.org/officeDocument/2006/relationships/customXml" Target="../ink/ink174.xml"/><Relationship Id="rId92" Type="http://schemas.openxmlformats.org/officeDocument/2006/relationships/customXml" Target="../ink/ink195.xml"/><Relationship Id="rId2" Type="http://schemas.openxmlformats.org/officeDocument/2006/relationships/customXml" Target="../ink/ink122.xml"/><Relationship Id="rId29" Type="http://schemas.openxmlformats.org/officeDocument/2006/relationships/image" Target="../media/image45.png"/><Relationship Id="rId24" Type="http://schemas.openxmlformats.org/officeDocument/2006/relationships/customXml" Target="../ink/ink137.xml"/><Relationship Id="rId40" Type="http://schemas.openxmlformats.org/officeDocument/2006/relationships/customXml" Target="../ink/ink145.xml"/><Relationship Id="rId45" Type="http://schemas.openxmlformats.org/officeDocument/2006/relationships/customXml" Target="../ink/ink148.xml"/><Relationship Id="rId66" Type="http://schemas.openxmlformats.org/officeDocument/2006/relationships/customXml" Target="../ink/ink169.xml"/><Relationship Id="rId87" Type="http://schemas.openxmlformats.org/officeDocument/2006/relationships/customXml" Target="../ink/ink190.xml"/><Relationship Id="rId110" Type="http://schemas.openxmlformats.org/officeDocument/2006/relationships/customXml" Target="../ink/ink213.xml"/><Relationship Id="rId115" Type="http://schemas.openxmlformats.org/officeDocument/2006/relationships/customXml" Target="../ink/ink218.xml"/><Relationship Id="rId131" Type="http://schemas.openxmlformats.org/officeDocument/2006/relationships/customXml" Target="../ink/ink234.xml"/><Relationship Id="rId136" Type="http://schemas.openxmlformats.org/officeDocument/2006/relationships/customXml" Target="../ink/ink239.xml"/><Relationship Id="rId61" Type="http://schemas.openxmlformats.org/officeDocument/2006/relationships/customXml" Target="../ink/ink164.xml"/><Relationship Id="rId82" Type="http://schemas.openxmlformats.org/officeDocument/2006/relationships/customXml" Target="../ink/ink185.xml"/><Relationship Id="rId19" Type="http://schemas.openxmlformats.org/officeDocument/2006/relationships/image" Target="../media/image40.png"/><Relationship Id="rId14" Type="http://schemas.openxmlformats.org/officeDocument/2006/relationships/customXml" Target="../ink/ink132.xml"/><Relationship Id="rId30" Type="http://schemas.openxmlformats.org/officeDocument/2006/relationships/customXml" Target="../ink/ink140.xml"/><Relationship Id="rId35" Type="http://schemas.openxmlformats.org/officeDocument/2006/relationships/image" Target="../media/image48.png"/><Relationship Id="rId56" Type="http://schemas.openxmlformats.org/officeDocument/2006/relationships/customXml" Target="../ink/ink159.xml"/><Relationship Id="rId77" Type="http://schemas.openxmlformats.org/officeDocument/2006/relationships/customXml" Target="../ink/ink180.xml"/><Relationship Id="rId100" Type="http://schemas.openxmlformats.org/officeDocument/2006/relationships/customXml" Target="../ink/ink203.xml"/><Relationship Id="rId105" Type="http://schemas.openxmlformats.org/officeDocument/2006/relationships/customXml" Target="../ink/ink208.xml"/><Relationship Id="rId126" Type="http://schemas.openxmlformats.org/officeDocument/2006/relationships/customXml" Target="../ink/ink229.xml"/><Relationship Id="rId8" Type="http://schemas.openxmlformats.org/officeDocument/2006/relationships/customXml" Target="../ink/ink127.xml"/><Relationship Id="rId51" Type="http://schemas.openxmlformats.org/officeDocument/2006/relationships/customXml" Target="../ink/ink154.xml"/><Relationship Id="rId72" Type="http://schemas.openxmlformats.org/officeDocument/2006/relationships/customXml" Target="../ink/ink175.xml"/><Relationship Id="rId93" Type="http://schemas.openxmlformats.org/officeDocument/2006/relationships/customXml" Target="../ink/ink196.xml"/><Relationship Id="rId98" Type="http://schemas.openxmlformats.org/officeDocument/2006/relationships/customXml" Target="../ink/ink201.xml"/><Relationship Id="rId121" Type="http://schemas.openxmlformats.org/officeDocument/2006/relationships/customXml" Target="../ink/ink224.xml"/><Relationship Id="rId3" Type="http://schemas.openxmlformats.org/officeDocument/2006/relationships/image" Target="../media/image36.png"/><Relationship Id="rId25" Type="http://schemas.openxmlformats.org/officeDocument/2006/relationships/image" Target="../media/image43.png"/><Relationship Id="rId46" Type="http://schemas.openxmlformats.org/officeDocument/2006/relationships/customXml" Target="../ink/ink149.xml"/><Relationship Id="rId67" Type="http://schemas.openxmlformats.org/officeDocument/2006/relationships/customXml" Target="../ink/ink170.xml"/><Relationship Id="rId116" Type="http://schemas.openxmlformats.org/officeDocument/2006/relationships/customXml" Target="../ink/ink219.xml"/><Relationship Id="rId137" Type="http://schemas.openxmlformats.org/officeDocument/2006/relationships/customXml" Target="../ink/ink240.xml"/><Relationship Id="rId20" Type="http://schemas.openxmlformats.org/officeDocument/2006/relationships/customXml" Target="../ink/ink135.xml"/><Relationship Id="rId41" Type="http://schemas.openxmlformats.org/officeDocument/2006/relationships/image" Target="../media/image51.png"/><Relationship Id="rId62" Type="http://schemas.openxmlformats.org/officeDocument/2006/relationships/customXml" Target="../ink/ink165.xml"/><Relationship Id="rId83" Type="http://schemas.openxmlformats.org/officeDocument/2006/relationships/customXml" Target="../ink/ink186.xml"/><Relationship Id="rId88" Type="http://schemas.openxmlformats.org/officeDocument/2006/relationships/customXml" Target="../ink/ink191.xml"/><Relationship Id="rId111" Type="http://schemas.openxmlformats.org/officeDocument/2006/relationships/customXml" Target="../ink/ink214.xml"/><Relationship Id="rId132" Type="http://schemas.openxmlformats.org/officeDocument/2006/relationships/customXml" Target="../ink/ink235.xml"/><Relationship Id="rId15" Type="http://schemas.openxmlformats.org/officeDocument/2006/relationships/image" Target="../media/image38.png"/><Relationship Id="rId36" Type="http://schemas.openxmlformats.org/officeDocument/2006/relationships/customXml" Target="../ink/ink143.xml"/><Relationship Id="rId57" Type="http://schemas.openxmlformats.org/officeDocument/2006/relationships/customXml" Target="../ink/ink160.xml"/><Relationship Id="rId106" Type="http://schemas.openxmlformats.org/officeDocument/2006/relationships/customXml" Target="../ink/ink209.xml"/><Relationship Id="rId127" Type="http://schemas.openxmlformats.org/officeDocument/2006/relationships/customXml" Target="../ink/ink230.xml"/><Relationship Id="rId10" Type="http://schemas.openxmlformats.org/officeDocument/2006/relationships/customXml" Target="../ink/ink129.xml"/><Relationship Id="rId31" Type="http://schemas.openxmlformats.org/officeDocument/2006/relationships/image" Target="../media/image46.png"/><Relationship Id="rId52" Type="http://schemas.openxmlformats.org/officeDocument/2006/relationships/customXml" Target="../ink/ink155.xml"/><Relationship Id="rId73" Type="http://schemas.openxmlformats.org/officeDocument/2006/relationships/customXml" Target="../ink/ink176.xml"/><Relationship Id="rId78" Type="http://schemas.openxmlformats.org/officeDocument/2006/relationships/customXml" Target="../ink/ink181.xml"/><Relationship Id="rId94" Type="http://schemas.openxmlformats.org/officeDocument/2006/relationships/customXml" Target="../ink/ink197.xml"/><Relationship Id="rId99" Type="http://schemas.openxmlformats.org/officeDocument/2006/relationships/customXml" Target="../ink/ink202.xml"/><Relationship Id="rId101" Type="http://schemas.openxmlformats.org/officeDocument/2006/relationships/customXml" Target="../ink/ink204.xml"/><Relationship Id="rId122" Type="http://schemas.openxmlformats.org/officeDocument/2006/relationships/customXml" Target="../ink/ink225.xml"/><Relationship Id="rId4" Type="http://schemas.openxmlformats.org/officeDocument/2006/relationships/customXml" Target="../ink/ink123.xml"/><Relationship Id="rId9" Type="http://schemas.openxmlformats.org/officeDocument/2006/relationships/customXml" Target="../ink/ink128.xml"/><Relationship Id="rId26" Type="http://schemas.openxmlformats.org/officeDocument/2006/relationships/customXml" Target="../ink/ink138.xml"/><Relationship Id="rId47" Type="http://schemas.openxmlformats.org/officeDocument/2006/relationships/customXml" Target="../ink/ink150.xml"/><Relationship Id="rId68" Type="http://schemas.openxmlformats.org/officeDocument/2006/relationships/customXml" Target="../ink/ink171.xml"/><Relationship Id="rId89" Type="http://schemas.openxmlformats.org/officeDocument/2006/relationships/customXml" Target="../ink/ink192.xml"/><Relationship Id="rId112" Type="http://schemas.openxmlformats.org/officeDocument/2006/relationships/customXml" Target="../ink/ink215.xml"/><Relationship Id="rId133" Type="http://schemas.openxmlformats.org/officeDocument/2006/relationships/customXml" Target="../ink/ink23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0.xml"/><Relationship Id="rId299" Type="http://schemas.openxmlformats.org/officeDocument/2006/relationships/customXml" Target="../ink/ink522.xml"/><Relationship Id="rId21" Type="http://schemas.openxmlformats.org/officeDocument/2006/relationships/image" Target="../media/image41.png"/><Relationship Id="rId63" Type="http://schemas.openxmlformats.org/officeDocument/2006/relationships/customXml" Target="../ink/ink286.xml"/><Relationship Id="rId159" Type="http://schemas.openxmlformats.org/officeDocument/2006/relationships/customXml" Target="../ink/ink382.xml"/><Relationship Id="rId324" Type="http://schemas.openxmlformats.org/officeDocument/2006/relationships/customXml" Target="../ink/ink547.xml"/><Relationship Id="rId366" Type="http://schemas.openxmlformats.org/officeDocument/2006/relationships/customXml" Target="../ink/ink589.xml"/><Relationship Id="rId170" Type="http://schemas.openxmlformats.org/officeDocument/2006/relationships/customXml" Target="../ink/ink393.xml"/><Relationship Id="rId226" Type="http://schemas.openxmlformats.org/officeDocument/2006/relationships/customXml" Target="../ink/ink449.xml"/><Relationship Id="rId268" Type="http://schemas.openxmlformats.org/officeDocument/2006/relationships/customXml" Target="../ink/ink491.xml"/><Relationship Id="rId32" Type="http://schemas.openxmlformats.org/officeDocument/2006/relationships/customXml" Target="../ink/ink261.xml"/><Relationship Id="rId74" Type="http://schemas.openxmlformats.org/officeDocument/2006/relationships/customXml" Target="../ink/ink297.xml"/><Relationship Id="rId128" Type="http://schemas.openxmlformats.org/officeDocument/2006/relationships/customXml" Target="../ink/ink351.xml"/><Relationship Id="rId335" Type="http://schemas.openxmlformats.org/officeDocument/2006/relationships/customXml" Target="../ink/ink558.xml"/><Relationship Id="rId377" Type="http://schemas.openxmlformats.org/officeDocument/2006/relationships/customXml" Target="../ink/ink600.xml"/><Relationship Id="rId5" Type="http://schemas.openxmlformats.org/officeDocument/2006/relationships/customXml" Target="../ink/ink244.xml"/><Relationship Id="rId181" Type="http://schemas.openxmlformats.org/officeDocument/2006/relationships/customXml" Target="../ink/ink404.xml"/><Relationship Id="rId237" Type="http://schemas.openxmlformats.org/officeDocument/2006/relationships/customXml" Target="../ink/ink460.xml"/><Relationship Id="rId402" Type="http://schemas.openxmlformats.org/officeDocument/2006/relationships/customXml" Target="../ink/ink625.xml"/><Relationship Id="rId279" Type="http://schemas.openxmlformats.org/officeDocument/2006/relationships/customXml" Target="../ink/ink502.xml"/><Relationship Id="rId43" Type="http://schemas.openxmlformats.org/officeDocument/2006/relationships/image" Target="../media/image52.png"/><Relationship Id="rId139" Type="http://schemas.openxmlformats.org/officeDocument/2006/relationships/customXml" Target="../ink/ink362.xml"/><Relationship Id="rId290" Type="http://schemas.openxmlformats.org/officeDocument/2006/relationships/customXml" Target="../ink/ink513.xml"/><Relationship Id="rId304" Type="http://schemas.openxmlformats.org/officeDocument/2006/relationships/customXml" Target="../ink/ink527.xml"/><Relationship Id="rId346" Type="http://schemas.openxmlformats.org/officeDocument/2006/relationships/customXml" Target="../ink/ink569.xml"/><Relationship Id="rId388" Type="http://schemas.openxmlformats.org/officeDocument/2006/relationships/customXml" Target="../ink/ink611.xml"/><Relationship Id="rId85" Type="http://schemas.openxmlformats.org/officeDocument/2006/relationships/customXml" Target="../ink/ink308.xml"/><Relationship Id="rId150" Type="http://schemas.openxmlformats.org/officeDocument/2006/relationships/customXml" Target="../ink/ink373.xml"/><Relationship Id="rId192" Type="http://schemas.openxmlformats.org/officeDocument/2006/relationships/customXml" Target="../ink/ink415.xml"/><Relationship Id="rId206" Type="http://schemas.openxmlformats.org/officeDocument/2006/relationships/customXml" Target="../ink/ink429.xml"/><Relationship Id="rId413" Type="http://schemas.openxmlformats.org/officeDocument/2006/relationships/customXml" Target="../ink/ink636.xml"/><Relationship Id="rId248" Type="http://schemas.openxmlformats.org/officeDocument/2006/relationships/customXml" Target="../ink/ink471.xml"/><Relationship Id="rId12" Type="http://schemas.openxmlformats.org/officeDocument/2006/relationships/customXml" Target="../ink/ink251.xml"/><Relationship Id="rId108" Type="http://schemas.openxmlformats.org/officeDocument/2006/relationships/customXml" Target="../ink/ink331.xml"/><Relationship Id="rId315" Type="http://schemas.openxmlformats.org/officeDocument/2006/relationships/customXml" Target="../ink/ink538.xml"/><Relationship Id="rId357" Type="http://schemas.openxmlformats.org/officeDocument/2006/relationships/customXml" Target="../ink/ink580.xml"/><Relationship Id="rId54" Type="http://schemas.openxmlformats.org/officeDocument/2006/relationships/customXml" Target="../ink/ink277.xml"/><Relationship Id="rId96" Type="http://schemas.openxmlformats.org/officeDocument/2006/relationships/customXml" Target="../ink/ink319.xml"/><Relationship Id="rId161" Type="http://schemas.openxmlformats.org/officeDocument/2006/relationships/customXml" Target="../ink/ink384.xml"/><Relationship Id="rId217" Type="http://schemas.openxmlformats.org/officeDocument/2006/relationships/customXml" Target="../ink/ink440.xml"/><Relationship Id="rId399" Type="http://schemas.openxmlformats.org/officeDocument/2006/relationships/customXml" Target="../ink/ink622.xml"/><Relationship Id="rId259" Type="http://schemas.openxmlformats.org/officeDocument/2006/relationships/customXml" Target="../ink/ink482.xml"/><Relationship Id="rId23" Type="http://schemas.openxmlformats.org/officeDocument/2006/relationships/image" Target="../media/image42.png"/><Relationship Id="rId119" Type="http://schemas.openxmlformats.org/officeDocument/2006/relationships/customXml" Target="../ink/ink342.xml"/><Relationship Id="rId270" Type="http://schemas.openxmlformats.org/officeDocument/2006/relationships/customXml" Target="../ink/ink493.xml"/><Relationship Id="rId326" Type="http://schemas.openxmlformats.org/officeDocument/2006/relationships/customXml" Target="../ink/ink549.xml"/><Relationship Id="rId65" Type="http://schemas.openxmlformats.org/officeDocument/2006/relationships/customXml" Target="../ink/ink288.xml"/><Relationship Id="rId130" Type="http://schemas.openxmlformats.org/officeDocument/2006/relationships/customXml" Target="../ink/ink353.xml"/><Relationship Id="rId368" Type="http://schemas.openxmlformats.org/officeDocument/2006/relationships/customXml" Target="../ink/ink591.xml"/><Relationship Id="rId172" Type="http://schemas.openxmlformats.org/officeDocument/2006/relationships/customXml" Target="../ink/ink395.xml"/><Relationship Id="rId228" Type="http://schemas.openxmlformats.org/officeDocument/2006/relationships/customXml" Target="../ink/ink451.xml"/><Relationship Id="rId281" Type="http://schemas.openxmlformats.org/officeDocument/2006/relationships/customXml" Target="../ink/ink504.xml"/><Relationship Id="rId337" Type="http://schemas.openxmlformats.org/officeDocument/2006/relationships/customXml" Target="../ink/ink560.xml"/><Relationship Id="rId34" Type="http://schemas.openxmlformats.org/officeDocument/2006/relationships/customXml" Target="../ink/ink262.xml"/><Relationship Id="rId76" Type="http://schemas.openxmlformats.org/officeDocument/2006/relationships/customXml" Target="../ink/ink299.xml"/><Relationship Id="rId141" Type="http://schemas.openxmlformats.org/officeDocument/2006/relationships/customXml" Target="../ink/ink364.xml"/><Relationship Id="rId379" Type="http://schemas.openxmlformats.org/officeDocument/2006/relationships/customXml" Target="../ink/ink602.xml"/><Relationship Id="rId7" Type="http://schemas.openxmlformats.org/officeDocument/2006/relationships/customXml" Target="../ink/ink246.xml"/><Relationship Id="rId183" Type="http://schemas.openxmlformats.org/officeDocument/2006/relationships/customXml" Target="../ink/ink406.xml"/><Relationship Id="rId239" Type="http://schemas.openxmlformats.org/officeDocument/2006/relationships/customXml" Target="../ink/ink462.xml"/><Relationship Id="rId390" Type="http://schemas.openxmlformats.org/officeDocument/2006/relationships/customXml" Target="../ink/ink613.xml"/><Relationship Id="rId404" Type="http://schemas.openxmlformats.org/officeDocument/2006/relationships/customXml" Target="../ink/ink627.xml"/><Relationship Id="rId250" Type="http://schemas.openxmlformats.org/officeDocument/2006/relationships/customXml" Target="../ink/ink473.xml"/><Relationship Id="rId292" Type="http://schemas.openxmlformats.org/officeDocument/2006/relationships/customXml" Target="../ink/ink515.xml"/><Relationship Id="rId306" Type="http://schemas.openxmlformats.org/officeDocument/2006/relationships/customXml" Target="../ink/ink529.xml"/><Relationship Id="rId45" Type="http://schemas.openxmlformats.org/officeDocument/2006/relationships/customXml" Target="../ink/ink268.xml"/><Relationship Id="rId87" Type="http://schemas.openxmlformats.org/officeDocument/2006/relationships/customXml" Target="../ink/ink310.xml"/><Relationship Id="rId110" Type="http://schemas.openxmlformats.org/officeDocument/2006/relationships/customXml" Target="../ink/ink333.xml"/><Relationship Id="rId348" Type="http://schemas.openxmlformats.org/officeDocument/2006/relationships/customXml" Target="../ink/ink571.xml"/><Relationship Id="rId152" Type="http://schemas.openxmlformats.org/officeDocument/2006/relationships/customXml" Target="../ink/ink375.xml"/><Relationship Id="rId194" Type="http://schemas.openxmlformats.org/officeDocument/2006/relationships/customXml" Target="../ink/ink417.xml"/><Relationship Id="rId208" Type="http://schemas.openxmlformats.org/officeDocument/2006/relationships/customXml" Target="../ink/ink431.xml"/><Relationship Id="rId415" Type="http://schemas.openxmlformats.org/officeDocument/2006/relationships/customXml" Target="../ink/ink638.xml"/><Relationship Id="rId261" Type="http://schemas.openxmlformats.org/officeDocument/2006/relationships/customXml" Target="../ink/ink484.xml"/><Relationship Id="rId14" Type="http://schemas.openxmlformats.org/officeDocument/2006/relationships/customXml" Target="../ink/ink252.xml"/><Relationship Id="rId56" Type="http://schemas.openxmlformats.org/officeDocument/2006/relationships/customXml" Target="../ink/ink279.xml"/><Relationship Id="rId317" Type="http://schemas.openxmlformats.org/officeDocument/2006/relationships/customXml" Target="../ink/ink540.xml"/><Relationship Id="rId359" Type="http://schemas.openxmlformats.org/officeDocument/2006/relationships/customXml" Target="../ink/ink582.xml"/><Relationship Id="rId98" Type="http://schemas.openxmlformats.org/officeDocument/2006/relationships/customXml" Target="../ink/ink321.xml"/><Relationship Id="rId121" Type="http://schemas.openxmlformats.org/officeDocument/2006/relationships/customXml" Target="../ink/ink344.xml"/><Relationship Id="rId163" Type="http://schemas.openxmlformats.org/officeDocument/2006/relationships/customXml" Target="../ink/ink386.xml"/><Relationship Id="rId219" Type="http://schemas.openxmlformats.org/officeDocument/2006/relationships/customXml" Target="../ink/ink442.xml"/><Relationship Id="rId370" Type="http://schemas.openxmlformats.org/officeDocument/2006/relationships/customXml" Target="../ink/ink593.xml"/><Relationship Id="rId230" Type="http://schemas.openxmlformats.org/officeDocument/2006/relationships/customXml" Target="../ink/ink453.xml"/><Relationship Id="rId25" Type="http://schemas.openxmlformats.org/officeDocument/2006/relationships/image" Target="../media/image43.png"/><Relationship Id="rId67" Type="http://schemas.openxmlformats.org/officeDocument/2006/relationships/customXml" Target="../ink/ink290.xml"/><Relationship Id="rId272" Type="http://schemas.openxmlformats.org/officeDocument/2006/relationships/customXml" Target="../ink/ink495.xml"/><Relationship Id="rId328" Type="http://schemas.openxmlformats.org/officeDocument/2006/relationships/customXml" Target="../ink/ink551.xml"/><Relationship Id="rId132" Type="http://schemas.openxmlformats.org/officeDocument/2006/relationships/customXml" Target="../ink/ink355.xml"/><Relationship Id="rId174" Type="http://schemas.openxmlformats.org/officeDocument/2006/relationships/customXml" Target="../ink/ink397.xml"/><Relationship Id="rId381" Type="http://schemas.openxmlformats.org/officeDocument/2006/relationships/customXml" Target="../ink/ink604.xml"/><Relationship Id="rId241" Type="http://schemas.openxmlformats.org/officeDocument/2006/relationships/customXml" Target="../ink/ink464.xml"/><Relationship Id="rId36" Type="http://schemas.openxmlformats.org/officeDocument/2006/relationships/customXml" Target="../ink/ink263.xml"/><Relationship Id="rId283" Type="http://schemas.openxmlformats.org/officeDocument/2006/relationships/customXml" Target="../ink/ink506.xml"/><Relationship Id="rId339" Type="http://schemas.openxmlformats.org/officeDocument/2006/relationships/customXml" Target="../ink/ink562.xml"/><Relationship Id="rId78" Type="http://schemas.openxmlformats.org/officeDocument/2006/relationships/customXml" Target="../ink/ink301.xml"/><Relationship Id="rId101" Type="http://schemas.openxmlformats.org/officeDocument/2006/relationships/customXml" Target="../ink/ink324.xml"/><Relationship Id="rId143" Type="http://schemas.openxmlformats.org/officeDocument/2006/relationships/customXml" Target="../ink/ink366.xml"/><Relationship Id="rId185" Type="http://schemas.openxmlformats.org/officeDocument/2006/relationships/customXml" Target="../ink/ink408.xml"/><Relationship Id="rId350" Type="http://schemas.openxmlformats.org/officeDocument/2006/relationships/customXml" Target="../ink/ink573.xml"/><Relationship Id="rId406" Type="http://schemas.openxmlformats.org/officeDocument/2006/relationships/customXml" Target="../ink/ink629.xml"/><Relationship Id="rId9" Type="http://schemas.openxmlformats.org/officeDocument/2006/relationships/customXml" Target="../ink/ink248.xml"/><Relationship Id="rId210" Type="http://schemas.openxmlformats.org/officeDocument/2006/relationships/customXml" Target="../ink/ink433.xml"/><Relationship Id="rId392" Type="http://schemas.openxmlformats.org/officeDocument/2006/relationships/customXml" Target="../ink/ink615.xml"/><Relationship Id="rId252" Type="http://schemas.openxmlformats.org/officeDocument/2006/relationships/customXml" Target="../ink/ink475.xml"/><Relationship Id="rId294" Type="http://schemas.openxmlformats.org/officeDocument/2006/relationships/customXml" Target="../ink/ink517.xml"/><Relationship Id="rId308" Type="http://schemas.openxmlformats.org/officeDocument/2006/relationships/customXml" Target="../ink/ink531.xml"/><Relationship Id="rId47" Type="http://schemas.openxmlformats.org/officeDocument/2006/relationships/customXml" Target="../ink/ink270.xml"/><Relationship Id="rId89" Type="http://schemas.openxmlformats.org/officeDocument/2006/relationships/customXml" Target="../ink/ink312.xml"/><Relationship Id="rId112" Type="http://schemas.openxmlformats.org/officeDocument/2006/relationships/customXml" Target="../ink/ink335.xml"/><Relationship Id="rId154" Type="http://schemas.openxmlformats.org/officeDocument/2006/relationships/customXml" Target="../ink/ink377.xml"/><Relationship Id="rId361" Type="http://schemas.openxmlformats.org/officeDocument/2006/relationships/customXml" Target="../ink/ink584.xml"/><Relationship Id="rId196" Type="http://schemas.openxmlformats.org/officeDocument/2006/relationships/customXml" Target="../ink/ink419.xml"/><Relationship Id="rId16" Type="http://schemas.openxmlformats.org/officeDocument/2006/relationships/customXml" Target="../ink/ink253.xml"/><Relationship Id="rId221" Type="http://schemas.openxmlformats.org/officeDocument/2006/relationships/customXml" Target="../ink/ink444.xml"/><Relationship Id="rId263" Type="http://schemas.openxmlformats.org/officeDocument/2006/relationships/customXml" Target="../ink/ink486.xml"/><Relationship Id="rId319" Type="http://schemas.openxmlformats.org/officeDocument/2006/relationships/customXml" Target="../ink/ink542.xml"/><Relationship Id="rId58" Type="http://schemas.openxmlformats.org/officeDocument/2006/relationships/customXml" Target="../ink/ink281.xml"/><Relationship Id="rId123" Type="http://schemas.openxmlformats.org/officeDocument/2006/relationships/customXml" Target="../ink/ink346.xml"/><Relationship Id="rId330" Type="http://schemas.openxmlformats.org/officeDocument/2006/relationships/customXml" Target="../ink/ink553.xml"/><Relationship Id="rId165" Type="http://schemas.openxmlformats.org/officeDocument/2006/relationships/customXml" Target="../ink/ink388.xml"/><Relationship Id="rId372" Type="http://schemas.openxmlformats.org/officeDocument/2006/relationships/customXml" Target="../ink/ink595.xml"/><Relationship Id="rId232" Type="http://schemas.openxmlformats.org/officeDocument/2006/relationships/customXml" Target="../ink/ink455.xml"/><Relationship Id="rId274" Type="http://schemas.openxmlformats.org/officeDocument/2006/relationships/customXml" Target="../ink/ink497.xml"/><Relationship Id="rId27" Type="http://schemas.openxmlformats.org/officeDocument/2006/relationships/image" Target="../media/image44.png"/><Relationship Id="rId69" Type="http://schemas.openxmlformats.org/officeDocument/2006/relationships/customXml" Target="../ink/ink292.xml"/><Relationship Id="rId134" Type="http://schemas.openxmlformats.org/officeDocument/2006/relationships/customXml" Target="../ink/ink357.xml"/><Relationship Id="rId80" Type="http://schemas.openxmlformats.org/officeDocument/2006/relationships/customXml" Target="../ink/ink303.xml"/><Relationship Id="rId155" Type="http://schemas.openxmlformats.org/officeDocument/2006/relationships/customXml" Target="../ink/ink378.xml"/><Relationship Id="rId176" Type="http://schemas.openxmlformats.org/officeDocument/2006/relationships/customXml" Target="../ink/ink399.xml"/><Relationship Id="rId197" Type="http://schemas.openxmlformats.org/officeDocument/2006/relationships/customXml" Target="../ink/ink420.xml"/><Relationship Id="rId341" Type="http://schemas.openxmlformats.org/officeDocument/2006/relationships/customXml" Target="../ink/ink564.xml"/><Relationship Id="rId362" Type="http://schemas.openxmlformats.org/officeDocument/2006/relationships/customXml" Target="../ink/ink585.xml"/><Relationship Id="rId383" Type="http://schemas.openxmlformats.org/officeDocument/2006/relationships/customXml" Target="../ink/ink606.xml"/><Relationship Id="rId201" Type="http://schemas.openxmlformats.org/officeDocument/2006/relationships/customXml" Target="../ink/ink424.xml"/><Relationship Id="rId222" Type="http://schemas.openxmlformats.org/officeDocument/2006/relationships/customXml" Target="../ink/ink445.xml"/><Relationship Id="rId243" Type="http://schemas.openxmlformats.org/officeDocument/2006/relationships/customXml" Target="../ink/ink466.xml"/><Relationship Id="rId264" Type="http://schemas.openxmlformats.org/officeDocument/2006/relationships/customXml" Target="../ink/ink487.xml"/><Relationship Id="rId285" Type="http://schemas.openxmlformats.org/officeDocument/2006/relationships/customXml" Target="../ink/ink508.xml"/><Relationship Id="rId17" Type="http://schemas.openxmlformats.org/officeDocument/2006/relationships/image" Target="../media/image39.png"/><Relationship Id="rId38" Type="http://schemas.openxmlformats.org/officeDocument/2006/relationships/customXml" Target="../ink/ink264.xml"/><Relationship Id="rId59" Type="http://schemas.openxmlformats.org/officeDocument/2006/relationships/customXml" Target="../ink/ink282.xml"/><Relationship Id="rId103" Type="http://schemas.openxmlformats.org/officeDocument/2006/relationships/customXml" Target="../ink/ink326.xml"/><Relationship Id="rId124" Type="http://schemas.openxmlformats.org/officeDocument/2006/relationships/customXml" Target="../ink/ink347.xml"/><Relationship Id="rId310" Type="http://schemas.openxmlformats.org/officeDocument/2006/relationships/customXml" Target="../ink/ink533.xml"/><Relationship Id="rId70" Type="http://schemas.openxmlformats.org/officeDocument/2006/relationships/customXml" Target="../ink/ink293.xml"/><Relationship Id="rId91" Type="http://schemas.openxmlformats.org/officeDocument/2006/relationships/customXml" Target="../ink/ink314.xml"/><Relationship Id="rId145" Type="http://schemas.openxmlformats.org/officeDocument/2006/relationships/customXml" Target="../ink/ink368.xml"/><Relationship Id="rId166" Type="http://schemas.openxmlformats.org/officeDocument/2006/relationships/customXml" Target="../ink/ink389.xml"/><Relationship Id="rId187" Type="http://schemas.openxmlformats.org/officeDocument/2006/relationships/customXml" Target="../ink/ink410.xml"/><Relationship Id="rId331" Type="http://schemas.openxmlformats.org/officeDocument/2006/relationships/customXml" Target="../ink/ink554.xml"/><Relationship Id="rId352" Type="http://schemas.openxmlformats.org/officeDocument/2006/relationships/customXml" Target="../ink/ink575.xml"/><Relationship Id="rId373" Type="http://schemas.openxmlformats.org/officeDocument/2006/relationships/customXml" Target="../ink/ink596.xml"/><Relationship Id="rId394" Type="http://schemas.openxmlformats.org/officeDocument/2006/relationships/customXml" Target="../ink/ink617.xml"/><Relationship Id="rId408" Type="http://schemas.openxmlformats.org/officeDocument/2006/relationships/customXml" Target="../ink/ink631.xml"/><Relationship Id="rId1" Type="http://schemas.openxmlformats.org/officeDocument/2006/relationships/slideLayout" Target="../slideLayouts/slideLayout1.xml"/><Relationship Id="rId212" Type="http://schemas.openxmlformats.org/officeDocument/2006/relationships/customXml" Target="../ink/ink435.xml"/><Relationship Id="rId233" Type="http://schemas.openxmlformats.org/officeDocument/2006/relationships/customXml" Target="../ink/ink456.xml"/><Relationship Id="rId254" Type="http://schemas.openxmlformats.org/officeDocument/2006/relationships/customXml" Target="../ink/ink477.xml"/><Relationship Id="rId28" Type="http://schemas.openxmlformats.org/officeDocument/2006/relationships/customXml" Target="../ink/ink259.xml"/><Relationship Id="rId49" Type="http://schemas.openxmlformats.org/officeDocument/2006/relationships/customXml" Target="../ink/ink272.xml"/><Relationship Id="rId114" Type="http://schemas.openxmlformats.org/officeDocument/2006/relationships/customXml" Target="../ink/ink337.xml"/><Relationship Id="rId275" Type="http://schemas.openxmlformats.org/officeDocument/2006/relationships/customXml" Target="../ink/ink498.xml"/><Relationship Id="rId296" Type="http://schemas.openxmlformats.org/officeDocument/2006/relationships/customXml" Target="../ink/ink519.xml"/><Relationship Id="rId300" Type="http://schemas.openxmlformats.org/officeDocument/2006/relationships/customXml" Target="../ink/ink523.xml"/><Relationship Id="rId60" Type="http://schemas.openxmlformats.org/officeDocument/2006/relationships/customXml" Target="../ink/ink283.xml"/><Relationship Id="rId81" Type="http://schemas.openxmlformats.org/officeDocument/2006/relationships/customXml" Target="../ink/ink304.xml"/><Relationship Id="rId135" Type="http://schemas.openxmlformats.org/officeDocument/2006/relationships/customXml" Target="../ink/ink358.xml"/><Relationship Id="rId156" Type="http://schemas.openxmlformats.org/officeDocument/2006/relationships/customXml" Target="../ink/ink379.xml"/><Relationship Id="rId177" Type="http://schemas.openxmlformats.org/officeDocument/2006/relationships/customXml" Target="../ink/ink400.xml"/><Relationship Id="rId198" Type="http://schemas.openxmlformats.org/officeDocument/2006/relationships/customXml" Target="../ink/ink421.xml"/><Relationship Id="rId321" Type="http://schemas.openxmlformats.org/officeDocument/2006/relationships/customXml" Target="../ink/ink544.xml"/><Relationship Id="rId342" Type="http://schemas.openxmlformats.org/officeDocument/2006/relationships/customXml" Target="../ink/ink565.xml"/><Relationship Id="rId363" Type="http://schemas.openxmlformats.org/officeDocument/2006/relationships/customXml" Target="../ink/ink586.xml"/><Relationship Id="rId384" Type="http://schemas.openxmlformats.org/officeDocument/2006/relationships/customXml" Target="../ink/ink607.xml"/><Relationship Id="rId202" Type="http://schemas.openxmlformats.org/officeDocument/2006/relationships/customXml" Target="../ink/ink425.xml"/><Relationship Id="rId223" Type="http://schemas.openxmlformats.org/officeDocument/2006/relationships/customXml" Target="../ink/ink446.xml"/><Relationship Id="rId244" Type="http://schemas.openxmlformats.org/officeDocument/2006/relationships/customXml" Target="../ink/ink467.xml"/><Relationship Id="rId18" Type="http://schemas.openxmlformats.org/officeDocument/2006/relationships/customXml" Target="../ink/ink254.xml"/><Relationship Id="rId39" Type="http://schemas.openxmlformats.org/officeDocument/2006/relationships/image" Target="../media/image50.png"/><Relationship Id="rId265" Type="http://schemas.openxmlformats.org/officeDocument/2006/relationships/customXml" Target="../ink/ink488.xml"/><Relationship Id="rId286" Type="http://schemas.openxmlformats.org/officeDocument/2006/relationships/customXml" Target="../ink/ink509.xml"/><Relationship Id="rId50" Type="http://schemas.openxmlformats.org/officeDocument/2006/relationships/customXml" Target="../ink/ink273.xml"/><Relationship Id="rId104" Type="http://schemas.openxmlformats.org/officeDocument/2006/relationships/customXml" Target="../ink/ink327.xml"/><Relationship Id="rId125" Type="http://schemas.openxmlformats.org/officeDocument/2006/relationships/customXml" Target="../ink/ink348.xml"/><Relationship Id="rId146" Type="http://schemas.openxmlformats.org/officeDocument/2006/relationships/customXml" Target="../ink/ink369.xml"/><Relationship Id="rId167" Type="http://schemas.openxmlformats.org/officeDocument/2006/relationships/customXml" Target="../ink/ink390.xml"/><Relationship Id="rId188" Type="http://schemas.openxmlformats.org/officeDocument/2006/relationships/customXml" Target="../ink/ink411.xml"/><Relationship Id="rId311" Type="http://schemas.openxmlformats.org/officeDocument/2006/relationships/customXml" Target="../ink/ink534.xml"/><Relationship Id="rId332" Type="http://schemas.openxmlformats.org/officeDocument/2006/relationships/customXml" Target="../ink/ink555.xml"/><Relationship Id="rId353" Type="http://schemas.openxmlformats.org/officeDocument/2006/relationships/customXml" Target="../ink/ink576.xml"/><Relationship Id="rId374" Type="http://schemas.openxmlformats.org/officeDocument/2006/relationships/customXml" Target="../ink/ink597.xml"/><Relationship Id="rId395" Type="http://schemas.openxmlformats.org/officeDocument/2006/relationships/customXml" Target="../ink/ink618.xml"/><Relationship Id="rId409" Type="http://schemas.openxmlformats.org/officeDocument/2006/relationships/customXml" Target="../ink/ink632.xml"/><Relationship Id="rId71" Type="http://schemas.openxmlformats.org/officeDocument/2006/relationships/customXml" Target="../ink/ink294.xml"/><Relationship Id="rId92" Type="http://schemas.openxmlformats.org/officeDocument/2006/relationships/customXml" Target="../ink/ink315.xml"/><Relationship Id="rId213" Type="http://schemas.openxmlformats.org/officeDocument/2006/relationships/customXml" Target="../ink/ink436.xml"/><Relationship Id="rId234" Type="http://schemas.openxmlformats.org/officeDocument/2006/relationships/customXml" Target="../ink/ink457.xml"/><Relationship Id="rId2" Type="http://schemas.openxmlformats.org/officeDocument/2006/relationships/customXml" Target="../ink/ink242.xml"/><Relationship Id="rId29" Type="http://schemas.openxmlformats.org/officeDocument/2006/relationships/image" Target="../media/image45.png"/><Relationship Id="rId255" Type="http://schemas.openxmlformats.org/officeDocument/2006/relationships/customXml" Target="../ink/ink478.xml"/><Relationship Id="rId276" Type="http://schemas.openxmlformats.org/officeDocument/2006/relationships/customXml" Target="../ink/ink499.xml"/><Relationship Id="rId297" Type="http://schemas.openxmlformats.org/officeDocument/2006/relationships/customXml" Target="../ink/ink520.xml"/><Relationship Id="rId40" Type="http://schemas.openxmlformats.org/officeDocument/2006/relationships/customXml" Target="../ink/ink265.xml"/><Relationship Id="rId115" Type="http://schemas.openxmlformats.org/officeDocument/2006/relationships/customXml" Target="../ink/ink338.xml"/><Relationship Id="rId136" Type="http://schemas.openxmlformats.org/officeDocument/2006/relationships/customXml" Target="../ink/ink359.xml"/><Relationship Id="rId157" Type="http://schemas.openxmlformats.org/officeDocument/2006/relationships/customXml" Target="../ink/ink380.xml"/><Relationship Id="rId178" Type="http://schemas.openxmlformats.org/officeDocument/2006/relationships/customXml" Target="../ink/ink401.xml"/><Relationship Id="rId301" Type="http://schemas.openxmlformats.org/officeDocument/2006/relationships/customXml" Target="../ink/ink524.xml"/><Relationship Id="rId322" Type="http://schemas.openxmlformats.org/officeDocument/2006/relationships/customXml" Target="../ink/ink545.xml"/><Relationship Id="rId343" Type="http://schemas.openxmlformats.org/officeDocument/2006/relationships/customXml" Target="../ink/ink566.xml"/><Relationship Id="rId364" Type="http://schemas.openxmlformats.org/officeDocument/2006/relationships/customXml" Target="../ink/ink587.xml"/><Relationship Id="rId61" Type="http://schemas.openxmlformats.org/officeDocument/2006/relationships/customXml" Target="../ink/ink284.xml"/><Relationship Id="rId82" Type="http://schemas.openxmlformats.org/officeDocument/2006/relationships/customXml" Target="../ink/ink305.xml"/><Relationship Id="rId199" Type="http://schemas.openxmlformats.org/officeDocument/2006/relationships/customXml" Target="../ink/ink422.xml"/><Relationship Id="rId203" Type="http://schemas.openxmlformats.org/officeDocument/2006/relationships/customXml" Target="../ink/ink426.xml"/><Relationship Id="rId385" Type="http://schemas.openxmlformats.org/officeDocument/2006/relationships/customXml" Target="../ink/ink608.xml"/><Relationship Id="rId19" Type="http://schemas.openxmlformats.org/officeDocument/2006/relationships/image" Target="../media/image40.png"/><Relationship Id="rId224" Type="http://schemas.openxmlformats.org/officeDocument/2006/relationships/customXml" Target="../ink/ink447.xml"/><Relationship Id="rId245" Type="http://schemas.openxmlformats.org/officeDocument/2006/relationships/customXml" Target="../ink/ink468.xml"/><Relationship Id="rId266" Type="http://schemas.openxmlformats.org/officeDocument/2006/relationships/customXml" Target="../ink/ink489.xml"/><Relationship Id="rId287" Type="http://schemas.openxmlformats.org/officeDocument/2006/relationships/customXml" Target="../ink/ink510.xml"/><Relationship Id="rId410" Type="http://schemas.openxmlformats.org/officeDocument/2006/relationships/customXml" Target="../ink/ink633.xml"/><Relationship Id="rId30" Type="http://schemas.openxmlformats.org/officeDocument/2006/relationships/customXml" Target="../ink/ink260.xml"/><Relationship Id="rId105" Type="http://schemas.openxmlformats.org/officeDocument/2006/relationships/customXml" Target="../ink/ink328.xml"/><Relationship Id="rId126" Type="http://schemas.openxmlformats.org/officeDocument/2006/relationships/customXml" Target="../ink/ink349.xml"/><Relationship Id="rId147" Type="http://schemas.openxmlformats.org/officeDocument/2006/relationships/customXml" Target="../ink/ink370.xml"/><Relationship Id="rId168" Type="http://schemas.openxmlformats.org/officeDocument/2006/relationships/customXml" Target="../ink/ink391.xml"/><Relationship Id="rId312" Type="http://schemas.openxmlformats.org/officeDocument/2006/relationships/customXml" Target="../ink/ink535.xml"/><Relationship Id="rId333" Type="http://schemas.openxmlformats.org/officeDocument/2006/relationships/customXml" Target="../ink/ink556.xml"/><Relationship Id="rId354" Type="http://schemas.openxmlformats.org/officeDocument/2006/relationships/customXml" Target="../ink/ink577.xml"/><Relationship Id="rId51" Type="http://schemas.openxmlformats.org/officeDocument/2006/relationships/customXml" Target="../ink/ink274.xml"/><Relationship Id="rId72" Type="http://schemas.openxmlformats.org/officeDocument/2006/relationships/customXml" Target="../ink/ink295.xml"/><Relationship Id="rId93" Type="http://schemas.openxmlformats.org/officeDocument/2006/relationships/customXml" Target="../ink/ink316.xml"/><Relationship Id="rId189" Type="http://schemas.openxmlformats.org/officeDocument/2006/relationships/customXml" Target="../ink/ink412.xml"/><Relationship Id="rId375" Type="http://schemas.openxmlformats.org/officeDocument/2006/relationships/customXml" Target="../ink/ink598.xml"/><Relationship Id="rId396" Type="http://schemas.openxmlformats.org/officeDocument/2006/relationships/customXml" Target="../ink/ink619.xml"/><Relationship Id="rId3" Type="http://schemas.openxmlformats.org/officeDocument/2006/relationships/image" Target="../media/image36.png"/><Relationship Id="rId214" Type="http://schemas.openxmlformats.org/officeDocument/2006/relationships/customXml" Target="../ink/ink437.xml"/><Relationship Id="rId235" Type="http://schemas.openxmlformats.org/officeDocument/2006/relationships/customXml" Target="../ink/ink458.xml"/><Relationship Id="rId256" Type="http://schemas.openxmlformats.org/officeDocument/2006/relationships/customXml" Target="../ink/ink479.xml"/><Relationship Id="rId277" Type="http://schemas.openxmlformats.org/officeDocument/2006/relationships/customXml" Target="../ink/ink500.xml"/><Relationship Id="rId298" Type="http://schemas.openxmlformats.org/officeDocument/2006/relationships/customXml" Target="../ink/ink521.xml"/><Relationship Id="rId400" Type="http://schemas.openxmlformats.org/officeDocument/2006/relationships/customXml" Target="../ink/ink623.xml"/><Relationship Id="rId116" Type="http://schemas.openxmlformats.org/officeDocument/2006/relationships/customXml" Target="../ink/ink339.xml"/><Relationship Id="rId137" Type="http://schemas.openxmlformats.org/officeDocument/2006/relationships/customXml" Target="../ink/ink360.xml"/><Relationship Id="rId158" Type="http://schemas.openxmlformats.org/officeDocument/2006/relationships/customXml" Target="../ink/ink381.xml"/><Relationship Id="rId302" Type="http://schemas.openxmlformats.org/officeDocument/2006/relationships/customXml" Target="../ink/ink525.xml"/><Relationship Id="rId323" Type="http://schemas.openxmlformats.org/officeDocument/2006/relationships/customXml" Target="../ink/ink546.xml"/><Relationship Id="rId344" Type="http://schemas.openxmlformats.org/officeDocument/2006/relationships/customXml" Target="../ink/ink567.xml"/><Relationship Id="rId20" Type="http://schemas.openxmlformats.org/officeDocument/2006/relationships/customXml" Target="../ink/ink255.xml"/><Relationship Id="rId41" Type="http://schemas.openxmlformats.org/officeDocument/2006/relationships/image" Target="../media/image51.png"/><Relationship Id="rId62" Type="http://schemas.openxmlformats.org/officeDocument/2006/relationships/customXml" Target="../ink/ink285.xml"/><Relationship Id="rId83" Type="http://schemas.openxmlformats.org/officeDocument/2006/relationships/customXml" Target="../ink/ink306.xml"/><Relationship Id="rId179" Type="http://schemas.openxmlformats.org/officeDocument/2006/relationships/customXml" Target="../ink/ink402.xml"/><Relationship Id="rId365" Type="http://schemas.openxmlformats.org/officeDocument/2006/relationships/customXml" Target="../ink/ink588.xml"/><Relationship Id="rId386" Type="http://schemas.openxmlformats.org/officeDocument/2006/relationships/customXml" Target="../ink/ink609.xml"/><Relationship Id="rId190" Type="http://schemas.openxmlformats.org/officeDocument/2006/relationships/customXml" Target="../ink/ink413.xml"/><Relationship Id="rId204" Type="http://schemas.openxmlformats.org/officeDocument/2006/relationships/customXml" Target="../ink/ink427.xml"/><Relationship Id="rId225" Type="http://schemas.openxmlformats.org/officeDocument/2006/relationships/customXml" Target="../ink/ink448.xml"/><Relationship Id="rId246" Type="http://schemas.openxmlformats.org/officeDocument/2006/relationships/customXml" Target="../ink/ink469.xml"/><Relationship Id="rId267" Type="http://schemas.openxmlformats.org/officeDocument/2006/relationships/customXml" Target="../ink/ink490.xml"/><Relationship Id="rId288" Type="http://schemas.openxmlformats.org/officeDocument/2006/relationships/customXml" Target="../ink/ink511.xml"/><Relationship Id="rId411" Type="http://schemas.openxmlformats.org/officeDocument/2006/relationships/customXml" Target="../ink/ink634.xml"/><Relationship Id="rId106" Type="http://schemas.openxmlformats.org/officeDocument/2006/relationships/customXml" Target="../ink/ink329.xml"/><Relationship Id="rId127" Type="http://schemas.openxmlformats.org/officeDocument/2006/relationships/customXml" Target="../ink/ink350.xml"/><Relationship Id="rId313" Type="http://schemas.openxmlformats.org/officeDocument/2006/relationships/customXml" Target="../ink/ink536.xml"/><Relationship Id="rId10" Type="http://schemas.openxmlformats.org/officeDocument/2006/relationships/customXml" Target="../ink/ink249.xml"/><Relationship Id="rId31" Type="http://schemas.openxmlformats.org/officeDocument/2006/relationships/image" Target="../media/image46.png"/><Relationship Id="rId52" Type="http://schemas.openxmlformats.org/officeDocument/2006/relationships/customXml" Target="../ink/ink275.xml"/><Relationship Id="rId73" Type="http://schemas.openxmlformats.org/officeDocument/2006/relationships/customXml" Target="../ink/ink296.xml"/><Relationship Id="rId94" Type="http://schemas.openxmlformats.org/officeDocument/2006/relationships/customXml" Target="../ink/ink317.xml"/><Relationship Id="rId148" Type="http://schemas.openxmlformats.org/officeDocument/2006/relationships/customXml" Target="../ink/ink371.xml"/><Relationship Id="rId169" Type="http://schemas.openxmlformats.org/officeDocument/2006/relationships/customXml" Target="../ink/ink392.xml"/><Relationship Id="rId334" Type="http://schemas.openxmlformats.org/officeDocument/2006/relationships/customXml" Target="../ink/ink557.xml"/><Relationship Id="rId355" Type="http://schemas.openxmlformats.org/officeDocument/2006/relationships/customXml" Target="../ink/ink578.xml"/><Relationship Id="rId376" Type="http://schemas.openxmlformats.org/officeDocument/2006/relationships/customXml" Target="../ink/ink599.xml"/><Relationship Id="rId397" Type="http://schemas.openxmlformats.org/officeDocument/2006/relationships/customXml" Target="../ink/ink620.xml"/><Relationship Id="rId4" Type="http://schemas.openxmlformats.org/officeDocument/2006/relationships/customXml" Target="../ink/ink243.xml"/><Relationship Id="rId180" Type="http://schemas.openxmlformats.org/officeDocument/2006/relationships/customXml" Target="../ink/ink403.xml"/><Relationship Id="rId215" Type="http://schemas.openxmlformats.org/officeDocument/2006/relationships/customXml" Target="../ink/ink438.xml"/><Relationship Id="rId236" Type="http://schemas.openxmlformats.org/officeDocument/2006/relationships/customXml" Target="../ink/ink459.xml"/><Relationship Id="rId257" Type="http://schemas.openxmlformats.org/officeDocument/2006/relationships/customXml" Target="../ink/ink480.xml"/><Relationship Id="rId278" Type="http://schemas.openxmlformats.org/officeDocument/2006/relationships/customXml" Target="../ink/ink501.xml"/><Relationship Id="rId401" Type="http://schemas.openxmlformats.org/officeDocument/2006/relationships/customXml" Target="../ink/ink624.xml"/><Relationship Id="rId303" Type="http://schemas.openxmlformats.org/officeDocument/2006/relationships/customXml" Target="../ink/ink526.xml"/><Relationship Id="rId42" Type="http://schemas.openxmlformats.org/officeDocument/2006/relationships/customXml" Target="../ink/ink266.xml"/><Relationship Id="rId84" Type="http://schemas.openxmlformats.org/officeDocument/2006/relationships/customXml" Target="../ink/ink307.xml"/><Relationship Id="rId138" Type="http://schemas.openxmlformats.org/officeDocument/2006/relationships/customXml" Target="../ink/ink361.xml"/><Relationship Id="rId345" Type="http://schemas.openxmlformats.org/officeDocument/2006/relationships/customXml" Target="../ink/ink568.xml"/><Relationship Id="rId387" Type="http://schemas.openxmlformats.org/officeDocument/2006/relationships/customXml" Target="../ink/ink610.xml"/><Relationship Id="rId191" Type="http://schemas.openxmlformats.org/officeDocument/2006/relationships/customXml" Target="../ink/ink414.xml"/><Relationship Id="rId205" Type="http://schemas.openxmlformats.org/officeDocument/2006/relationships/customXml" Target="../ink/ink428.xml"/><Relationship Id="rId247" Type="http://schemas.openxmlformats.org/officeDocument/2006/relationships/customXml" Target="../ink/ink470.xml"/><Relationship Id="rId412" Type="http://schemas.openxmlformats.org/officeDocument/2006/relationships/customXml" Target="../ink/ink635.xml"/><Relationship Id="rId107" Type="http://schemas.openxmlformats.org/officeDocument/2006/relationships/customXml" Target="../ink/ink330.xml"/><Relationship Id="rId289" Type="http://schemas.openxmlformats.org/officeDocument/2006/relationships/customXml" Target="../ink/ink512.xml"/><Relationship Id="rId11" Type="http://schemas.openxmlformats.org/officeDocument/2006/relationships/customXml" Target="../ink/ink250.xml"/><Relationship Id="rId53" Type="http://schemas.openxmlformats.org/officeDocument/2006/relationships/customXml" Target="../ink/ink276.xml"/><Relationship Id="rId149" Type="http://schemas.openxmlformats.org/officeDocument/2006/relationships/customXml" Target="../ink/ink372.xml"/><Relationship Id="rId314" Type="http://schemas.openxmlformats.org/officeDocument/2006/relationships/customXml" Target="../ink/ink537.xml"/><Relationship Id="rId356" Type="http://schemas.openxmlformats.org/officeDocument/2006/relationships/customXml" Target="../ink/ink579.xml"/><Relationship Id="rId398" Type="http://schemas.openxmlformats.org/officeDocument/2006/relationships/customXml" Target="../ink/ink621.xml"/><Relationship Id="rId95" Type="http://schemas.openxmlformats.org/officeDocument/2006/relationships/customXml" Target="../ink/ink318.xml"/><Relationship Id="rId160" Type="http://schemas.openxmlformats.org/officeDocument/2006/relationships/customXml" Target="../ink/ink383.xml"/><Relationship Id="rId216" Type="http://schemas.openxmlformats.org/officeDocument/2006/relationships/customXml" Target="../ink/ink439.xml"/><Relationship Id="rId258" Type="http://schemas.openxmlformats.org/officeDocument/2006/relationships/customXml" Target="../ink/ink481.xml"/><Relationship Id="rId22" Type="http://schemas.openxmlformats.org/officeDocument/2006/relationships/customXml" Target="../ink/ink256.xml"/><Relationship Id="rId64" Type="http://schemas.openxmlformats.org/officeDocument/2006/relationships/customXml" Target="../ink/ink287.xml"/><Relationship Id="rId118" Type="http://schemas.openxmlformats.org/officeDocument/2006/relationships/customXml" Target="../ink/ink341.xml"/><Relationship Id="rId325" Type="http://schemas.openxmlformats.org/officeDocument/2006/relationships/customXml" Target="../ink/ink548.xml"/><Relationship Id="rId367" Type="http://schemas.openxmlformats.org/officeDocument/2006/relationships/customXml" Target="../ink/ink590.xml"/><Relationship Id="rId171" Type="http://schemas.openxmlformats.org/officeDocument/2006/relationships/customXml" Target="../ink/ink394.xml"/><Relationship Id="rId227" Type="http://schemas.openxmlformats.org/officeDocument/2006/relationships/customXml" Target="../ink/ink450.xml"/><Relationship Id="rId269" Type="http://schemas.openxmlformats.org/officeDocument/2006/relationships/customXml" Target="../ink/ink492.xml"/><Relationship Id="rId33" Type="http://schemas.openxmlformats.org/officeDocument/2006/relationships/image" Target="../media/image47.png"/><Relationship Id="rId129" Type="http://schemas.openxmlformats.org/officeDocument/2006/relationships/customXml" Target="../ink/ink352.xml"/><Relationship Id="rId280" Type="http://schemas.openxmlformats.org/officeDocument/2006/relationships/customXml" Target="../ink/ink503.xml"/><Relationship Id="rId336" Type="http://schemas.openxmlformats.org/officeDocument/2006/relationships/customXml" Target="../ink/ink559.xml"/><Relationship Id="rId75" Type="http://schemas.openxmlformats.org/officeDocument/2006/relationships/customXml" Target="../ink/ink298.xml"/><Relationship Id="rId140" Type="http://schemas.openxmlformats.org/officeDocument/2006/relationships/customXml" Target="../ink/ink363.xml"/><Relationship Id="rId182" Type="http://schemas.openxmlformats.org/officeDocument/2006/relationships/customXml" Target="../ink/ink405.xml"/><Relationship Id="rId378" Type="http://schemas.openxmlformats.org/officeDocument/2006/relationships/customXml" Target="../ink/ink601.xml"/><Relationship Id="rId403" Type="http://schemas.openxmlformats.org/officeDocument/2006/relationships/customXml" Target="../ink/ink626.xml"/><Relationship Id="rId6" Type="http://schemas.openxmlformats.org/officeDocument/2006/relationships/customXml" Target="../ink/ink245.xml"/><Relationship Id="rId238" Type="http://schemas.openxmlformats.org/officeDocument/2006/relationships/customXml" Target="../ink/ink461.xml"/><Relationship Id="rId291" Type="http://schemas.openxmlformats.org/officeDocument/2006/relationships/customXml" Target="../ink/ink514.xml"/><Relationship Id="rId305" Type="http://schemas.openxmlformats.org/officeDocument/2006/relationships/customXml" Target="../ink/ink528.xml"/><Relationship Id="rId347" Type="http://schemas.openxmlformats.org/officeDocument/2006/relationships/customXml" Target="../ink/ink570.xml"/><Relationship Id="rId44" Type="http://schemas.openxmlformats.org/officeDocument/2006/relationships/customXml" Target="../ink/ink267.xml"/><Relationship Id="rId86" Type="http://schemas.openxmlformats.org/officeDocument/2006/relationships/customXml" Target="../ink/ink309.xml"/><Relationship Id="rId151" Type="http://schemas.openxmlformats.org/officeDocument/2006/relationships/customXml" Target="../ink/ink374.xml"/><Relationship Id="rId389" Type="http://schemas.openxmlformats.org/officeDocument/2006/relationships/customXml" Target="../ink/ink612.xml"/><Relationship Id="rId193" Type="http://schemas.openxmlformats.org/officeDocument/2006/relationships/customXml" Target="../ink/ink416.xml"/><Relationship Id="rId207" Type="http://schemas.openxmlformats.org/officeDocument/2006/relationships/customXml" Target="../ink/ink430.xml"/><Relationship Id="rId249" Type="http://schemas.openxmlformats.org/officeDocument/2006/relationships/customXml" Target="../ink/ink472.xml"/><Relationship Id="rId414" Type="http://schemas.openxmlformats.org/officeDocument/2006/relationships/customXml" Target="../ink/ink637.xml"/><Relationship Id="rId13" Type="http://schemas.openxmlformats.org/officeDocument/2006/relationships/image" Target="../media/image37.png"/><Relationship Id="rId109" Type="http://schemas.openxmlformats.org/officeDocument/2006/relationships/customXml" Target="../ink/ink332.xml"/><Relationship Id="rId260" Type="http://schemas.openxmlformats.org/officeDocument/2006/relationships/customXml" Target="../ink/ink483.xml"/><Relationship Id="rId316" Type="http://schemas.openxmlformats.org/officeDocument/2006/relationships/customXml" Target="../ink/ink539.xml"/><Relationship Id="rId55" Type="http://schemas.openxmlformats.org/officeDocument/2006/relationships/customXml" Target="../ink/ink278.xml"/><Relationship Id="rId97" Type="http://schemas.openxmlformats.org/officeDocument/2006/relationships/customXml" Target="../ink/ink320.xml"/><Relationship Id="rId120" Type="http://schemas.openxmlformats.org/officeDocument/2006/relationships/customXml" Target="../ink/ink343.xml"/><Relationship Id="rId358" Type="http://schemas.openxmlformats.org/officeDocument/2006/relationships/customXml" Target="../ink/ink581.xml"/><Relationship Id="rId162" Type="http://schemas.openxmlformats.org/officeDocument/2006/relationships/customXml" Target="../ink/ink385.xml"/><Relationship Id="rId218" Type="http://schemas.openxmlformats.org/officeDocument/2006/relationships/customXml" Target="../ink/ink441.xml"/><Relationship Id="rId271" Type="http://schemas.openxmlformats.org/officeDocument/2006/relationships/customXml" Target="../ink/ink494.xml"/><Relationship Id="rId24" Type="http://schemas.openxmlformats.org/officeDocument/2006/relationships/customXml" Target="../ink/ink257.xml"/><Relationship Id="rId66" Type="http://schemas.openxmlformats.org/officeDocument/2006/relationships/customXml" Target="../ink/ink289.xml"/><Relationship Id="rId131" Type="http://schemas.openxmlformats.org/officeDocument/2006/relationships/customXml" Target="../ink/ink354.xml"/><Relationship Id="rId327" Type="http://schemas.openxmlformats.org/officeDocument/2006/relationships/customXml" Target="../ink/ink550.xml"/><Relationship Id="rId369" Type="http://schemas.openxmlformats.org/officeDocument/2006/relationships/customXml" Target="../ink/ink592.xml"/><Relationship Id="rId173" Type="http://schemas.openxmlformats.org/officeDocument/2006/relationships/customXml" Target="../ink/ink396.xml"/><Relationship Id="rId229" Type="http://schemas.openxmlformats.org/officeDocument/2006/relationships/customXml" Target="../ink/ink452.xml"/><Relationship Id="rId380" Type="http://schemas.openxmlformats.org/officeDocument/2006/relationships/customXml" Target="../ink/ink603.xml"/><Relationship Id="rId240" Type="http://schemas.openxmlformats.org/officeDocument/2006/relationships/customXml" Target="../ink/ink463.xml"/><Relationship Id="rId35" Type="http://schemas.openxmlformats.org/officeDocument/2006/relationships/image" Target="../media/image48.png"/><Relationship Id="rId77" Type="http://schemas.openxmlformats.org/officeDocument/2006/relationships/customXml" Target="../ink/ink300.xml"/><Relationship Id="rId100" Type="http://schemas.openxmlformats.org/officeDocument/2006/relationships/customXml" Target="../ink/ink323.xml"/><Relationship Id="rId282" Type="http://schemas.openxmlformats.org/officeDocument/2006/relationships/customXml" Target="../ink/ink505.xml"/><Relationship Id="rId338" Type="http://schemas.openxmlformats.org/officeDocument/2006/relationships/customXml" Target="../ink/ink561.xml"/><Relationship Id="rId8" Type="http://schemas.openxmlformats.org/officeDocument/2006/relationships/customXml" Target="../ink/ink247.xml"/><Relationship Id="rId142" Type="http://schemas.openxmlformats.org/officeDocument/2006/relationships/customXml" Target="../ink/ink365.xml"/><Relationship Id="rId184" Type="http://schemas.openxmlformats.org/officeDocument/2006/relationships/customXml" Target="../ink/ink407.xml"/><Relationship Id="rId391" Type="http://schemas.openxmlformats.org/officeDocument/2006/relationships/customXml" Target="../ink/ink614.xml"/><Relationship Id="rId405" Type="http://schemas.openxmlformats.org/officeDocument/2006/relationships/customXml" Target="../ink/ink628.xml"/><Relationship Id="rId251" Type="http://schemas.openxmlformats.org/officeDocument/2006/relationships/customXml" Target="../ink/ink474.xml"/><Relationship Id="rId46" Type="http://schemas.openxmlformats.org/officeDocument/2006/relationships/customXml" Target="../ink/ink269.xml"/><Relationship Id="rId293" Type="http://schemas.openxmlformats.org/officeDocument/2006/relationships/customXml" Target="../ink/ink516.xml"/><Relationship Id="rId307" Type="http://schemas.openxmlformats.org/officeDocument/2006/relationships/customXml" Target="../ink/ink530.xml"/><Relationship Id="rId349" Type="http://schemas.openxmlformats.org/officeDocument/2006/relationships/customXml" Target="../ink/ink572.xml"/><Relationship Id="rId88" Type="http://schemas.openxmlformats.org/officeDocument/2006/relationships/customXml" Target="../ink/ink311.xml"/><Relationship Id="rId111" Type="http://schemas.openxmlformats.org/officeDocument/2006/relationships/customXml" Target="../ink/ink334.xml"/><Relationship Id="rId153" Type="http://schemas.openxmlformats.org/officeDocument/2006/relationships/customXml" Target="../ink/ink376.xml"/><Relationship Id="rId195" Type="http://schemas.openxmlformats.org/officeDocument/2006/relationships/customXml" Target="../ink/ink418.xml"/><Relationship Id="rId209" Type="http://schemas.openxmlformats.org/officeDocument/2006/relationships/customXml" Target="../ink/ink432.xml"/><Relationship Id="rId360" Type="http://schemas.openxmlformats.org/officeDocument/2006/relationships/customXml" Target="../ink/ink583.xml"/><Relationship Id="rId416" Type="http://schemas.openxmlformats.org/officeDocument/2006/relationships/customXml" Target="../ink/ink639.xml"/><Relationship Id="rId220" Type="http://schemas.openxmlformats.org/officeDocument/2006/relationships/customXml" Target="../ink/ink443.xml"/><Relationship Id="rId15" Type="http://schemas.openxmlformats.org/officeDocument/2006/relationships/image" Target="../media/image38.png"/><Relationship Id="rId57" Type="http://schemas.openxmlformats.org/officeDocument/2006/relationships/customXml" Target="../ink/ink280.xml"/><Relationship Id="rId262" Type="http://schemas.openxmlformats.org/officeDocument/2006/relationships/customXml" Target="../ink/ink485.xml"/><Relationship Id="rId318" Type="http://schemas.openxmlformats.org/officeDocument/2006/relationships/customXml" Target="../ink/ink541.xml"/><Relationship Id="rId99" Type="http://schemas.openxmlformats.org/officeDocument/2006/relationships/customXml" Target="../ink/ink322.xml"/><Relationship Id="rId122" Type="http://schemas.openxmlformats.org/officeDocument/2006/relationships/customXml" Target="../ink/ink345.xml"/><Relationship Id="rId164" Type="http://schemas.openxmlformats.org/officeDocument/2006/relationships/customXml" Target="../ink/ink387.xml"/><Relationship Id="rId371" Type="http://schemas.openxmlformats.org/officeDocument/2006/relationships/customXml" Target="../ink/ink594.xml"/><Relationship Id="rId26" Type="http://schemas.openxmlformats.org/officeDocument/2006/relationships/customXml" Target="../ink/ink258.xml"/><Relationship Id="rId231" Type="http://schemas.openxmlformats.org/officeDocument/2006/relationships/customXml" Target="../ink/ink454.xml"/><Relationship Id="rId273" Type="http://schemas.openxmlformats.org/officeDocument/2006/relationships/customXml" Target="../ink/ink496.xml"/><Relationship Id="rId329" Type="http://schemas.openxmlformats.org/officeDocument/2006/relationships/customXml" Target="../ink/ink552.xml"/><Relationship Id="rId68" Type="http://schemas.openxmlformats.org/officeDocument/2006/relationships/customXml" Target="../ink/ink291.xml"/><Relationship Id="rId133" Type="http://schemas.openxmlformats.org/officeDocument/2006/relationships/customXml" Target="../ink/ink356.xml"/><Relationship Id="rId175" Type="http://schemas.openxmlformats.org/officeDocument/2006/relationships/customXml" Target="../ink/ink398.xml"/><Relationship Id="rId340" Type="http://schemas.openxmlformats.org/officeDocument/2006/relationships/customXml" Target="../ink/ink563.xml"/><Relationship Id="rId200" Type="http://schemas.openxmlformats.org/officeDocument/2006/relationships/customXml" Target="../ink/ink423.xml"/><Relationship Id="rId382" Type="http://schemas.openxmlformats.org/officeDocument/2006/relationships/customXml" Target="../ink/ink605.xml"/><Relationship Id="rId242" Type="http://schemas.openxmlformats.org/officeDocument/2006/relationships/customXml" Target="../ink/ink465.xml"/><Relationship Id="rId284" Type="http://schemas.openxmlformats.org/officeDocument/2006/relationships/customXml" Target="../ink/ink507.xml"/><Relationship Id="rId37" Type="http://schemas.openxmlformats.org/officeDocument/2006/relationships/image" Target="../media/image49.png"/><Relationship Id="rId79" Type="http://schemas.openxmlformats.org/officeDocument/2006/relationships/customXml" Target="../ink/ink302.xml"/><Relationship Id="rId102" Type="http://schemas.openxmlformats.org/officeDocument/2006/relationships/customXml" Target="../ink/ink325.xml"/><Relationship Id="rId144" Type="http://schemas.openxmlformats.org/officeDocument/2006/relationships/customXml" Target="../ink/ink367.xml"/><Relationship Id="rId90" Type="http://schemas.openxmlformats.org/officeDocument/2006/relationships/customXml" Target="../ink/ink313.xml"/><Relationship Id="rId186" Type="http://schemas.openxmlformats.org/officeDocument/2006/relationships/customXml" Target="../ink/ink409.xml"/><Relationship Id="rId351" Type="http://schemas.openxmlformats.org/officeDocument/2006/relationships/customXml" Target="../ink/ink574.xml"/><Relationship Id="rId393" Type="http://schemas.openxmlformats.org/officeDocument/2006/relationships/customXml" Target="../ink/ink616.xml"/><Relationship Id="rId407" Type="http://schemas.openxmlformats.org/officeDocument/2006/relationships/customXml" Target="../ink/ink630.xml"/><Relationship Id="rId211" Type="http://schemas.openxmlformats.org/officeDocument/2006/relationships/customXml" Target="../ink/ink434.xml"/><Relationship Id="rId253" Type="http://schemas.openxmlformats.org/officeDocument/2006/relationships/customXml" Target="../ink/ink476.xml"/><Relationship Id="rId295" Type="http://schemas.openxmlformats.org/officeDocument/2006/relationships/customXml" Target="../ink/ink518.xml"/><Relationship Id="rId309" Type="http://schemas.openxmlformats.org/officeDocument/2006/relationships/customXml" Target="../ink/ink532.xml"/><Relationship Id="rId48" Type="http://schemas.openxmlformats.org/officeDocument/2006/relationships/customXml" Target="../ink/ink271.xml"/><Relationship Id="rId113" Type="http://schemas.openxmlformats.org/officeDocument/2006/relationships/customXml" Target="../ink/ink336.xml"/><Relationship Id="rId320" Type="http://schemas.openxmlformats.org/officeDocument/2006/relationships/customXml" Target="../ink/ink54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52.xml"/><Relationship Id="rId21" Type="http://schemas.openxmlformats.org/officeDocument/2006/relationships/image" Target="../media/image62.png"/><Relationship Id="rId34" Type="http://schemas.openxmlformats.org/officeDocument/2006/relationships/customXml" Target="../ink/ink659.xml"/><Relationship Id="rId42" Type="http://schemas.openxmlformats.org/officeDocument/2006/relationships/customXml" Target="../ink/ink667.xml"/><Relationship Id="rId47" Type="http://schemas.openxmlformats.org/officeDocument/2006/relationships/image" Target="../media/image66.png"/><Relationship Id="rId50" Type="http://schemas.openxmlformats.org/officeDocument/2006/relationships/customXml" Target="../ink/ink673.xml"/><Relationship Id="rId55" Type="http://schemas.openxmlformats.org/officeDocument/2006/relationships/image" Target="../media/image70.png"/><Relationship Id="rId63" Type="http://schemas.openxmlformats.org/officeDocument/2006/relationships/image" Target="../media/image73.png"/><Relationship Id="rId7" Type="http://schemas.openxmlformats.org/officeDocument/2006/relationships/image" Target="../media/image55.png"/><Relationship Id="rId2" Type="http://schemas.openxmlformats.org/officeDocument/2006/relationships/customXml" Target="../ink/ink640.xml"/><Relationship Id="rId16" Type="http://schemas.openxmlformats.org/officeDocument/2006/relationships/customXml" Target="../ink/ink647.xml"/><Relationship Id="rId29" Type="http://schemas.openxmlformats.org/officeDocument/2006/relationships/customXml" Target="../ink/ink654.xml"/><Relationship Id="rId11" Type="http://schemas.openxmlformats.org/officeDocument/2006/relationships/image" Target="../media/image57.png"/><Relationship Id="rId24" Type="http://schemas.openxmlformats.org/officeDocument/2006/relationships/customXml" Target="../ink/ink651.xml"/><Relationship Id="rId32" Type="http://schemas.openxmlformats.org/officeDocument/2006/relationships/customXml" Target="../ink/ink657.xml"/><Relationship Id="rId37" Type="http://schemas.openxmlformats.org/officeDocument/2006/relationships/customXml" Target="../ink/ink662.xml"/><Relationship Id="rId40" Type="http://schemas.openxmlformats.org/officeDocument/2006/relationships/customXml" Target="../ink/ink665.xml"/><Relationship Id="rId45" Type="http://schemas.openxmlformats.org/officeDocument/2006/relationships/customXml" Target="../ink/ink670.xml"/><Relationship Id="rId53" Type="http://schemas.openxmlformats.org/officeDocument/2006/relationships/image" Target="../media/image69.png"/><Relationship Id="rId58" Type="http://schemas.openxmlformats.org/officeDocument/2006/relationships/customXml" Target="../ink/ink677.xml"/><Relationship Id="rId5" Type="http://schemas.openxmlformats.org/officeDocument/2006/relationships/image" Target="../media/image54.png"/><Relationship Id="rId61" Type="http://schemas.openxmlformats.org/officeDocument/2006/relationships/image" Target="../media/image72.png"/><Relationship Id="rId19" Type="http://schemas.openxmlformats.org/officeDocument/2006/relationships/image" Target="../media/image61.png"/><Relationship Id="rId14" Type="http://schemas.openxmlformats.org/officeDocument/2006/relationships/customXml" Target="../ink/ink646.xml"/><Relationship Id="rId22" Type="http://schemas.openxmlformats.org/officeDocument/2006/relationships/customXml" Target="../ink/ink650.xml"/><Relationship Id="rId27" Type="http://schemas.openxmlformats.org/officeDocument/2006/relationships/image" Target="../media/image65.png"/><Relationship Id="rId30" Type="http://schemas.openxmlformats.org/officeDocument/2006/relationships/customXml" Target="../ink/ink655.xml"/><Relationship Id="rId35" Type="http://schemas.openxmlformats.org/officeDocument/2006/relationships/customXml" Target="../ink/ink660.xml"/><Relationship Id="rId43" Type="http://schemas.openxmlformats.org/officeDocument/2006/relationships/customXml" Target="../ink/ink668.xml"/><Relationship Id="rId48" Type="http://schemas.openxmlformats.org/officeDocument/2006/relationships/customXml" Target="../ink/ink672.xml"/><Relationship Id="rId56" Type="http://schemas.openxmlformats.org/officeDocument/2006/relationships/customXml" Target="../ink/ink676.xml"/><Relationship Id="rId64" Type="http://schemas.openxmlformats.org/officeDocument/2006/relationships/customXml" Target="../ink/ink681.xml"/><Relationship Id="rId8" Type="http://schemas.openxmlformats.org/officeDocument/2006/relationships/customXml" Target="../ink/ink643.xml"/><Relationship Id="rId51" Type="http://schemas.openxmlformats.org/officeDocument/2006/relationships/image" Target="../media/image68.png"/><Relationship Id="rId3" Type="http://schemas.openxmlformats.org/officeDocument/2006/relationships/image" Target="../media/image53.png"/><Relationship Id="rId12" Type="http://schemas.openxmlformats.org/officeDocument/2006/relationships/customXml" Target="../ink/ink645.xml"/><Relationship Id="rId17" Type="http://schemas.openxmlformats.org/officeDocument/2006/relationships/image" Target="../media/image60.png"/><Relationship Id="rId25" Type="http://schemas.openxmlformats.org/officeDocument/2006/relationships/image" Target="../media/image64.png"/><Relationship Id="rId33" Type="http://schemas.openxmlformats.org/officeDocument/2006/relationships/customXml" Target="../ink/ink658.xml"/><Relationship Id="rId38" Type="http://schemas.openxmlformats.org/officeDocument/2006/relationships/customXml" Target="../ink/ink663.xml"/><Relationship Id="rId46" Type="http://schemas.openxmlformats.org/officeDocument/2006/relationships/customXml" Target="../ink/ink671.xml"/><Relationship Id="rId59" Type="http://schemas.openxmlformats.org/officeDocument/2006/relationships/customXml" Target="../ink/ink678.xml"/><Relationship Id="rId20" Type="http://schemas.openxmlformats.org/officeDocument/2006/relationships/customXml" Target="../ink/ink649.xml"/><Relationship Id="rId41" Type="http://schemas.openxmlformats.org/officeDocument/2006/relationships/customXml" Target="../ink/ink666.xml"/><Relationship Id="rId54" Type="http://schemas.openxmlformats.org/officeDocument/2006/relationships/customXml" Target="../ink/ink675.xml"/><Relationship Id="rId62" Type="http://schemas.openxmlformats.org/officeDocument/2006/relationships/customXml" Target="../ink/ink68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42.xml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customXml" Target="../ink/ink653.xml"/><Relationship Id="rId36" Type="http://schemas.openxmlformats.org/officeDocument/2006/relationships/customXml" Target="../ink/ink661.xml"/><Relationship Id="rId49" Type="http://schemas.openxmlformats.org/officeDocument/2006/relationships/image" Target="../media/image67.png"/><Relationship Id="rId57" Type="http://schemas.openxmlformats.org/officeDocument/2006/relationships/image" Target="../media/image71.png"/><Relationship Id="rId10" Type="http://schemas.openxmlformats.org/officeDocument/2006/relationships/customXml" Target="../ink/ink644.xml"/><Relationship Id="rId31" Type="http://schemas.openxmlformats.org/officeDocument/2006/relationships/customXml" Target="../ink/ink656.xml"/><Relationship Id="rId44" Type="http://schemas.openxmlformats.org/officeDocument/2006/relationships/customXml" Target="../ink/ink669.xml"/><Relationship Id="rId52" Type="http://schemas.openxmlformats.org/officeDocument/2006/relationships/customXml" Target="../ink/ink674.xml"/><Relationship Id="rId60" Type="http://schemas.openxmlformats.org/officeDocument/2006/relationships/customXml" Target="../ink/ink679.xml"/><Relationship Id="rId65" Type="http://schemas.openxmlformats.org/officeDocument/2006/relationships/image" Target="../media/image74.png"/><Relationship Id="rId4" Type="http://schemas.openxmlformats.org/officeDocument/2006/relationships/customXml" Target="../ink/ink641.xml"/><Relationship Id="rId9" Type="http://schemas.openxmlformats.org/officeDocument/2006/relationships/image" Target="../media/image56.png"/><Relationship Id="rId13" Type="http://schemas.openxmlformats.org/officeDocument/2006/relationships/image" Target="../media/image58.png"/><Relationship Id="rId18" Type="http://schemas.openxmlformats.org/officeDocument/2006/relationships/customXml" Target="../ink/ink648.xml"/><Relationship Id="rId39" Type="http://schemas.openxmlformats.org/officeDocument/2006/relationships/customXml" Target="../ink/ink66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.png"/><Relationship Id="rId21" Type="http://schemas.openxmlformats.org/officeDocument/2006/relationships/customXml" Target="../ink/ink697.xml"/><Relationship Id="rId42" Type="http://schemas.openxmlformats.org/officeDocument/2006/relationships/image" Target="../media/image50.png"/><Relationship Id="rId47" Type="http://schemas.openxmlformats.org/officeDocument/2006/relationships/customXml" Target="../ink/ink710.xml"/><Relationship Id="rId63" Type="http://schemas.openxmlformats.org/officeDocument/2006/relationships/customXml" Target="../ink/ink726.xml"/><Relationship Id="rId68" Type="http://schemas.openxmlformats.org/officeDocument/2006/relationships/customXml" Target="../ink/ink731.xml"/><Relationship Id="rId84" Type="http://schemas.openxmlformats.org/officeDocument/2006/relationships/customXml" Target="../ink/ink747.xml"/><Relationship Id="rId89" Type="http://schemas.openxmlformats.org/officeDocument/2006/relationships/customXml" Target="../ink/ink752.xml"/><Relationship Id="rId16" Type="http://schemas.openxmlformats.org/officeDocument/2006/relationships/image" Target="../media/image37.png"/><Relationship Id="rId11" Type="http://schemas.openxmlformats.org/officeDocument/2006/relationships/customXml" Target="../ink/ink690.xml"/><Relationship Id="rId32" Type="http://schemas.openxmlformats.org/officeDocument/2006/relationships/image" Target="../media/image45.png"/><Relationship Id="rId37" Type="http://schemas.openxmlformats.org/officeDocument/2006/relationships/customXml" Target="../ink/ink705.xml"/><Relationship Id="rId53" Type="http://schemas.openxmlformats.org/officeDocument/2006/relationships/customXml" Target="../ink/ink716.xml"/><Relationship Id="rId58" Type="http://schemas.openxmlformats.org/officeDocument/2006/relationships/customXml" Target="../ink/ink721.xml"/><Relationship Id="rId74" Type="http://schemas.openxmlformats.org/officeDocument/2006/relationships/customXml" Target="../ink/ink737.xml"/><Relationship Id="rId79" Type="http://schemas.openxmlformats.org/officeDocument/2006/relationships/customXml" Target="../ink/ink742.xml"/><Relationship Id="rId5" Type="http://schemas.openxmlformats.org/officeDocument/2006/relationships/customXml" Target="../ink/ink684.xml"/><Relationship Id="rId90" Type="http://schemas.openxmlformats.org/officeDocument/2006/relationships/customXml" Target="../ink/ink753.xml"/><Relationship Id="rId95" Type="http://schemas.openxmlformats.org/officeDocument/2006/relationships/customXml" Target="../ink/ink758.xml"/><Relationship Id="rId22" Type="http://schemas.openxmlformats.org/officeDocument/2006/relationships/image" Target="../media/image40.png"/><Relationship Id="rId27" Type="http://schemas.openxmlformats.org/officeDocument/2006/relationships/customXml" Target="../ink/ink700.xml"/><Relationship Id="rId43" Type="http://schemas.openxmlformats.org/officeDocument/2006/relationships/customXml" Target="../ink/ink708.xml"/><Relationship Id="rId48" Type="http://schemas.openxmlformats.org/officeDocument/2006/relationships/customXml" Target="../ink/ink711.xml"/><Relationship Id="rId64" Type="http://schemas.openxmlformats.org/officeDocument/2006/relationships/customXml" Target="../ink/ink727.xml"/><Relationship Id="rId69" Type="http://schemas.openxmlformats.org/officeDocument/2006/relationships/customXml" Target="../ink/ink732.xml"/><Relationship Id="rId80" Type="http://schemas.openxmlformats.org/officeDocument/2006/relationships/customXml" Target="../ink/ink743.xml"/><Relationship Id="rId85" Type="http://schemas.openxmlformats.org/officeDocument/2006/relationships/customXml" Target="../ink/ink748.xml"/><Relationship Id="rId12" Type="http://schemas.openxmlformats.org/officeDocument/2006/relationships/customXml" Target="../ink/ink691.xml"/><Relationship Id="rId17" Type="http://schemas.openxmlformats.org/officeDocument/2006/relationships/customXml" Target="../ink/ink695.xml"/><Relationship Id="rId25" Type="http://schemas.openxmlformats.org/officeDocument/2006/relationships/customXml" Target="../ink/ink699.xml"/><Relationship Id="rId33" Type="http://schemas.openxmlformats.org/officeDocument/2006/relationships/customXml" Target="../ink/ink703.xml"/><Relationship Id="rId38" Type="http://schemas.openxmlformats.org/officeDocument/2006/relationships/image" Target="../media/image48.png"/><Relationship Id="rId46" Type="http://schemas.openxmlformats.org/officeDocument/2006/relationships/image" Target="../media/image52.png"/><Relationship Id="rId59" Type="http://schemas.openxmlformats.org/officeDocument/2006/relationships/customXml" Target="../ink/ink722.xml"/><Relationship Id="rId67" Type="http://schemas.openxmlformats.org/officeDocument/2006/relationships/customXml" Target="../ink/ink730.xml"/><Relationship Id="rId20" Type="http://schemas.openxmlformats.org/officeDocument/2006/relationships/image" Target="../media/image39.png"/><Relationship Id="rId41" Type="http://schemas.openxmlformats.org/officeDocument/2006/relationships/customXml" Target="../ink/ink707.xml"/><Relationship Id="rId54" Type="http://schemas.openxmlformats.org/officeDocument/2006/relationships/customXml" Target="../ink/ink717.xml"/><Relationship Id="rId62" Type="http://schemas.openxmlformats.org/officeDocument/2006/relationships/customXml" Target="../ink/ink725.xml"/><Relationship Id="rId70" Type="http://schemas.openxmlformats.org/officeDocument/2006/relationships/customXml" Target="../ink/ink733.xml"/><Relationship Id="rId75" Type="http://schemas.openxmlformats.org/officeDocument/2006/relationships/customXml" Target="../ink/ink738.xml"/><Relationship Id="rId83" Type="http://schemas.openxmlformats.org/officeDocument/2006/relationships/customXml" Target="../ink/ink746.xml"/><Relationship Id="rId88" Type="http://schemas.openxmlformats.org/officeDocument/2006/relationships/customXml" Target="../ink/ink751.xml"/><Relationship Id="rId91" Type="http://schemas.openxmlformats.org/officeDocument/2006/relationships/customXml" Target="../ink/ink754.xml"/><Relationship Id="rId96" Type="http://schemas.openxmlformats.org/officeDocument/2006/relationships/customXml" Target="../ink/ink7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85.xml"/><Relationship Id="rId15" Type="http://schemas.openxmlformats.org/officeDocument/2006/relationships/customXml" Target="../ink/ink694.xml"/><Relationship Id="rId23" Type="http://schemas.openxmlformats.org/officeDocument/2006/relationships/customXml" Target="../ink/ink698.xml"/><Relationship Id="rId28" Type="http://schemas.openxmlformats.org/officeDocument/2006/relationships/image" Target="../media/image43.png"/><Relationship Id="rId36" Type="http://schemas.openxmlformats.org/officeDocument/2006/relationships/image" Target="../media/image47.png"/><Relationship Id="rId49" Type="http://schemas.openxmlformats.org/officeDocument/2006/relationships/customXml" Target="../ink/ink712.xml"/><Relationship Id="rId57" Type="http://schemas.openxmlformats.org/officeDocument/2006/relationships/customXml" Target="../ink/ink720.xml"/><Relationship Id="rId10" Type="http://schemas.openxmlformats.org/officeDocument/2006/relationships/customXml" Target="../ink/ink689.xml"/><Relationship Id="rId31" Type="http://schemas.openxmlformats.org/officeDocument/2006/relationships/customXml" Target="../ink/ink702.xml"/><Relationship Id="rId44" Type="http://schemas.openxmlformats.org/officeDocument/2006/relationships/image" Target="../media/image51.png"/><Relationship Id="rId52" Type="http://schemas.openxmlformats.org/officeDocument/2006/relationships/customXml" Target="../ink/ink715.xml"/><Relationship Id="rId60" Type="http://schemas.openxmlformats.org/officeDocument/2006/relationships/customXml" Target="../ink/ink723.xml"/><Relationship Id="rId65" Type="http://schemas.openxmlformats.org/officeDocument/2006/relationships/customXml" Target="../ink/ink728.xml"/><Relationship Id="rId73" Type="http://schemas.openxmlformats.org/officeDocument/2006/relationships/customXml" Target="../ink/ink736.xml"/><Relationship Id="rId78" Type="http://schemas.openxmlformats.org/officeDocument/2006/relationships/customXml" Target="../ink/ink741.xml"/><Relationship Id="rId81" Type="http://schemas.openxmlformats.org/officeDocument/2006/relationships/customXml" Target="../ink/ink744.xml"/><Relationship Id="rId86" Type="http://schemas.openxmlformats.org/officeDocument/2006/relationships/customXml" Target="../ink/ink749.xml"/><Relationship Id="rId94" Type="http://schemas.openxmlformats.org/officeDocument/2006/relationships/customXml" Target="../ink/ink757.xml"/><Relationship Id="rId99" Type="http://schemas.openxmlformats.org/officeDocument/2006/relationships/image" Target="../media/image75.png"/><Relationship Id="rId101" Type="http://schemas.openxmlformats.org/officeDocument/2006/relationships/image" Target="../media/image76.png"/><Relationship Id="rId4" Type="http://schemas.openxmlformats.org/officeDocument/2006/relationships/customXml" Target="../ink/ink683.xml"/><Relationship Id="rId9" Type="http://schemas.openxmlformats.org/officeDocument/2006/relationships/customXml" Target="../ink/ink688.xml"/><Relationship Id="rId13" Type="http://schemas.openxmlformats.org/officeDocument/2006/relationships/customXml" Target="../ink/ink692.xml"/><Relationship Id="rId18" Type="http://schemas.openxmlformats.org/officeDocument/2006/relationships/image" Target="../media/image38.png"/><Relationship Id="rId39" Type="http://schemas.openxmlformats.org/officeDocument/2006/relationships/customXml" Target="../ink/ink706.xml"/><Relationship Id="rId34" Type="http://schemas.openxmlformats.org/officeDocument/2006/relationships/image" Target="../media/image46.png"/><Relationship Id="rId50" Type="http://schemas.openxmlformats.org/officeDocument/2006/relationships/customXml" Target="../ink/ink713.xml"/><Relationship Id="rId55" Type="http://schemas.openxmlformats.org/officeDocument/2006/relationships/customXml" Target="../ink/ink718.xml"/><Relationship Id="rId76" Type="http://schemas.openxmlformats.org/officeDocument/2006/relationships/customXml" Target="../ink/ink739.xml"/><Relationship Id="rId97" Type="http://schemas.openxmlformats.org/officeDocument/2006/relationships/customXml" Target="../ink/ink760.xml"/><Relationship Id="rId7" Type="http://schemas.openxmlformats.org/officeDocument/2006/relationships/customXml" Target="../ink/ink686.xml"/><Relationship Id="rId71" Type="http://schemas.openxmlformats.org/officeDocument/2006/relationships/customXml" Target="../ink/ink734.xml"/><Relationship Id="rId92" Type="http://schemas.openxmlformats.org/officeDocument/2006/relationships/customXml" Target="../ink/ink755.xml"/><Relationship Id="rId2" Type="http://schemas.openxmlformats.org/officeDocument/2006/relationships/customXml" Target="../ink/ink682.xml"/><Relationship Id="rId29" Type="http://schemas.openxmlformats.org/officeDocument/2006/relationships/customXml" Target="../ink/ink701.xml"/><Relationship Id="rId24" Type="http://schemas.openxmlformats.org/officeDocument/2006/relationships/image" Target="../media/image41.png"/><Relationship Id="rId40" Type="http://schemas.openxmlformats.org/officeDocument/2006/relationships/image" Target="../media/image49.png"/><Relationship Id="rId45" Type="http://schemas.openxmlformats.org/officeDocument/2006/relationships/customXml" Target="../ink/ink709.xml"/><Relationship Id="rId66" Type="http://schemas.openxmlformats.org/officeDocument/2006/relationships/customXml" Target="../ink/ink729.xml"/><Relationship Id="rId87" Type="http://schemas.openxmlformats.org/officeDocument/2006/relationships/customXml" Target="../ink/ink750.xml"/><Relationship Id="rId61" Type="http://schemas.openxmlformats.org/officeDocument/2006/relationships/customXml" Target="../ink/ink724.xml"/><Relationship Id="rId82" Type="http://schemas.openxmlformats.org/officeDocument/2006/relationships/customXml" Target="../ink/ink745.xml"/><Relationship Id="rId19" Type="http://schemas.openxmlformats.org/officeDocument/2006/relationships/customXml" Target="../ink/ink696.xml"/><Relationship Id="rId14" Type="http://schemas.openxmlformats.org/officeDocument/2006/relationships/customXml" Target="../ink/ink693.xml"/><Relationship Id="rId30" Type="http://schemas.openxmlformats.org/officeDocument/2006/relationships/image" Target="../media/image44.png"/><Relationship Id="rId35" Type="http://schemas.openxmlformats.org/officeDocument/2006/relationships/customXml" Target="../ink/ink704.xml"/><Relationship Id="rId56" Type="http://schemas.openxmlformats.org/officeDocument/2006/relationships/customXml" Target="../ink/ink719.xml"/><Relationship Id="rId77" Type="http://schemas.openxmlformats.org/officeDocument/2006/relationships/customXml" Target="../ink/ink740.xml"/><Relationship Id="rId100" Type="http://schemas.openxmlformats.org/officeDocument/2006/relationships/customXml" Target="../ink/ink762.xml"/><Relationship Id="rId8" Type="http://schemas.openxmlformats.org/officeDocument/2006/relationships/customXml" Target="../ink/ink687.xml"/><Relationship Id="rId51" Type="http://schemas.openxmlformats.org/officeDocument/2006/relationships/customXml" Target="../ink/ink714.xml"/><Relationship Id="rId72" Type="http://schemas.openxmlformats.org/officeDocument/2006/relationships/customXml" Target="../ink/ink735.xml"/><Relationship Id="rId93" Type="http://schemas.openxmlformats.org/officeDocument/2006/relationships/customXml" Target="../ink/ink756.xml"/><Relationship Id="rId98" Type="http://schemas.openxmlformats.org/officeDocument/2006/relationships/customXml" Target="../ink/ink761.xml"/><Relationship Id="rId3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7.xml"/><Relationship Id="rId13" Type="http://schemas.openxmlformats.org/officeDocument/2006/relationships/image" Target="../media/image80.png"/><Relationship Id="rId18" Type="http://schemas.openxmlformats.org/officeDocument/2006/relationships/customXml" Target="../ink/ink773.xml"/><Relationship Id="rId3" Type="http://schemas.openxmlformats.org/officeDocument/2006/relationships/image" Target="../media/image77.png"/><Relationship Id="rId21" Type="http://schemas.openxmlformats.org/officeDocument/2006/relationships/image" Target="../media/image84.png"/><Relationship Id="rId7" Type="http://schemas.openxmlformats.org/officeDocument/2006/relationships/customXml" Target="../ink/ink766.xml"/><Relationship Id="rId12" Type="http://schemas.openxmlformats.org/officeDocument/2006/relationships/customXml" Target="../ink/ink770.xml"/><Relationship Id="rId17" Type="http://schemas.openxmlformats.org/officeDocument/2006/relationships/image" Target="../media/image82.png"/><Relationship Id="rId2" Type="http://schemas.openxmlformats.org/officeDocument/2006/relationships/customXml" Target="../ink/ink763.xml"/><Relationship Id="rId16" Type="http://schemas.openxmlformats.org/officeDocument/2006/relationships/customXml" Target="../ink/ink772.xml"/><Relationship Id="rId20" Type="http://schemas.openxmlformats.org/officeDocument/2006/relationships/customXml" Target="../ink/ink77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65.xml"/><Relationship Id="rId11" Type="http://schemas.openxmlformats.org/officeDocument/2006/relationships/image" Target="../media/image79.png"/><Relationship Id="rId5" Type="http://schemas.openxmlformats.org/officeDocument/2006/relationships/image" Target="../media/image78.png"/><Relationship Id="rId15" Type="http://schemas.openxmlformats.org/officeDocument/2006/relationships/image" Target="../media/image81.png"/><Relationship Id="rId10" Type="http://schemas.openxmlformats.org/officeDocument/2006/relationships/customXml" Target="../ink/ink769.xml"/><Relationship Id="rId19" Type="http://schemas.openxmlformats.org/officeDocument/2006/relationships/image" Target="../media/image83.png"/><Relationship Id="rId4" Type="http://schemas.openxmlformats.org/officeDocument/2006/relationships/customXml" Target="../ink/ink764.xml"/><Relationship Id="rId9" Type="http://schemas.openxmlformats.org/officeDocument/2006/relationships/customXml" Target="../ink/ink768.xml"/><Relationship Id="rId14" Type="http://schemas.openxmlformats.org/officeDocument/2006/relationships/customXml" Target="../ink/ink77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73.xml"/><Relationship Id="rId21" Type="http://schemas.openxmlformats.org/officeDocument/2006/relationships/image" Target="../media/image41.png"/><Relationship Id="rId42" Type="http://schemas.openxmlformats.org/officeDocument/2006/relationships/customXml" Target="../ink/ink799.xml"/><Relationship Id="rId63" Type="http://schemas.openxmlformats.org/officeDocument/2006/relationships/customXml" Target="../ink/ink819.xml"/><Relationship Id="rId84" Type="http://schemas.openxmlformats.org/officeDocument/2006/relationships/customXml" Target="../ink/ink840.xml"/><Relationship Id="rId138" Type="http://schemas.openxmlformats.org/officeDocument/2006/relationships/customXml" Target="../ink/ink894.xml"/><Relationship Id="rId107" Type="http://schemas.openxmlformats.org/officeDocument/2006/relationships/customXml" Target="../ink/ink863.xml"/><Relationship Id="rId11" Type="http://schemas.openxmlformats.org/officeDocument/2006/relationships/customXml" Target="../ink/ink783.xml"/><Relationship Id="rId32" Type="http://schemas.openxmlformats.org/officeDocument/2006/relationships/customXml" Target="../ink/ink794.xml"/><Relationship Id="rId53" Type="http://schemas.openxmlformats.org/officeDocument/2006/relationships/customXml" Target="../ink/ink809.xml"/><Relationship Id="rId74" Type="http://schemas.openxmlformats.org/officeDocument/2006/relationships/customXml" Target="../ink/ink830.xml"/><Relationship Id="rId128" Type="http://schemas.openxmlformats.org/officeDocument/2006/relationships/customXml" Target="../ink/ink884.xml"/><Relationship Id="rId149" Type="http://schemas.openxmlformats.org/officeDocument/2006/relationships/customXml" Target="../ink/ink900.xml"/><Relationship Id="rId5" Type="http://schemas.openxmlformats.org/officeDocument/2006/relationships/customXml" Target="../ink/ink777.xml"/><Relationship Id="rId95" Type="http://schemas.openxmlformats.org/officeDocument/2006/relationships/customXml" Target="../ink/ink851.xml"/><Relationship Id="rId22" Type="http://schemas.openxmlformats.org/officeDocument/2006/relationships/customXml" Target="../ink/ink789.xml"/><Relationship Id="rId27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customXml" Target="../ink/ink804.xml"/><Relationship Id="rId64" Type="http://schemas.openxmlformats.org/officeDocument/2006/relationships/customXml" Target="../ink/ink820.xml"/><Relationship Id="rId69" Type="http://schemas.openxmlformats.org/officeDocument/2006/relationships/customXml" Target="../ink/ink825.xml"/><Relationship Id="rId113" Type="http://schemas.openxmlformats.org/officeDocument/2006/relationships/customXml" Target="../ink/ink869.xml"/><Relationship Id="rId118" Type="http://schemas.openxmlformats.org/officeDocument/2006/relationships/customXml" Target="../ink/ink874.xml"/><Relationship Id="rId134" Type="http://schemas.openxmlformats.org/officeDocument/2006/relationships/customXml" Target="../ink/ink890.xml"/><Relationship Id="rId139" Type="http://schemas.openxmlformats.org/officeDocument/2006/relationships/customXml" Target="../ink/ink895.xml"/><Relationship Id="rId80" Type="http://schemas.openxmlformats.org/officeDocument/2006/relationships/customXml" Target="../ink/ink836.xml"/><Relationship Id="rId85" Type="http://schemas.openxmlformats.org/officeDocument/2006/relationships/customXml" Target="../ink/ink841.xml"/><Relationship Id="rId150" Type="http://schemas.openxmlformats.org/officeDocument/2006/relationships/image" Target="../media/image90.png"/><Relationship Id="rId12" Type="http://schemas.openxmlformats.org/officeDocument/2006/relationships/customXml" Target="../ink/ink784.xml"/><Relationship Id="rId17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customXml" Target="../ink/ink797.xml"/><Relationship Id="rId59" Type="http://schemas.openxmlformats.org/officeDocument/2006/relationships/customXml" Target="../ink/ink815.xml"/><Relationship Id="rId103" Type="http://schemas.openxmlformats.org/officeDocument/2006/relationships/customXml" Target="../ink/ink859.xml"/><Relationship Id="rId108" Type="http://schemas.openxmlformats.org/officeDocument/2006/relationships/customXml" Target="../ink/ink864.xml"/><Relationship Id="rId124" Type="http://schemas.openxmlformats.org/officeDocument/2006/relationships/customXml" Target="../ink/ink880.xml"/><Relationship Id="rId129" Type="http://schemas.openxmlformats.org/officeDocument/2006/relationships/customXml" Target="../ink/ink885.xml"/><Relationship Id="rId54" Type="http://schemas.openxmlformats.org/officeDocument/2006/relationships/customXml" Target="../ink/ink810.xml"/><Relationship Id="rId70" Type="http://schemas.openxmlformats.org/officeDocument/2006/relationships/customXml" Target="../ink/ink826.xml"/><Relationship Id="rId75" Type="http://schemas.openxmlformats.org/officeDocument/2006/relationships/customXml" Target="../ink/ink831.xml"/><Relationship Id="rId91" Type="http://schemas.openxmlformats.org/officeDocument/2006/relationships/customXml" Target="../ink/ink847.xml"/><Relationship Id="rId96" Type="http://schemas.openxmlformats.org/officeDocument/2006/relationships/customXml" Target="../ink/ink852.xml"/><Relationship Id="rId140" Type="http://schemas.openxmlformats.org/officeDocument/2006/relationships/image" Target="../media/image85.png"/><Relationship Id="rId145" Type="http://schemas.openxmlformats.org/officeDocument/2006/relationships/customXml" Target="../ink/ink89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78.xml"/><Relationship Id="rId23" Type="http://schemas.openxmlformats.org/officeDocument/2006/relationships/image" Target="../media/image42.png"/><Relationship Id="rId28" Type="http://schemas.openxmlformats.org/officeDocument/2006/relationships/customXml" Target="../ink/ink792.xml"/><Relationship Id="rId49" Type="http://schemas.openxmlformats.org/officeDocument/2006/relationships/customXml" Target="../ink/ink805.xml"/><Relationship Id="rId114" Type="http://schemas.openxmlformats.org/officeDocument/2006/relationships/customXml" Target="../ink/ink870.xml"/><Relationship Id="rId119" Type="http://schemas.openxmlformats.org/officeDocument/2006/relationships/customXml" Target="../ink/ink875.xml"/><Relationship Id="rId44" Type="http://schemas.openxmlformats.org/officeDocument/2006/relationships/customXml" Target="../ink/ink800.xml"/><Relationship Id="rId60" Type="http://schemas.openxmlformats.org/officeDocument/2006/relationships/customXml" Target="../ink/ink816.xml"/><Relationship Id="rId65" Type="http://schemas.openxmlformats.org/officeDocument/2006/relationships/customXml" Target="../ink/ink821.xml"/><Relationship Id="rId81" Type="http://schemas.openxmlformats.org/officeDocument/2006/relationships/customXml" Target="../ink/ink837.xml"/><Relationship Id="rId86" Type="http://schemas.openxmlformats.org/officeDocument/2006/relationships/customXml" Target="../ink/ink842.xml"/><Relationship Id="rId130" Type="http://schemas.openxmlformats.org/officeDocument/2006/relationships/customXml" Target="../ink/ink886.xml"/><Relationship Id="rId135" Type="http://schemas.openxmlformats.org/officeDocument/2006/relationships/customXml" Target="../ink/ink891.xml"/><Relationship Id="rId151" Type="http://schemas.openxmlformats.org/officeDocument/2006/relationships/customXml" Target="../ink/ink901.xml"/><Relationship Id="rId13" Type="http://schemas.openxmlformats.org/officeDocument/2006/relationships/image" Target="../media/image37.png"/><Relationship Id="rId18" Type="http://schemas.openxmlformats.org/officeDocument/2006/relationships/customXml" Target="../ink/ink787.xml"/><Relationship Id="rId39" Type="http://schemas.openxmlformats.org/officeDocument/2006/relationships/image" Target="../media/image50.png"/><Relationship Id="rId109" Type="http://schemas.openxmlformats.org/officeDocument/2006/relationships/customXml" Target="../ink/ink865.xml"/><Relationship Id="rId34" Type="http://schemas.openxmlformats.org/officeDocument/2006/relationships/customXml" Target="../ink/ink795.xml"/><Relationship Id="rId50" Type="http://schemas.openxmlformats.org/officeDocument/2006/relationships/customXml" Target="../ink/ink806.xml"/><Relationship Id="rId55" Type="http://schemas.openxmlformats.org/officeDocument/2006/relationships/customXml" Target="../ink/ink811.xml"/><Relationship Id="rId76" Type="http://schemas.openxmlformats.org/officeDocument/2006/relationships/customXml" Target="../ink/ink832.xml"/><Relationship Id="rId97" Type="http://schemas.openxmlformats.org/officeDocument/2006/relationships/customXml" Target="../ink/ink853.xml"/><Relationship Id="rId104" Type="http://schemas.openxmlformats.org/officeDocument/2006/relationships/customXml" Target="../ink/ink860.xml"/><Relationship Id="rId120" Type="http://schemas.openxmlformats.org/officeDocument/2006/relationships/customXml" Target="../ink/ink876.xml"/><Relationship Id="rId125" Type="http://schemas.openxmlformats.org/officeDocument/2006/relationships/customXml" Target="../ink/ink881.xml"/><Relationship Id="rId141" Type="http://schemas.openxmlformats.org/officeDocument/2006/relationships/customXml" Target="../ink/ink896.xml"/><Relationship Id="rId146" Type="http://schemas.openxmlformats.org/officeDocument/2006/relationships/image" Target="../media/image88.png"/><Relationship Id="rId7" Type="http://schemas.openxmlformats.org/officeDocument/2006/relationships/customXml" Target="../ink/ink779.xml"/><Relationship Id="rId71" Type="http://schemas.openxmlformats.org/officeDocument/2006/relationships/customXml" Target="../ink/ink827.xml"/><Relationship Id="rId92" Type="http://schemas.openxmlformats.org/officeDocument/2006/relationships/customXml" Target="../ink/ink848.xml"/><Relationship Id="rId2" Type="http://schemas.openxmlformats.org/officeDocument/2006/relationships/customXml" Target="../ink/ink775.xml"/><Relationship Id="rId29" Type="http://schemas.openxmlformats.org/officeDocument/2006/relationships/image" Target="../media/image45.png"/><Relationship Id="rId24" Type="http://schemas.openxmlformats.org/officeDocument/2006/relationships/customXml" Target="../ink/ink790.xml"/><Relationship Id="rId40" Type="http://schemas.openxmlformats.org/officeDocument/2006/relationships/customXml" Target="../ink/ink798.xml"/><Relationship Id="rId45" Type="http://schemas.openxmlformats.org/officeDocument/2006/relationships/customXml" Target="../ink/ink801.xml"/><Relationship Id="rId66" Type="http://schemas.openxmlformats.org/officeDocument/2006/relationships/customXml" Target="../ink/ink822.xml"/><Relationship Id="rId87" Type="http://schemas.openxmlformats.org/officeDocument/2006/relationships/customXml" Target="../ink/ink843.xml"/><Relationship Id="rId110" Type="http://schemas.openxmlformats.org/officeDocument/2006/relationships/customXml" Target="../ink/ink866.xml"/><Relationship Id="rId115" Type="http://schemas.openxmlformats.org/officeDocument/2006/relationships/customXml" Target="../ink/ink871.xml"/><Relationship Id="rId131" Type="http://schemas.openxmlformats.org/officeDocument/2006/relationships/customXml" Target="../ink/ink887.xml"/><Relationship Id="rId136" Type="http://schemas.openxmlformats.org/officeDocument/2006/relationships/customXml" Target="../ink/ink892.xml"/><Relationship Id="rId61" Type="http://schemas.openxmlformats.org/officeDocument/2006/relationships/customXml" Target="../ink/ink817.xml"/><Relationship Id="rId82" Type="http://schemas.openxmlformats.org/officeDocument/2006/relationships/customXml" Target="../ink/ink838.xml"/><Relationship Id="rId152" Type="http://schemas.openxmlformats.org/officeDocument/2006/relationships/image" Target="../media/image91.png"/><Relationship Id="rId19" Type="http://schemas.openxmlformats.org/officeDocument/2006/relationships/image" Target="../media/image40.png"/><Relationship Id="rId14" Type="http://schemas.openxmlformats.org/officeDocument/2006/relationships/customXml" Target="../ink/ink785.xml"/><Relationship Id="rId30" Type="http://schemas.openxmlformats.org/officeDocument/2006/relationships/customXml" Target="../ink/ink793.xml"/><Relationship Id="rId35" Type="http://schemas.openxmlformats.org/officeDocument/2006/relationships/image" Target="../media/image48.png"/><Relationship Id="rId56" Type="http://schemas.openxmlformats.org/officeDocument/2006/relationships/customXml" Target="../ink/ink812.xml"/><Relationship Id="rId77" Type="http://schemas.openxmlformats.org/officeDocument/2006/relationships/customXml" Target="../ink/ink833.xml"/><Relationship Id="rId100" Type="http://schemas.openxmlformats.org/officeDocument/2006/relationships/customXml" Target="../ink/ink856.xml"/><Relationship Id="rId105" Type="http://schemas.openxmlformats.org/officeDocument/2006/relationships/customXml" Target="../ink/ink861.xml"/><Relationship Id="rId126" Type="http://schemas.openxmlformats.org/officeDocument/2006/relationships/customXml" Target="../ink/ink882.xml"/><Relationship Id="rId147" Type="http://schemas.openxmlformats.org/officeDocument/2006/relationships/customXml" Target="../ink/ink899.xml"/><Relationship Id="rId8" Type="http://schemas.openxmlformats.org/officeDocument/2006/relationships/customXml" Target="../ink/ink780.xml"/><Relationship Id="rId51" Type="http://schemas.openxmlformats.org/officeDocument/2006/relationships/customXml" Target="../ink/ink807.xml"/><Relationship Id="rId72" Type="http://schemas.openxmlformats.org/officeDocument/2006/relationships/customXml" Target="../ink/ink828.xml"/><Relationship Id="rId93" Type="http://schemas.openxmlformats.org/officeDocument/2006/relationships/customXml" Target="../ink/ink849.xml"/><Relationship Id="rId98" Type="http://schemas.openxmlformats.org/officeDocument/2006/relationships/customXml" Target="../ink/ink854.xml"/><Relationship Id="rId121" Type="http://schemas.openxmlformats.org/officeDocument/2006/relationships/customXml" Target="../ink/ink877.xml"/><Relationship Id="rId142" Type="http://schemas.openxmlformats.org/officeDocument/2006/relationships/image" Target="../media/image86.png"/><Relationship Id="rId3" Type="http://schemas.openxmlformats.org/officeDocument/2006/relationships/image" Target="../media/image36.png"/><Relationship Id="rId25" Type="http://schemas.openxmlformats.org/officeDocument/2006/relationships/image" Target="../media/image43.png"/><Relationship Id="rId46" Type="http://schemas.openxmlformats.org/officeDocument/2006/relationships/customXml" Target="../ink/ink802.xml"/><Relationship Id="rId67" Type="http://schemas.openxmlformats.org/officeDocument/2006/relationships/customXml" Target="../ink/ink823.xml"/><Relationship Id="rId116" Type="http://schemas.openxmlformats.org/officeDocument/2006/relationships/customXml" Target="../ink/ink872.xml"/><Relationship Id="rId137" Type="http://schemas.openxmlformats.org/officeDocument/2006/relationships/customXml" Target="../ink/ink893.xml"/><Relationship Id="rId20" Type="http://schemas.openxmlformats.org/officeDocument/2006/relationships/customXml" Target="../ink/ink788.xml"/><Relationship Id="rId41" Type="http://schemas.openxmlformats.org/officeDocument/2006/relationships/image" Target="../media/image51.png"/><Relationship Id="rId62" Type="http://schemas.openxmlformats.org/officeDocument/2006/relationships/customXml" Target="../ink/ink818.xml"/><Relationship Id="rId83" Type="http://schemas.openxmlformats.org/officeDocument/2006/relationships/customXml" Target="../ink/ink839.xml"/><Relationship Id="rId88" Type="http://schemas.openxmlformats.org/officeDocument/2006/relationships/customXml" Target="../ink/ink844.xml"/><Relationship Id="rId111" Type="http://schemas.openxmlformats.org/officeDocument/2006/relationships/customXml" Target="../ink/ink867.xml"/><Relationship Id="rId132" Type="http://schemas.openxmlformats.org/officeDocument/2006/relationships/customXml" Target="../ink/ink888.xml"/><Relationship Id="rId15" Type="http://schemas.openxmlformats.org/officeDocument/2006/relationships/image" Target="../media/image38.png"/><Relationship Id="rId36" Type="http://schemas.openxmlformats.org/officeDocument/2006/relationships/customXml" Target="../ink/ink796.xml"/><Relationship Id="rId57" Type="http://schemas.openxmlformats.org/officeDocument/2006/relationships/customXml" Target="../ink/ink813.xml"/><Relationship Id="rId106" Type="http://schemas.openxmlformats.org/officeDocument/2006/relationships/customXml" Target="../ink/ink862.xml"/><Relationship Id="rId127" Type="http://schemas.openxmlformats.org/officeDocument/2006/relationships/customXml" Target="../ink/ink883.xml"/><Relationship Id="rId10" Type="http://schemas.openxmlformats.org/officeDocument/2006/relationships/customXml" Target="../ink/ink782.xml"/><Relationship Id="rId31" Type="http://schemas.openxmlformats.org/officeDocument/2006/relationships/image" Target="../media/image46.png"/><Relationship Id="rId52" Type="http://schemas.openxmlformats.org/officeDocument/2006/relationships/customXml" Target="../ink/ink808.xml"/><Relationship Id="rId73" Type="http://schemas.openxmlformats.org/officeDocument/2006/relationships/customXml" Target="../ink/ink829.xml"/><Relationship Id="rId78" Type="http://schemas.openxmlformats.org/officeDocument/2006/relationships/customXml" Target="../ink/ink834.xml"/><Relationship Id="rId94" Type="http://schemas.openxmlformats.org/officeDocument/2006/relationships/customXml" Target="../ink/ink850.xml"/><Relationship Id="rId99" Type="http://schemas.openxmlformats.org/officeDocument/2006/relationships/customXml" Target="../ink/ink855.xml"/><Relationship Id="rId101" Type="http://schemas.openxmlformats.org/officeDocument/2006/relationships/customXml" Target="../ink/ink857.xml"/><Relationship Id="rId122" Type="http://schemas.openxmlformats.org/officeDocument/2006/relationships/customXml" Target="../ink/ink878.xml"/><Relationship Id="rId143" Type="http://schemas.openxmlformats.org/officeDocument/2006/relationships/customXml" Target="../ink/ink897.xml"/><Relationship Id="rId148" Type="http://schemas.openxmlformats.org/officeDocument/2006/relationships/image" Target="../media/image89.png"/><Relationship Id="rId4" Type="http://schemas.openxmlformats.org/officeDocument/2006/relationships/customXml" Target="../ink/ink776.xml"/><Relationship Id="rId9" Type="http://schemas.openxmlformats.org/officeDocument/2006/relationships/customXml" Target="../ink/ink781.xml"/><Relationship Id="rId26" Type="http://schemas.openxmlformats.org/officeDocument/2006/relationships/customXml" Target="../ink/ink791.xml"/><Relationship Id="rId47" Type="http://schemas.openxmlformats.org/officeDocument/2006/relationships/customXml" Target="../ink/ink803.xml"/><Relationship Id="rId68" Type="http://schemas.openxmlformats.org/officeDocument/2006/relationships/customXml" Target="../ink/ink824.xml"/><Relationship Id="rId89" Type="http://schemas.openxmlformats.org/officeDocument/2006/relationships/customXml" Target="../ink/ink845.xml"/><Relationship Id="rId112" Type="http://schemas.openxmlformats.org/officeDocument/2006/relationships/customXml" Target="../ink/ink868.xml"/><Relationship Id="rId133" Type="http://schemas.openxmlformats.org/officeDocument/2006/relationships/customXml" Target="../ink/ink889.xml"/><Relationship Id="rId16" Type="http://schemas.openxmlformats.org/officeDocument/2006/relationships/customXml" Target="../ink/ink786.xml"/><Relationship Id="rId37" Type="http://schemas.openxmlformats.org/officeDocument/2006/relationships/image" Target="../media/image49.png"/><Relationship Id="rId58" Type="http://schemas.openxmlformats.org/officeDocument/2006/relationships/customXml" Target="../ink/ink814.xml"/><Relationship Id="rId79" Type="http://schemas.openxmlformats.org/officeDocument/2006/relationships/customXml" Target="../ink/ink835.xml"/><Relationship Id="rId102" Type="http://schemas.openxmlformats.org/officeDocument/2006/relationships/customXml" Target="../ink/ink858.xml"/><Relationship Id="rId123" Type="http://schemas.openxmlformats.org/officeDocument/2006/relationships/customXml" Target="../ink/ink879.xml"/><Relationship Id="rId144" Type="http://schemas.openxmlformats.org/officeDocument/2006/relationships/image" Target="../media/image87.png"/><Relationship Id="rId90" Type="http://schemas.openxmlformats.org/officeDocument/2006/relationships/customXml" Target="../ink/ink8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786E0-12E1-A041-8E96-649DA18A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D57D2A-EE3D-9E41-B678-69BB3500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955" y="-142875"/>
            <a:ext cx="10515600" cy="1325563"/>
          </a:xfrm>
        </p:spPr>
        <p:txBody>
          <a:bodyPr/>
          <a:lstStyle/>
          <a:p>
            <a:pPr algn="ctr"/>
            <a:r>
              <a:rPr lang="en-IN" b="1" i="1" dirty="0">
                <a:solidFill>
                  <a:schemeClr val="bg1"/>
                </a:solidFill>
              </a:rPr>
              <a:t>TWIN DELAYED DDPG (T3D)</a:t>
            </a:r>
            <a:endParaRPr lang="en-IN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04FF-F8B5-044A-B364-79DC1BF4E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910" y="4504284"/>
            <a:ext cx="2856089" cy="2353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6F52A-4033-F440-96EE-AD742A0EC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04284"/>
            <a:ext cx="2960597" cy="235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05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03FCCF76-3437-B942-AA66-EB4389481568}"/>
              </a:ext>
            </a:extLst>
          </p:cNvPr>
          <p:cNvSpPr/>
          <p:nvPr/>
        </p:nvSpPr>
        <p:spPr>
          <a:xfrm>
            <a:off x="6494782" y="667761"/>
            <a:ext cx="2073484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Q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2027276" y="96655"/>
            <a:ext cx="6771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Step8:</a:t>
            </a:r>
            <a:r>
              <a:rPr lang="en-US" u="sng" dirty="0"/>
              <a:t>Take Minimum of Q1 and Q2 and output Target Q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B6FB0E2-DB31-594C-8EC3-1E8432C69587}"/>
              </a:ext>
            </a:extLst>
          </p:cNvPr>
          <p:cNvSpPr/>
          <p:nvPr/>
        </p:nvSpPr>
        <p:spPr>
          <a:xfrm>
            <a:off x="3854950" y="867657"/>
            <a:ext cx="1942132" cy="21680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Take Minimum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E44F449-20FC-6145-AA20-17C7B754CC2C}"/>
              </a:ext>
            </a:extLst>
          </p:cNvPr>
          <p:cNvSpPr/>
          <p:nvPr/>
        </p:nvSpPr>
        <p:spPr>
          <a:xfrm>
            <a:off x="781239" y="607354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Q1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8357916D-82FA-424D-B3E9-8021A287126E}"/>
              </a:ext>
            </a:extLst>
          </p:cNvPr>
          <p:cNvSpPr/>
          <p:nvPr/>
        </p:nvSpPr>
        <p:spPr>
          <a:xfrm>
            <a:off x="781238" y="1229538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92B3E3-41FB-554E-B05E-977B6830BFA0}"/>
              </a:ext>
            </a:extLst>
          </p:cNvPr>
          <p:cNvGrpSpPr/>
          <p:nvPr/>
        </p:nvGrpSpPr>
        <p:grpSpPr>
          <a:xfrm>
            <a:off x="1389421" y="660897"/>
            <a:ext cx="2341800" cy="1013760"/>
            <a:chOff x="1976444" y="1609164"/>
            <a:chExt cx="2341800" cy="10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F674AB-8E6A-E54E-88C2-243E995DE3E3}"/>
                    </a:ext>
                  </a:extLst>
                </p14:cNvPr>
                <p14:cNvContentPartPr/>
                <p14:nvPr/>
              </p14:nvContentPartPr>
              <p14:xfrm>
                <a:off x="1976444" y="1609164"/>
                <a:ext cx="448560" cy="3909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F674AB-8E6A-E54E-88C2-243E995DE3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67444" y="1600524"/>
                  <a:ext cx="4662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0C04943-3EEE-D644-99FB-E460BE542D5A}"/>
                    </a:ext>
                  </a:extLst>
                </p14:cNvPr>
                <p14:cNvContentPartPr/>
                <p14:nvPr/>
              </p14:nvContentPartPr>
              <p14:xfrm>
                <a:off x="1995884" y="2284164"/>
                <a:ext cx="445320" cy="3387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0C04943-3EEE-D644-99FB-E460BE542D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87244" y="2275524"/>
                  <a:ext cx="462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3255ED-C8C4-224A-B572-C2EBEDBE7BA3}"/>
                    </a:ext>
                  </a:extLst>
                </p14:cNvPr>
                <p14:cNvContentPartPr/>
                <p14:nvPr/>
              </p14:nvContentPartPr>
              <p14:xfrm>
                <a:off x="2436164" y="1749564"/>
                <a:ext cx="1882080" cy="275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3255ED-C8C4-224A-B572-C2EBEDBE7B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27164" y="1740564"/>
                  <a:ext cx="1899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5DE4D9E-F6FF-424F-9C32-57D42C27C097}"/>
                    </a:ext>
                  </a:extLst>
                </p14:cNvPr>
                <p14:cNvContentPartPr/>
                <p14:nvPr/>
              </p14:nvContentPartPr>
              <p14:xfrm>
                <a:off x="2450564" y="1974564"/>
                <a:ext cx="1001160" cy="482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5DE4D9E-F6FF-424F-9C32-57D42C27C0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1564" y="1965924"/>
                  <a:ext cx="1018800" cy="50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D64A9FA-CA38-434A-BF1C-4A9C14171685}"/>
                  </a:ext>
                </a:extLst>
              </p14:cNvPr>
              <p14:cNvContentPartPr/>
              <p14:nvPr/>
            </p14:nvContentPartPr>
            <p14:xfrm>
              <a:off x="5863501" y="897417"/>
              <a:ext cx="1134000" cy="195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D64A9FA-CA38-434A-BF1C-4A9C141716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4501" y="888777"/>
                <a:ext cx="11516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B77C50-27BF-6E49-8534-7C17C1F25F09}"/>
                  </a:ext>
                </a:extLst>
              </p14:cNvPr>
              <p14:cNvContentPartPr/>
              <p14:nvPr/>
            </p14:nvContentPartPr>
            <p14:xfrm>
              <a:off x="7077421" y="777537"/>
              <a:ext cx="1079640" cy="419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B77C50-27BF-6E49-8534-7C17C1F25F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68781" y="768537"/>
                <a:ext cx="109728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99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2027276" y="96655"/>
            <a:ext cx="49702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Step9: Get the final target of the two Critic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359DE-81CD-9C40-A641-652EC592D88A}"/>
              </a:ext>
            </a:extLst>
          </p:cNvPr>
          <p:cNvSpPr/>
          <p:nvPr/>
        </p:nvSpPr>
        <p:spPr>
          <a:xfrm>
            <a:off x="852255" y="671562"/>
            <a:ext cx="9135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target_Q </a:t>
            </a:r>
            <a:r>
              <a:rPr lang="en-I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 reward + ((</a:t>
            </a:r>
            <a:r>
              <a:rPr lang="en-IN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I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-done) * discount * target_Q).detach()</a:t>
            </a:r>
          </a:p>
          <a:p>
            <a:br>
              <a:rPr lang="en-IN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I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A9E0D-FB9C-7D4C-BC48-1CF38524D48F}"/>
              </a:ext>
            </a:extLst>
          </p:cNvPr>
          <p:cNvSpPr/>
          <p:nvPr/>
        </p:nvSpPr>
        <p:spPr>
          <a:xfrm>
            <a:off x="1512161" y="1598766"/>
            <a:ext cx="8075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Done=1 (episode over)      Done=0 (episode not over)</a:t>
            </a:r>
            <a:endParaRPr lang="en-IN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8F3A8A-46DE-3A47-AB64-31272193EBD8}"/>
                  </a:ext>
                </a:extLst>
              </p14:cNvPr>
              <p14:cNvContentPartPr/>
              <p14:nvPr/>
            </p14:nvContentPartPr>
            <p14:xfrm>
              <a:off x="1029303" y="1066750"/>
              <a:ext cx="1053720" cy="1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8F3A8A-46DE-3A47-AB64-31272193EB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303" y="1058110"/>
                <a:ext cx="1071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6BF965-C2CD-4944-8842-C258E1298FE1}"/>
                  </a:ext>
                </a:extLst>
              </p14:cNvPr>
              <p14:cNvContentPartPr/>
              <p14:nvPr/>
            </p14:nvContentPartPr>
            <p14:xfrm>
              <a:off x="2170143" y="1003390"/>
              <a:ext cx="2400840" cy="632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6BF965-C2CD-4944-8842-C258E1298F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1503" y="994750"/>
                <a:ext cx="24184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1F8BD6-A7BD-5647-A9FB-4FB7C3B82AE3}"/>
                  </a:ext>
                </a:extLst>
              </p14:cNvPr>
              <p14:cNvContentPartPr/>
              <p14:nvPr/>
            </p14:nvContentPartPr>
            <p14:xfrm>
              <a:off x="4546503" y="1352950"/>
              <a:ext cx="1002240" cy="17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1F8BD6-A7BD-5647-A9FB-4FB7C3B82A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37863" y="1344310"/>
                <a:ext cx="1019880" cy="19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0A07FB40-D5DA-1E45-9496-F32C6FF15627}"/>
              </a:ext>
            </a:extLst>
          </p:cNvPr>
          <p:cNvGrpSpPr/>
          <p:nvPr/>
        </p:nvGrpSpPr>
        <p:grpSpPr>
          <a:xfrm>
            <a:off x="2869263" y="1982230"/>
            <a:ext cx="1558800" cy="212400"/>
            <a:chOff x="2869263" y="1982230"/>
            <a:chExt cx="155880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BFB47A-B906-1F4B-AFA2-F0FC6AA36CE9}"/>
                    </a:ext>
                  </a:extLst>
                </p14:cNvPr>
                <p14:cNvContentPartPr/>
                <p14:nvPr/>
              </p14:nvContentPartPr>
              <p14:xfrm>
                <a:off x="2869263" y="1982230"/>
                <a:ext cx="103320" cy="144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BFB47A-B906-1F4B-AFA2-F0FC6AA36C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60623" y="1973230"/>
                  <a:ext cx="12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D8D680-8404-804D-833E-289C401F53A0}"/>
                    </a:ext>
                  </a:extLst>
                </p14:cNvPr>
                <p14:cNvContentPartPr/>
                <p14:nvPr/>
              </p14:nvContentPartPr>
              <p14:xfrm>
                <a:off x="3025863" y="2052070"/>
                <a:ext cx="99360" cy="100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D8D680-8404-804D-833E-289C401F53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16863" y="2043070"/>
                  <a:ext cx="117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566625-6669-6D4B-AB64-B440A4A561D7}"/>
                    </a:ext>
                  </a:extLst>
                </p14:cNvPr>
                <p14:cNvContentPartPr/>
                <p14:nvPr/>
              </p14:nvContentPartPr>
              <p14:xfrm>
                <a:off x="3162663" y="2104990"/>
                <a:ext cx="69840" cy="79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F566625-6669-6D4B-AB64-B440A4A561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54023" y="2095990"/>
                  <a:ext cx="87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62CB314-136B-9749-A6EF-0599C9A4C81D}"/>
                    </a:ext>
                  </a:extLst>
                </p14:cNvPr>
                <p14:cNvContentPartPr/>
                <p14:nvPr/>
              </p14:nvContentPartPr>
              <p14:xfrm>
                <a:off x="3352743" y="2038750"/>
                <a:ext cx="102960" cy="115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62CB314-136B-9749-A6EF-0599C9A4C8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43743" y="2030110"/>
                  <a:ext cx="120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C7E4F3-F067-5F44-B653-CFEF59742C71}"/>
                    </a:ext>
                  </a:extLst>
                </p14:cNvPr>
                <p14:cNvContentPartPr/>
                <p14:nvPr/>
              </p14:nvContentPartPr>
              <p14:xfrm>
                <a:off x="3505023" y="2076550"/>
                <a:ext cx="57960" cy="98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C7E4F3-F067-5F44-B653-CFEF59742C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96383" y="2067550"/>
                  <a:ext cx="75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471BD54-8A22-E44A-936E-397B59DFDC94}"/>
                    </a:ext>
                  </a:extLst>
                </p14:cNvPr>
                <p14:cNvContentPartPr/>
                <p14:nvPr/>
              </p14:nvContentPartPr>
              <p14:xfrm>
                <a:off x="3599703" y="2088430"/>
                <a:ext cx="77400" cy="58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71BD54-8A22-E44A-936E-397B59DFDC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1063" y="2079430"/>
                  <a:ext cx="95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879BCC-D73C-5441-A244-CA0A61C4509B}"/>
                    </a:ext>
                  </a:extLst>
                </p14:cNvPr>
                <p14:cNvContentPartPr/>
                <p14:nvPr/>
              </p14:nvContentPartPr>
              <p14:xfrm>
                <a:off x="3608343" y="2083030"/>
                <a:ext cx="62280" cy="111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879BCC-D73C-5441-A244-CA0A61C450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9703" y="2074030"/>
                  <a:ext cx="79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0594E1-A9CA-364F-ABF5-4A44E4EB2D6B}"/>
                    </a:ext>
                  </a:extLst>
                </p14:cNvPr>
                <p14:cNvContentPartPr/>
                <p14:nvPr/>
              </p14:nvContentPartPr>
              <p14:xfrm>
                <a:off x="3717423" y="2012470"/>
                <a:ext cx="66600" cy="150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0594E1-A9CA-364F-ABF5-4A44E4EB2D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8423" y="2003470"/>
                  <a:ext cx="842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7AB96D-D984-3347-8471-90E9F0BB6789}"/>
                    </a:ext>
                  </a:extLst>
                </p14:cNvPr>
                <p14:cNvContentPartPr/>
                <p14:nvPr/>
              </p14:nvContentPartPr>
              <p14:xfrm>
                <a:off x="3691503" y="2063590"/>
                <a:ext cx="73080" cy="10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7AB96D-D984-3347-8471-90E9F0BB67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82503" y="2054950"/>
                  <a:ext cx="90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2A87362-DC18-DC4E-B919-A7B11FE1E6B6}"/>
                    </a:ext>
                  </a:extLst>
                </p14:cNvPr>
                <p14:cNvContentPartPr/>
                <p14:nvPr/>
              </p14:nvContentPartPr>
              <p14:xfrm>
                <a:off x="3927663" y="2065030"/>
                <a:ext cx="90720" cy="124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2A87362-DC18-DC4E-B919-A7B11FE1E6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19023" y="2056390"/>
                  <a:ext cx="10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B4821C-73AE-4D49-A742-8A1368D52FD1}"/>
                    </a:ext>
                  </a:extLst>
                </p14:cNvPr>
                <p14:cNvContentPartPr/>
                <p14:nvPr/>
              </p14:nvContentPartPr>
              <p14:xfrm>
                <a:off x="4054743" y="2022910"/>
                <a:ext cx="50760" cy="171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B4821C-73AE-4D49-A742-8A1368D52F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45743" y="2014270"/>
                  <a:ext cx="68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DA0D53-AEC1-584C-A47F-D89F7144F2D3}"/>
                    </a:ext>
                  </a:extLst>
                </p14:cNvPr>
                <p14:cNvContentPartPr/>
                <p14:nvPr/>
              </p14:nvContentPartPr>
              <p14:xfrm>
                <a:off x="4031703" y="2097070"/>
                <a:ext cx="61560" cy="5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DA0D53-AEC1-584C-A47F-D89F7144F2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23063" y="2088430"/>
                  <a:ext cx="79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9DED1B-EF01-4B48-908F-CC4AC41827A3}"/>
                    </a:ext>
                  </a:extLst>
                </p14:cNvPr>
                <p14:cNvContentPartPr/>
                <p14:nvPr/>
              </p14:nvContentPartPr>
              <p14:xfrm>
                <a:off x="4132863" y="2095270"/>
                <a:ext cx="110880" cy="75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9DED1B-EF01-4B48-908F-CC4AC41827A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23863" y="2086270"/>
                  <a:ext cx="128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A68FA3-0D27-B84F-904C-F7BCDC3B8559}"/>
                    </a:ext>
                  </a:extLst>
                </p14:cNvPr>
                <p14:cNvContentPartPr/>
                <p14:nvPr/>
              </p14:nvContentPartPr>
              <p14:xfrm>
                <a:off x="4259223" y="2030110"/>
                <a:ext cx="60480" cy="120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A68FA3-0D27-B84F-904C-F7BCDC3B85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0223" y="2021110"/>
                  <a:ext cx="78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59A132-01B1-E148-9911-5496D03465C3}"/>
                    </a:ext>
                  </a:extLst>
                </p14:cNvPr>
                <p14:cNvContentPartPr/>
                <p14:nvPr/>
              </p14:nvContentPartPr>
              <p14:xfrm>
                <a:off x="4217103" y="2067910"/>
                <a:ext cx="95400" cy="6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59A132-01B1-E148-9911-5496D03465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08103" y="2058910"/>
                  <a:ext cx="1130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2A5F0AE-7280-EB4E-AB65-607A9A2ECDD8}"/>
                    </a:ext>
                  </a:extLst>
                </p14:cNvPr>
                <p14:cNvContentPartPr/>
                <p14:nvPr/>
              </p14:nvContentPartPr>
              <p14:xfrm>
                <a:off x="4333023" y="2063950"/>
                <a:ext cx="95040" cy="95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2A5F0AE-7280-EB4E-AB65-607A9A2ECD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24023" y="2055310"/>
                  <a:ext cx="11268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690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03FCCF76-3437-B942-AA66-EB4389481568}"/>
              </a:ext>
            </a:extLst>
          </p:cNvPr>
          <p:cNvSpPr/>
          <p:nvPr/>
        </p:nvSpPr>
        <p:spPr>
          <a:xfrm>
            <a:off x="7647016" y="1846188"/>
            <a:ext cx="1928978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Output Current Q1 and Q2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1233996" y="96655"/>
            <a:ext cx="812449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Step10: </a:t>
            </a:r>
            <a:r>
              <a:rPr lang="en-US" u="sng" dirty="0"/>
              <a:t>Two Critic Model take current state(s) and current action (a) as input </a:t>
            </a:r>
          </a:p>
          <a:p>
            <a:pPr algn="ctr"/>
            <a:r>
              <a:rPr lang="en-US" u="sng" dirty="0"/>
              <a:t>and return two current Q Values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B6FB0E2-DB31-594C-8EC3-1E8432C69587}"/>
              </a:ext>
            </a:extLst>
          </p:cNvPr>
          <p:cNvSpPr/>
          <p:nvPr/>
        </p:nvSpPr>
        <p:spPr>
          <a:xfrm>
            <a:off x="4270565" y="3766612"/>
            <a:ext cx="1942132" cy="216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highlight>
                  <a:srgbClr val="FFFF00"/>
                </a:highlight>
              </a:rPr>
              <a:t>Two Critic Model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7337BB1-0A02-3C4D-ABC9-3A0D5BCE6E32}"/>
              </a:ext>
            </a:extLst>
          </p:cNvPr>
          <p:cNvGrpSpPr/>
          <p:nvPr/>
        </p:nvGrpSpPr>
        <p:grpSpPr>
          <a:xfrm>
            <a:off x="2842715" y="742986"/>
            <a:ext cx="4563945" cy="2916174"/>
            <a:chOff x="1630378" y="269477"/>
            <a:chExt cx="6866938" cy="4967859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1E53208-F911-DC48-B6EB-8CB8AFA67663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5F45573-129D-AF43-BB6D-D35DE5B90421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DE46A22-55A1-BA4E-9CE1-31B50078CC0C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D44B279-52F0-D645-A055-9F7B59AA42F6}"/>
                </a:ext>
              </a:extLst>
            </p:cNvPr>
            <p:cNvSpPr/>
            <p:nvPr/>
          </p:nvSpPr>
          <p:spPr>
            <a:xfrm>
              <a:off x="6533665" y="4592251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3F365CA-4873-2E4E-88B6-CAA627FF84AB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C15713B-4C1A-2F44-842B-376B0B4A9CEE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855A58A-EE87-F841-8864-AF128A7E64A3}"/>
                </a:ext>
              </a:extLst>
            </p:cNvPr>
            <p:cNvSpPr/>
            <p:nvPr/>
          </p:nvSpPr>
          <p:spPr>
            <a:xfrm>
              <a:off x="6765924" y="2296039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1463584-B943-2341-95A6-D5AF9CFCF4A3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D499BB2-1A34-E649-9F0A-2FD2C0E5510A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0E97BC0-5AF9-8B4E-8938-A1CCA1D3E731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555791E-84D0-7F47-8C84-690DDE5FBB63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A979995-2F77-BF46-AA29-5C13EC00784E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4D788D3-DFC5-D24E-BFF4-32490C651351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51CE0544-2F54-7043-8BEE-E8791E507276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BDAD7BF3-DFCB-904B-A03E-451A95C5141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07D1B1AE-578E-C24D-BB83-684C71C6A7A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1E324B19-1BCD-8645-B6EA-39A7EC801E55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2BC2A85-3C75-A14A-AF55-2753BD84E18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06C9C1CB-23D1-D74F-A1D4-082E8F82AD64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A7B593E6-9FD3-AB47-BACE-D94BC5438CCF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3B5C961D-B273-BE4A-AA16-4240C4B1099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770533DA-4006-154F-B009-579D8DE328B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770533DA-4006-154F-B009-579D8DE328B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2732F272-608F-B340-A096-5DDDCC1B00C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2732F272-608F-B340-A096-5DDDCC1B00C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610B2121-12B5-4946-8689-1A74201F9021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610B2121-12B5-4946-8689-1A74201F902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5A19ED1-EFA4-4446-9EB9-6C606BDD642F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5D69053A-0329-E041-9805-5FCF3FD63C3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3FF10549-8C41-BE47-9A59-8D51837B9C7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04873B96-D77C-564A-9DCD-850FF13C1F9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DC2CF8E5-835B-B648-A4CD-F38D0EADB111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9C33CF88-BB1A-3846-A17A-B28745ADCABA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9C33CF88-BB1A-3846-A17A-B28745ADCAB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264F1F77-D457-0744-ADD0-1F0A37299706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264F1F77-D457-0744-ADD0-1F0A3729970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D1DC56C5-F7F2-6448-8A1E-61F91E0A2F5B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D1DC56C5-F7F2-6448-8A1E-61F91E0A2F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ECAA5DE-41AD-A24B-9429-277D153E0F37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F7B4C88-7560-594A-855E-9B8E816EF425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28C9E93-38D8-374D-B1CC-AB782ECF1197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21100301-5417-D44D-80F1-A2B3F4FF21F4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E35EE9DA-AB28-4D44-BA50-812FC8A9C6A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A4415B66-9FE1-1E43-A5A6-67B9BBA7742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4F3E493-287F-CE41-8A84-C0BFF05176F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C3C95C89-B6D0-E647-8074-95D5DBBC0E85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C3C95C89-B6D0-E647-8074-95D5DBBC0E8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663BA855-5B4C-F54E-8890-48C732EB7284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663BA855-5B4C-F54E-8890-48C732EB728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C59E2A72-37EE-D042-975C-CCABA585C34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C59E2A72-37EE-D042-975C-CCABA585C34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DEF9849-27E7-7446-AC14-71B4979484D4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318986E7-2038-6D47-8D38-AA24DCA2326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318986E7-2038-6D47-8D38-AA24DCA2326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DB311E1A-993E-E843-9FDE-4FF9BBE58123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DB311E1A-993E-E843-9FDE-4FF9BBE5812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1BEE9026-74C8-8E4E-A666-AF03C528EAA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1BEE9026-74C8-8E4E-A666-AF03C528EAA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4BC4B696-B183-124F-82C3-034878827BB4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4BC4B696-B183-124F-82C3-034878827BB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19DEA803-B4DF-3E46-ABDF-4C47DBB35F9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19DEA803-B4DF-3E46-ABDF-4C47DBB35F9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E8A5E255-09E9-6546-9FEA-3261CAE9E4F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E8A5E255-09E9-6546-9FEA-3261CAE9E4F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A24F8756-AF46-B844-A285-D62AE52C8311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A24F8756-AF46-B844-A285-D62AE52C831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5F8CD85E-8FED-8845-9092-DBA09B20BED7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5F8CD85E-8FED-8845-9092-DBA09B20BED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DE699B5F-179F-EA49-8885-47F7A5AD60F8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DE699B5F-179F-EA49-8885-47F7A5AD60F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D9D8D161-A5A7-104A-BD94-67C0142A5413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D9D8D161-A5A7-104A-BD94-67C0142A541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EB8AD234-3B9F-5E42-8E8C-27802422EB09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EB8AD234-3B9F-5E42-8E8C-27802422EB0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6C20DC8F-AEBB-EC44-B28C-47A303444477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431" name="Ink 430">
                      <a:extLst>
                        <a:ext uri="{FF2B5EF4-FFF2-40B4-BE49-F238E27FC236}">
                          <a16:creationId xmlns:a16="http://schemas.microsoft.com/office/drawing/2014/main" id="{D6C7CC03-7520-7A4F-A73D-28275B1478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431" name="Ink 430">
                      <a:extLst>
                        <a:ext uri="{FF2B5EF4-FFF2-40B4-BE49-F238E27FC236}">
                          <a16:creationId xmlns:a16="http://schemas.microsoft.com/office/drawing/2014/main" id="{D6C7CC03-7520-7A4F-A73D-28275B147821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432" name="Ink 431">
                      <a:extLst>
                        <a:ext uri="{FF2B5EF4-FFF2-40B4-BE49-F238E27FC236}">
                          <a16:creationId xmlns:a16="http://schemas.microsoft.com/office/drawing/2014/main" id="{3F318921-5E8F-E042-AB72-C2640229DE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432" name="Ink 431">
                      <a:extLst>
                        <a:ext uri="{FF2B5EF4-FFF2-40B4-BE49-F238E27FC236}">
                          <a16:creationId xmlns:a16="http://schemas.microsoft.com/office/drawing/2014/main" id="{3F318921-5E8F-E042-AB72-C2640229DED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433" name="Ink 432">
                      <a:extLst>
                        <a:ext uri="{FF2B5EF4-FFF2-40B4-BE49-F238E27FC236}">
                          <a16:creationId xmlns:a16="http://schemas.microsoft.com/office/drawing/2014/main" id="{21BAEA15-0DD1-B341-B7F9-E7F09EAE2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433" name="Ink 432">
                      <a:extLst>
                        <a:ext uri="{FF2B5EF4-FFF2-40B4-BE49-F238E27FC236}">
                          <a16:creationId xmlns:a16="http://schemas.microsoft.com/office/drawing/2014/main" id="{21BAEA15-0DD1-B341-B7F9-E7F09EAE29EB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F44960FE-1F0E-2B41-BFE9-1F38077B230E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F44960FE-1F0E-2B41-BFE9-1F38077B230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C3FDE65C-F7CD-9445-A38E-A016C54B63C2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C3FDE65C-F7CD-9445-A38E-A016C54B63C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72C378B1-EFF6-1B4A-A2E8-2197E53D3B2F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9629CD20-09C4-DB46-B626-DDBFFA7E3564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9629CD20-09C4-DB46-B626-DDBFFA7E35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B4CDC3CC-62D3-4C4A-8C1B-791014F6444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B4CDC3CC-62D3-4C4A-8C1B-791014F6444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B832E146-6EB0-2C43-9E21-7E7F5641E96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B832E146-6EB0-2C43-9E21-7E7F5641E96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0C8089FC-C546-4543-BD21-2345B4D36D5D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0C8089FC-C546-4543-BD21-2345B4D36D5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F35D4E78-D2C9-2143-BD80-85515ED9877B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F35D4E78-D2C9-2143-BD80-85515ED9877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45BCE93B-A607-1548-A340-0FD0924394D1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45BCE93B-A607-1548-A340-0FD0924394D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ED84D3F7-505E-7342-B53F-D6752B31AB98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ED84D3F7-505E-7342-B53F-D6752B31AB9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6301609A-4893-D44E-A5BF-4B9CA91FF02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6301609A-4893-D44E-A5BF-4B9CA91FF02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F9A001A5-F5CC-FD4D-8BD0-E5E1633C2002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F9A001A5-F5CC-FD4D-8BD0-E5E1633C200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73E4BCB3-6DC6-1D4E-BBE7-05ED971844CB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73E4BCB3-6DC6-1D4E-BBE7-05ED971844C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A5CB008F-A2C9-8C48-BEBD-0ABAFA90A9E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A5CB008F-A2C9-8C48-BEBD-0ABAFA90A9E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731FE2A1-6D3B-6F44-8E94-2798E3FB503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414" name="Ink 413">
                      <a:extLst>
                        <a:ext uri="{FF2B5EF4-FFF2-40B4-BE49-F238E27FC236}">
                          <a16:creationId xmlns:a16="http://schemas.microsoft.com/office/drawing/2014/main" id="{234E886E-C4DF-CF4C-B730-95FE311896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414" name="Ink 413">
                      <a:extLst>
                        <a:ext uri="{FF2B5EF4-FFF2-40B4-BE49-F238E27FC236}">
                          <a16:creationId xmlns:a16="http://schemas.microsoft.com/office/drawing/2014/main" id="{234E886E-C4DF-CF4C-B730-95FE3118960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415" name="Ink 414">
                      <a:extLst>
                        <a:ext uri="{FF2B5EF4-FFF2-40B4-BE49-F238E27FC236}">
                          <a16:creationId xmlns:a16="http://schemas.microsoft.com/office/drawing/2014/main" id="{32D7517E-ABD8-8F47-A794-5E57906214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415" name="Ink 414">
                      <a:extLst>
                        <a:ext uri="{FF2B5EF4-FFF2-40B4-BE49-F238E27FC236}">
                          <a16:creationId xmlns:a16="http://schemas.microsoft.com/office/drawing/2014/main" id="{32D7517E-ABD8-8F47-A794-5E579062147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416" name="Ink 415">
                      <a:extLst>
                        <a:ext uri="{FF2B5EF4-FFF2-40B4-BE49-F238E27FC236}">
                          <a16:creationId xmlns:a16="http://schemas.microsoft.com/office/drawing/2014/main" id="{0DFE4869-DDB8-C94D-A83E-562E6C5809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416" name="Ink 415">
                      <a:extLst>
                        <a:ext uri="{FF2B5EF4-FFF2-40B4-BE49-F238E27FC236}">
                          <a16:creationId xmlns:a16="http://schemas.microsoft.com/office/drawing/2014/main" id="{0DFE4869-DDB8-C94D-A83E-562E6C580909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9B5877C3-338F-BE46-8B2B-24AC86F594A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9B5877C3-338F-BE46-8B2B-24AC86F594A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DC2E555E-C09B-EE4F-8C50-E2526E32552D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DC2E555E-C09B-EE4F-8C50-E2526E32552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4BBD048-3E1A-EE4A-BBC6-39C9DF353C49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D8329B-D46A-5249-83B6-92B8FE14DF09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21EA4CDF-0284-6844-9346-6FD99007702D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CDB603C0-58C8-C348-B9B3-079BF579A36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59601103-BC47-A444-B13A-AC76B298828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0CC2705C-D7B6-BB44-AAF6-FB77E6FD1AB4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1A23270E-7D15-DD49-A905-914A4B831D1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1A23270E-7D15-DD49-A905-914A4B831D1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946A39CF-3EE4-7040-BA89-278207CAB5E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946A39CF-3EE4-7040-BA89-278207CAB5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18173387-1CC4-7344-ACE9-DB910507366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18173387-1CC4-7344-ACE9-DB910507366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533214E-3D43-EA4B-9C59-04CB87C6E8EF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57CB0EB5-878B-CC40-8944-9325660EA2B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57CB0EB5-878B-CC40-8944-9325660EA2B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2373426F-07EC-AA4C-A3DC-EAEA3315F3F6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2373426F-07EC-AA4C-A3DC-EAEA3315F3F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64C9E18B-E907-4541-8DB9-C92165A84B26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64C9E18B-E907-4541-8DB9-C92165A84B2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048E0BED-2584-2049-8837-8FD0B9EB6875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048E0BED-2584-2049-8837-8FD0B9EB687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AA13CB79-0122-9548-86AC-F5FED2B21F75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AA13CB79-0122-9548-86AC-F5FED2B21F7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B351F416-2B94-3149-9735-0D2F02C19BA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B351F416-2B94-3149-9735-0D2F02C19BA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88B2B2E4-D966-D448-84EB-0494266313B2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88B2B2E4-D966-D448-84EB-0494266313B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8EDCF787-2894-3B45-B07F-C745BA195A5E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8EDCF787-2894-3B45-B07F-C745BA195A5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5F9E474A-2A2A-CF4B-B1D3-A280F0BF681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5F9E474A-2A2A-CF4B-B1D3-A280F0BF68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5AA3A7E4-7732-2F4C-BECD-73EECAB83277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5AA3A7E4-7732-2F4C-BECD-73EECAB8327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EF9291DC-501F-5F4E-A586-7648D2D8404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EF9291DC-501F-5F4E-A586-7648D2D8404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186F97B2-52FB-504E-8467-1BB19199763E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390" name="Ink 389">
                      <a:extLst>
                        <a:ext uri="{FF2B5EF4-FFF2-40B4-BE49-F238E27FC236}">
                          <a16:creationId xmlns:a16="http://schemas.microsoft.com/office/drawing/2014/main" id="{4E50729D-6900-244A-A85C-23B69E4DB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90" name="Ink 389">
                      <a:extLst>
                        <a:ext uri="{FF2B5EF4-FFF2-40B4-BE49-F238E27FC236}">
                          <a16:creationId xmlns:a16="http://schemas.microsoft.com/office/drawing/2014/main" id="{4E50729D-6900-244A-A85C-23B69E4DBE2F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391" name="Ink 390">
                      <a:extLst>
                        <a:ext uri="{FF2B5EF4-FFF2-40B4-BE49-F238E27FC236}">
                          <a16:creationId xmlns:a16="http://schemas.microsoft.com/office/drawing/2014/main" id="{54DB1210-A892-9145-A68D-8692B96958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91" name="Ink 390">
                      <a:extLst>
                        <a:ext uri="{FF2B5EF4-FFF2-40B4-BE49-F238E27FC236}">
                          <a16:creationId xmlns:a16="http://schemas.microsoft.com/office/drawing/2014/main" id="{54DB1210-A892-9145-A68D-8692B969587D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392" name="Ink 391">
                      <a:extLst>
                        <a:ext uri="{FF2B5EF4-FFF2-40B4-BE49-F238E27FC236}">
                          <a16:creationId xmlns:a16="http://schemas.microsoft.com/office/drawing/2014/main" id="{8A26A44B-5F2B-844D-9A77-8BB9F743AD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92" name="Ink 391">
                      <a:extLst>
                        <a:ext uri="{FF2B5EF4-FFF2-40B4-BE49-F238E27FC236}">
                          <a16:creationId xmlns:a16="http://schemas.microsoft.com/office/drawing/2014/main" id="{8A26A44B-5F2B-844D-9A77-8BB9F743AD8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6F7FFF0B-5B66-B045-B3B2-41E8A1FFAF46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6F7FFF0B-5B66-B045-B3B2-41E8A1FFAF4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CB8F3328-75A0-6541-A5B7-1E2491D6E9E3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CB8F3328-75A0-6541-A5B7-1E2491D6E9E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C06615-D5E4-8647-B3AD-6E9265D3FC15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</a:t>
              </a:r>
              <a:r>
                <a:rPr lang="en-US" sz="600" dirty="0" err="1">
                  <a:solidFill>
                    <a:schemeClr val="tx1"/>
                  </a:solidFill>
                </a:rPr>
                <a:t>action_dims</a:t>
              </a:r>
              <a:r>
                <a:rPr lang="en-US" sz="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0BFCD93-A826-3948-8F63-23E9843088E9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F669F1D-4EA9-4B48-8BC8-5538C8688003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3C603A9C-EBE3-C94D-A89D-6507F639F86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D93529A1-3A49-C946-9919-1CBD982F612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75AF49C3-F4C1-514A-8271-9980DC32B0A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8AA22E-C18D-5E4C-8D19-27C8C63A5C8A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AD646E6-F681-6E44-B1B6-49C1937BA04D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81E1CCC8-4778-2F41-81EE-C8F2CA44A65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F422F51B-5965-AA4D-81A9-9AE8E54199A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59F3D17-22BB-A249-BB6A-F7ECFA3D8CC1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43C43F6E-F18B-D340-8369-699D1553404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43C43F6E-F18B-D340-8369-699D1553404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9B0B9D03-9A23-B543-82B4-2F69F56AD4D4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9B0B9D03-9A23-B543-82B4-2F69F56AD4D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572DD792-C504-0C40-865E-0E0AC8E4E155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2DD792-C504-0C40-865E-0E0AC8E4E15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1ADFDC2-464C-BD41-B0DB-038F9B971DB1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8CB2FB20-2E1C-0449-9D2F-5B2B5E2B5F2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18E6BE6-E5F2-4849-83B0-F1CFBD085597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06D273F-BDCB-434E-81C0-A44212AC7E58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178A959-469D-554C-BA52-646C0433239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00DB612E-8141-8744-B105-7ED694FF18F1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00DB612E-8141-8744-B105-7ED694FF18F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F33A360B-041F-E94D-BBE5-44132420EA30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F33A360B-041F-E94D-BBE5-44132420EA3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575F07A1-A93D-8446-B1AA-58B9DBFFFBDF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575F07A1-A93D-8446-B1AA-58B9DBFFFB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6DCB3CE-7D51-A046-BC1D-EEF6AF98FED9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9230FA2-D384-F64E-8794-D062C3EA3E4F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5F2A65C-6CDF-1A44-A785-DCD143CBF012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1EB1A728-C1EF-ED43-BCA1-402ADEF331A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6E862700-0B1B-0D45-95B4-1FCFBDB2AD1D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8D0457C0-A1F5-AD40-A1D0-9CD14AF914DB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7965055-1E3E-DA40-B9B8-06A19FCB8B3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21858429-8EBD-C240-B6BF-C42C83D2CB8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21858429-8EBD-C240-B6BF-C42C83D2CB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9435F076-FDE2-024C-8038-310FDE2FE58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9435F076-FDE2-024C-8038-310FDE2FE58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BE2CADF9-983C-BB43-B8EA-71FA7CA49D33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BE2CADF9-983C-BB43-B8EA-71FA7CA49D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142C1A5-096D-3F44-9D12-D1628C24BDBD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E78C3AE5-7080-934B-92CB-564D924B6F7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78C3AE5-7080-934B-92CB-564D924B6F7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F6EE0EB7-327F-0947-8757-56EDD8D90F0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F6EE0EB7-327F-0947-8757-56EDD8D90F0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FB466226-B0FB-5140-B1FB-934DF712BF3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FB466226-B0FB-5140-B1FB-934DF712BF3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67107D1C-0254-8545-AB8A-693A6B5BC313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67107D1C-0254-8545-AB8A-693A6B5BC31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96C8FA91-0013-1544-BD01-A960B5C3655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96C8FA91-0013-1544-BD01-A960B5C3655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E25D36AE-2916-3649-A7A0-70DF4FF87474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E25D36AE-2916-3649-A7A0-70DF4FF8747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39DBB2DF-E646-6B40-9405-DCB0DA7B8CF1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39DBB2DF-E646-6B40-9405-DCB0DA7B8CF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923D0666-128C-2644-8D2D-7874CBEBFBB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923D0666-128C-2644-8D2D-7874CBEBFBB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03B60D1E-2B51-1941-B2A0-6FDC451AFC2E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03B60D1E-2B51-1941-B2A0-6FDC451AFC2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E97C9ECD-0C6A-C842-B7F0-305FF06815A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E97C9ECD-0C6A-C842-B7F0-305FF06815A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59864778-DB9E-4645-8E30-115EDE36586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59864778-DB9E-4645-8E30-115EDE36586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B4CBF519-DD66-5E4C-85D2-21166934486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9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8EEC5E78-3658-AC43-9C2F-8B44626E3E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8EEC5E78-3658-AC43-9C2F-8B44626E3E3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0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F1FBABB2-8F9C-6B44-ADA7-885DFF5DFD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F1FBABB2-8F9C-6B44-ADA7-885DFF5DFD2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1">
                  <p14:nvContentPartPr>
                    <p14:cNvPr id="351" name="Ink 350">
                      <a:extLst>
                        <a:ext uri="{FF2B5EF4-FFF2-40B4-BE49-F238E27FC236}">
                          <a16:creationId xmlns:a16="http://schemas.microsoft.com/office/drawing/2014/main" id="{3861D23F-D4A4-1B43-8D6D-3E883485FC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51" name="Ink 350">
                      <a:extLst>
                        <a:ext uri="{FF2B5EF4-FFF2-40B4-BE49-F238E27FC236}">
                          <a16:creationId xmlns:a16="http://schemas.microsoft.com/office/drawing/2014/main" id="{3861D23F-D4A4-1B43-8D6D-3E883485FC2A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4F936509-80E2-DA44-BA13-D05FA0326B3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4F936509-80E2-DA44-BA13-D05FA0326B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70883010-EADF-CF46-870D-7D9F279A8BD9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70883010-EADF-CF46-870D-7D9F279A8BD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08DCC066-AF3E-E749-AED7-47A90B85E4E2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685EF3CA-D9D2-9543-9D0A-4D50DA69956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685EF3CA-D9D2-9543-9D0A-4D50DA69956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4F1E53E9-3619-3141-A58B-DA2009719294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4F1E53E9-3619-3141-A58B-DA200971929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226CF5EA-0E57-2148-AC75-AAFD34C9EF6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226CF5EA-0E57-2148-AC75-AAFD34C9EF6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E348938A-2835-1A4B-8125-8BF855C449A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E348938A-2835-1A4B-8125-8BF855C449A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CF22BB9D-19F5-F54D-8D1A-37FE9EAE6CC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CF22BB9D-19F5-F54D-8D1A-37FE9EAE6CC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C406649C-C8DE-A949-BB50-9D5C540C1889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C406649C-C8DE-A949-BB50-9D5C540C188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D9EFA573-D055-2E4A-B2AA-9AF425384F2F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D9EFA573-D055-2E4A-B2AA-9AF425384F2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CE887115-37C2-1843-9F8B-49C4388D3C2A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CE887115-37C2-1843-9F8B-49C4388D3C2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B9AF8476-46D0-F14F-ADAB-56DB85DFF92F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B9AF8476-46D0-F14F-ADAB-56DB85DFF92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C36E0BDA-82A8-524C-82A4-CC4386074DC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C36E0BDA-82A8-524C-82A4-CC4386074DC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DFD95A9F-4B0F-A042-9912-099DC890DA8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DFD95A9F-4B0F-A042-9912-099DC890DA8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EF3A185C-C036-B847-A034-9CE9EA92D39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5">
                  <p14:nvContentPartPr>
                    <p14:cNvPr id="332" name="Ink 331">
                      <a:extLst>
                        <a:ext uri="{FF2B5EF4-FFF2-40B4-BE49-F238E27FC236}">
                          <a16:creationId xmlns:a16="http://schemas.microsoft.com/office/drawing/2014/main" id="{658BDF34-F125-F44F-A7A3-FAAA41A4BD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32" name="Ink 331">
                      <a:extLst>
                        <a:ext uri="{FF2B5EF4-FFF2-40B4-BE49-F238E27FC236}">
                          <a16:creationId xmlns:a16="http://schemas.microsoft.com/office/drawing/2014/main" id="{658BDF34-F125-F44F-A7A3-FAAA41A4BD8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6">
                  <p14:nvContentPartPr>
                    <p14:cNvPr id="333" name="Ink 332">
                      <a:extLst>
                        <a:ext uri="{FF2B5EF4-FFF2-40B4-BE49-F238E27FC236}">
                          <a16:creationId xmlns:a16="http://schemas.microsoft.com/office/drawing/2014/main" id="{62EA7264-17D1-094C-A8F0-7104510853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33" name="Ink 332">
                      <a:extLst>
                        <a:ext uri="{FF2B5EF4-FFF2-40B4-BE49-F238E27FC236}">
                          <a16:creationId xmlns:a16="http://schemas.microsoft.com/office/drawing/2014/main" id="{62EA7264-17D1-094C-A8F0-7104510853CF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7">
                  <p14:nvContentPartPr>
                    <p14:cNvPr id="334" name="Ink 333">
                      <a:extLst>
                        <a:ext uri="{FF2B5EF4-FFF2-40B4-BE49-F238E27FC236}">
                          <a16:creationId xmlns:a16="http://schemas.microsoft.com/office/drawing/2014/main" id="{5BA2BFF6-5411-A946-AC9E-ABCCAA3EE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34" name="Ink 333">
                      <a:extLst>
                        <a:ext uri="{FF2B5EF4-FFF2-40B4-BE49-F238E27FC236}">
                          <a16:creationId xmlns:a16="http://schemas.microsoft.com/office/drawing/2014/main" id="{5BA2BFF6-5411-A946-AC9E-ABCCAA3EE9C6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2C486BE8-FEF0-714D-B65D-D4CCA0935A64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2C486BE8-FEF0-714D-B65D-D4CCA0935A6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5F5207CB-FB3E-6141-A819-FDBBC239DAF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5F5207CB-FB3E-6141-A819-FDBBC239DAF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0E39076-E8CB-CC4B-B0C8-43894291D7D9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2079315-2EC5-9142-B9D9-F35CE4247515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1DA58F9-D205-6543-B52B-A6DC4C84BAE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8BDBCDBB-916F-5E41-BC81-218116D6C6C2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C0814CAA-869B-9643-90E8-7C44BC780354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8CCCA2C9-D993-5640-9E8D-B4EC938A985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4F07051E-3683-7743-A3FA-333EC73E3DD0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4F07051E-3683-7743-A3FA-333EC73E3DD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0F089037-3EF8-C044-BEBE-D3A2EC01388B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0F089037-3EF8-C044-BEBE-D3A2EC013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2C0F88E9-F4D4-6C48-A7F0-D6722B22DAB5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2C0F88E9-F4D4-6C48-A7F0-D6722B22DAB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CACEC7B-D488-1F48-B7C8-BD5951CE6D82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57B12A09-7A8E-1149-A3D3-08BC3F586173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57B12A09-7A8E-1149-A3D3-08BC3F58617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4520685C-A72F-CA40-BE9D-DBCCC880F07E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4520685C-A72F-CA40-BE9D-DBCCC880F07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2F6B7CC4-1A16-794F-9ACB-CAF3E4FF78E2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2F6B7CC4-1A16-794F-9ACB-CAF3E4FF78E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7380DF8E-84B0-9742-BB57-0C2A1A69CEF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7380DF8E-84B0-9742-BB57-0C2A1A69CEF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6012A9FC-078D-F143-8555-17DDC678ABF8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6012A9FC-078D-F143-8555-17DDC678A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5006E12-3090-6A4E-ABE6-F141FFFEA5C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5006E12-3090-6A4E-ABE6-F141FFFEA5C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7AB1D3B0-2515-524C-93EF-5B613D522D8E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7AB1D3B0-2515-524C-93EF-5B613D522D8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B5CE9697-3BD0-8B4C-96DA-D1215F48DFF8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B5CE9697-3BD0-8B4C-96DA-D1215F48DFF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8AAB993E-B5AA-3241-AEAC-47D323E063F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8AAB993E-B5AA-3241-AEAC-47D323E063F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B92FE230-0839-A840-A409-C4D3EF4C5BFA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B92FE230-0839-A840-A409-C4D3EF4C5BF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9E611A43-34D4-2440-9E05-E9D79C9526A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9E611A43-34D4-2440-9E05-E9D79C9526A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7180CD65-6794-3F4C-9000-EC104865B39D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4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CA09BF4E-04C8-1C4B-9B0A-9083E9E7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CA09BF4E-04C8-1C4B-9B0A-9083E9E7E2D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5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18D9089B-AEEE-714C-99FD-B6F8743592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18D9089B-AEEE-714C-99FD-B6F8743592B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6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6F12E538-DEDE-8C4D-B49F-C9094D7E88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6F12E538-DEDE-8C4D-B49F-C9094D7E886F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D12B18CE-4F44-7D41-9973-C684E22F998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D12B18CE-4F44-7D41-9973-C684E22F998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94A51B79-8C80-9644-963D-6500AD810257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94A51B79-8C80-9644-963D-6500AD81025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FEA3510-59DD-1B44-96D1-C652814F2B7B}"/>
                </a:ext>
              </a:extLst>
            </p:cNvPr>
            <p:cNvCxnSpPr>
              <a:cxnSpLocks/>
              <a:stCxn id="455" idx="6"/>
              <a:endCxn id="448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626B333-F960-4940-A081-A2A2290563DE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D7CD838B-3B79-2343-9ABD-F3114F2A567E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0C600EEB-BA3F-5C46-A921-F03DFD601484}"/>
                </a:ext>
              </a:extLst>
            </p:cNvPr>
            <p:cNvCxnSpPr>
              <a:cxnSpLocks/>
              <a:endCxn id="366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BCC32D61-836D-A448-9E4F-863FE2CF6A3F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E55F25F8-5803-144C-B106-835410365005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AF9633FF-B47B-6641-8A81-2F58D4A90E85}"/>
                </a:ext>
              </a:extLst>
            </p:cNvPr>
            <p:cNvCxnSpPr>
              <a:cxnSpLocks/>
              <a:endCxn id="448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8B2E1C1D-6A3B-E84D-A44F-39A54A95C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1E931D3A-C354-584D-A714-7B4EED65E872}"/>
                </a:ext>
              </a:extLst>
            </p:cNvPr>
            <p:cNvCxnSpPr>
              <a:cxnSpLocks/>
              <a:stCxn id="374" idx="6"/>
              <a:endCxn id="366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AE0788C-7A2D-2247-9DF0-63A173E52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62BCD3A-3771-E24E-A21F-ED966CCDF2D4}"/>
                </a:ext>
              </a:extLst>
            </p:cNvPr>
            <p:cNvCxnSpPr>
              <a:cxnSpLocks/>
              <a:stCxn id="455" idx="6"/>
              <a:endCxn id="449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E34428E5-F0AB-8149-9A23-645A416E180B}"/>
                </a:ext>
              </a:extLst>
            </p:cNvPr>
            <p:cNvCxnSpPr>
              <a:cxnSpLocks/>
              <a:stCxn id="455" idx="6"/>
              <a:endCxn id="450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7BE0C6C6-C6CD-3E49-932B-1298CAA04C33}"/>
                </a:ext>
              </a:extLst>
            </p:cNvPr>
            <p:cNvCxnSpPr>
              <a:cxnSpLocks/>
              <a:stCxn id="455" idx="6"/>
              <a:endCxn id="451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D8E989D5-B629-BD4D-AF53-DA07705A1509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8CBA6CFD-6F54-C942-9D9F-F7E9FD962B60}"/>
                  </a:ext>
                </a:extLst>
              </p:cNvPr>
              <p:cNvCxnSpPr>
                <a:cxnSpLocks/>
                <a:stCxn id="455" idx="6"/>
                <a:endCxn id="366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8731E3B6-9E1A-DE4B-A13B-7E708AE9DA23}"/>
                  </a:ext>
                </a:extLst>
              </p:cNvPr>
              <p:cNvCxnSpPr>
                <a:cxnSpLocks/>
                <a:endCxn id="367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81A4E1E7-BF68-C144-A07E-E2AF1EFBF3F7}"/>
                  </a:ext>
                </a:extLst>
              </p:cNvPr>
              <p:cNvCxnSpPr>
                <a:cxnSpLocks/>
                <a:endCxn id="368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B38D98D6-CC22-434F-81BD-2CA03909BC3C}"/>
                  </a:ext>
                </a:extLst>
              </p:cNvPr>
              <p:cNvCxnSpPr>
                <a:cxnSpLocks/>
                <a:stCxn id="455" idx="6"/>
                <a:endCxn id="369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75BE36A-9790-1D46-B62B-16D88E9C2E44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D661A333-85FC-FE4E-B7FF-BDC868F4C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7BB102E9-8B9C-734D-962C-60E772D3C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314DC37F-BC0F-CB41-B916-83E5D52B80A2}"/>
                  </a:ext>
                </a:extLst>
              </p:cNvPr>
              <p:cNvCxnSpPr>
                <a:cxnSpLocks/>
                <a:endCxn id="369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DDD48FE6-93ED-E046-9FBA-588E53804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D097B4A7-58FF-734F-B970-3D6FB0B9ACFC}"/>
                </a:ext>
              </a:extLst>
            </p:cNvPr>
            <p:cNvCxnSpPr>
              <a:cxnSpLocks/>
              <a:endCxn id="450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EB15F1EB-77C5-B846-BFA6-5844635E63D5}"/>
                </a:ext>
              </a:extLst>
            </p:cNvPr>
            <p:cNvCxnSpPr>
              <a:cxnSpLocks/>
              <a:endCxn id="451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77FBBF8-DB83-9141-8D8B-63FCB8A57D53}"/>
                </a:ext>
              </a:extLst>
            </p:cNvPr>
            <p:cNvCxnSpPr>
              <a:cxnSpLocks/>
              <a:stCxn id="457" idx="6"/>
              <a:endCxn id="448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E48938C-5C81-B143-9649-F739B5D88A12}"/>
                </a:ext>
              </a:extLst>
            </p:cNvPr>
            <p:cNvCxnSpPr>
              <a:cxnSpLocks/>
              <a:stCxn id="457" idx="6"/>
              <a:endCxn id="451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D6A02926-DEB5-6747-A078-CDC2E68FC213}"/>
                </a:ext>
              </a:extLst>
            </p:cNvPr>
            <p:cNvCxnSpPr>
              <a:cxnSpLocks/>
              <a:stCxn id="375" idx="6"/>
              <a:endCxn id="369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DD9C174-71A4-5247-8D35-F46F621176F1}"/>
                </a:ext>
              </a:extLst>
            </p:cNvPr>
            <p:cNvCxnSpPr>
              <a:cxnSpLocks/>
              <a:stCxn id="375" idx="6"/>
              <a:endCxn id="366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CDAEC361-DF42-4F4C-BFAA-3CE1CCB4462B}"/>
                </a:ext>
              </a:extLst>
            </p:cNvPr>
            <p:cNvCxnSpPr>
              <a:cxnSpLocks/>
              <a:stCxn id="374" idx="6"/>
              <a:endCxn id="368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AB7AB680-91B4-AF48-AA1C-B761DA9E22B0}"/>
                </a:ext>
              </a:extLst>
            </p:cNvPr>
            <p:cNvCxnSpPr>
              <a:cxnSpLocks/>
              <a:stCxn id="374" idx="6"/>
              <a:endCxn id="369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7F7D6D39-2CFF-6648-8965-AE63DC857D0A}"/>
                </a:ext>
              </a:extLst>
            </p:cNvPr>
            <p:cNvCxnSpPr>
              <a:cxnSpLocks/>
              <a:stCxn id="373" idx="6"/>
              <a:endCxn id="369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077A657-0DA6-E940-A4C8-CD0CA8EE33FF}"/>
                </a:ext>
              </a:extLst>
            </p:cNvPr>
            <p:cNvCxnSpPr>
              <a:cxnSpLocks/>
              <a:stCxn id="373" idx="6"/>
              <a:endCxn id="368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25862F1-C3D2-2748-B36E-8575F6648E75}"/>
                </a:ext>
              </a:extLst>
            </p:cNvPr>
            <p:cNvCxnSpPr>
              <a:cxnSpLocks/>
              <a:stCxn id="373" idx="6"/>
              <a:endCxn id="367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2AF17D-BA99-C749-A732-A45FF6307DE3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2D4ECD83-E07C-2247-851B-B1024AF18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5FECC8C0-250A-9242-88A4-E3BC17CB8471}"/>
                  </a:ext>
                </a:extLst>
              </p:cNvPr>
              <p:cNvCxnSpPr>
                <a:cxnSpLocks/>
                <a:stCxn id="457" idx="6"/>
                <a:endCxn id="369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75974C64-0604-3241-B6A1-FE36D486D762}"/>
                  </a:ext>
                </a:extLst>
              </p:cNvPr>
              <p:cNvCxnSpPr>
                <a:cxnSpLocks/>
                <a:endCxn id="366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BFC3A19E-B2B1-BE47-8F3B-E35D7E6AA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6BE059-A781-0042-A622-350345F6959B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06E64295-A91D-A247-B6FF-E09A08378B20}"/>
                  </a:ext>
                </a:extLst>
              </p:cNvPr>
              <p:cNvCxnSpPr>
                <a:cxnSpLocks/>
                <a:endCxn id="448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27334014-450C-AF4D-AAF1-13DD41A57549}"/>
                  </a:ext>
                </a:extLst>
              </p:cNvPr>
              <p:cNvCxnSpPr>
                <a:cxnSpLocks/>
                <a:stCxn id="373" idx="6"/>
                <a:endCxn id="449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BC7EF82A-74F3-504B-9EFA-A0BE8109C248}"/>
                  </a:ext>
                </a:extLst>
              </p:cNvPr>
              <p:cNvCxnSpPr>
                <a:cxnSpLocks/>
                <a:endCxn id="450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4319C9B8-B223-2F44-AFC8-332BBA4D2F10}"/>
                  </a:ext>
                </a:extLst>
              </p:cNvPr>
              <p:cNvCxnSpPr>
                <a:cxnSpLocks/>
                <a:stCxn id="373" idx="6"/>
                <a:endCxn id="451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02C80616-1F16-B541-9EBF-EE2F46CDF0A0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C9B844CE-7C46-7349-B104-D21DF614B45F}"/>
                  </a:ext>
                </a:extLst>
              </p:cNvPr>
              <p:cNvCxnSpPr>
                <a:cxnSpLocks/>
                <a:endCxn id="449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B0E6AD8B-1752-2241-98B6-65A9200D2E7D}"/>
                  </a:ext>
                </a:extLst>
              </p:cNvPr>
              <p:cNvCxnSpPr>
                <a:cxnSpLocks/>
                <a:endCxn id="448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D069264C-13BA-F34C-9E05-18603F5F31F9}"/>
                  </a:ext>
                </a:extLst>
              </p:cNvPr>
              <p:cNvCxnSpPr>
                <a:cxnSpLocks/>
                <a:endCxn id="450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DAF5A467-45F8-E84F-8710-2D2BE792C074}"/>
                  </a:ext>
                </a:extLst>
              </p:cNvPr>
              <p:cNvCxnSpPr>
                <a:cxnSpLocks/>
                <a:endCxn id="451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5B92880-FC24-4C42-AD7B-D03C7F8B6385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01235C39-E5A6-9241-8AFC-E6DC1263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38711AD-BD45-A848-9312-5A891F515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6D491B51-FDF5-EE4B-B183-E92552ABAA59}"/>
                  </a:ext>
                </a:extLst>
              </p:cNvPr>
              <p:cNvCxnSpPr>
                <a:cxnSpLocks/>
                <a:endCxn id="448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A3AFDBF2-F277-284D-8B05-2CDAB9AF8858}"/>
                  </a:ext>
                </a:extLst>
              </p:cNvPr>
              <p:cNvCxnSpPr>
                <a:cxnSpLocks/>
                <a:endCxn id="451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E44F449-20FC-6145-AA20-17C7B754CC2C}"/>
              </a:ext>
            </a:extLst>
          </p:cNvPr>
          <p:cNvSpPr/>
          <p:nvPr/>
        </p:nvSpPr>
        <p:spPr>
          <a:xfrm>
            <a:off x="1323873" y="1785781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Input s and 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4232BD-FE56-7146-8EB9-E68EDFB03C73}"/>
                  </a:ext>
                </a:extLst>
              </p14:cNvPr>
              <p14:cNvContentPartPr/>
              <p14:nvPr/>
            </p14:nvContentPartPr>
            <p14:xfrm>
              <a:off x="1320775" y="1749324"/>
              <a:ext cx="1557720" cy="62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4232BD-FE56-7146-8EB9-E68EDFB03C7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12135" y="1740684"/>
                <a:ext cx="157536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8BE138-CAF8-0D40-9FD0-D2FA17067295}"/>
                  </a:ext>
                </a:extLst>
              </p14:cNvPr>
              <p14:cNvContentPartPr/>
              <p14:nvPr/>
            </p14:nvContentPartPr>
            <p14:xfrm>
              <a:off x="2704975" y="1635564"/>
              <a:ext cx="214560" cy="22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8BE138-CAF8-0D40-9FD0-D2FA1706729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696335" y="1626924"/>
                <a:ext cx="232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BF04DC-E5A5-8F4B-8F6E-C1FD5F0C2B3D}"/>
                  </a:ext>
                </a:extLst>
              </p14:cNvPr>
              <p14:cNvContentPartPr/>
              <p14:nvPr/>
            </p14:nvContentPartPr>
            <p14:xfrm>
              <a:off x="2490775" y="2388684"/>
              <a:ext cx="451440" cy="222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BF04DC-E5A5-8F4B-8F6E-C1FD5F0C2B3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482135" y="2379684"/>
                <a:ext cx="469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4613E3-A70B-FB4E-AE32-B7C4D4427851}"/>
                  </a:ext>
                </a:extLst>
              </p14:cNvPr>
              <p14:cNvContentPartPr/>
              <p14:nvPr/>
            </p14:nvContentPartPr>
            <p14:xfrm>
              <a:off x="7739215" y="1785781"/>
              <a:ext cx="2139840" cy="70560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4613E3-A70B-FB4E-AE32-B7C4D442785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730575" y="1776781"/>
                <a:ext cx="2157480" cy="723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75DC1E-3844-8740-9869-D5BDBFB79957}"/>
                  </a:ext>
                </a:extLst>
              </p14:cNvPr>
              <p14:cNvContentPartPr/>
              <p14:nvPr/>
            </p14:nvContentPartPr>
            <p14:xfrm>
              <a:off x="7037284" y="1381044"/>
              <a:ext cx="1515240" cy="34607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75DC1E-3844-8740-9869-D5BDBFB7995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028644" y="1372050"/>
                <a:ext cx="1532880" cy="363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184F14-4BE6-2341-8312-9D2BCFE4D647}"/>
                  </a:ext>
                </a:extLst>
              </p14:cNvPr>
              <p14:cNvContentPartPr/>
              <p14:nvPr/>
            </p14:nvContentPartPr>
            <p14:xfrm>
              <a:off x="7036135" y="2550052"/>
              <a:ext cx="1659960" cy="255152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184F14-4BE6-2341-8312-9D2BCFE4D64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027135" y="2541055"/>
                <a:ext cx="1677600" cy="272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46FC12-0493-B34F-B6E1-8CE056413987}"/>
                  </a:ext>
                </a:extLst>
              </p14:cNvPr>
              <p14:cNvContentPartPr/>
              <p14:nvPr/>
            </p14:nvContentPartPr>
            <p14:xfrm>
              <a:off x="4486255" y="4015164"/>
              <a:ext cx="1571400" cy="12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46FC12-0493-B34F-B6E1-8CE05641398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77615" y="4006164"/>
                <a:ext cx="158904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21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1233996" y="96655"/>
            <a:ext cx="6960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Step11: </a:t>
            </a:r>
            <a:r>
              <a:rPr lang="en-US" u="sng" dirty="0"/>
              <a:t>Compute the Critic Loss</a:t>
            </a: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E44F449-20FC-6145-AA20-17C7B754CC2C}"/>
              </a:ext>
            </a:extLst>
          </p:cNvPr>
          <p:cNvSpPr/>
          <p:nvPr/>
        </p:nvSpPr>
        <p:spPr>
          <a:xfrm>
            <a:off x="1323874" y="848803"/>
            <a:ext cx="1678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Q1</a:t>
            </a:r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4ADC3883-DC45-134F-94D6-39830EAB144F}"/>
              </a:ext>
            </a:extLst>
          </p:cNvPr>
          <p:cNvSpPr/>
          <p:nvPr/>
        </p:nvSpPr>
        <p:spPr>
          <a:xfrm>
            <a:off x="1108406" y="1299478"/>
            <a:ext cx="1678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Q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1561F130-50A6-4742-AE4C-E5B37859D5BA}"/>
              </a:ext>
            </a:extLst>
          </p:cNvPr>
          <p:cNvSpPr/>
          <p:nvPr/>
        </p:nvSpPr>
        <p:spPr>
          <a:xfrm>
            <a:off x="1249279" y="2003243"/>
            <a:ext cx="1678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 Q2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484C0A30-136E-9D4A-BEAE-EAC30EC7714C}"/>
              </a:ext>
            </a:extLst>
          </p:cNvPr>
          <p:cNvSpPr/>
          <p:nvPr/>
        </p:nvSpPr>
        <p:spPr>
          <a:xfrm>
            <a:off x="4130806" y="864250"/>
            <a:ext cx="1678970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MSE Loss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013E273D-66D5-AE42-93C8-DEBB6A340220}"/>
              </a:ext>
            </a:extLst>
          </p:cNvPr>
          <p:cNvSpPr/>
          <p:nvPr/>
        </p:nvSpPr>
        <p:spPr>
          <a:xfrm>
            <a:off x="4130806" y="1606958"/>
            <a:ext cx="1678970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MSE Loss</a:t>
            </a: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FD734CE8-56F2-1540-B91C-FF2E9F50E870}"/>
              </a:ext>
            </a:extLst>
          </p:cNvPr>
          <p:cNvSpPr/>
          <p:nvPr/>
        </p:nvSpPr>
        <p:spPr>
          <a:xfrm>
            <a:off x="6680452" y="1143271"/>
            <a:ext cx="16789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Critic Loss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10EBD4-6B51-4343-8D04-041BF1399341}"/>
                  </a:ext>
                </a:extLst>
              </p14:cNvPr>
              <p14:cNvContentPartPr/>
              <p14:nvPr/>
            </p14:nvContentPartPr>
            <p14:xfrm>
              <a:off x="2664404" y="882786"/>
              <a:ext cx="1437840" cy="9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10EBD4-6B51-4343-8D04-041BF13993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5404" y="874146"/>
                <a:ext cx="14554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9FBF03-1F0F-3348-AA1D-F2CC29C32869}"/>
                  </a:ext>
                </a:extLst>
              </p14:cNvPr>
              <p14:cNvContentPartPr/>
              <p14:nvPr/>
            </p14:nvContentPartPr>
            <p14:xfrm>
              <a:off x="2463884" y="1036506"/>
              <a:ext cx="1497600" cy="413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9FBF03-1F0F-3348-AA1D-F2CC29C328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4884" y="1027506"/>
                <a:ext cx="15152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CA42F4-9E6F-9E49-A2CF-FE05CD5C8B61}"/>
                  </a:ext>
                </a:extLst>
              </p14:cNvPr>
              <p14:cNvContentPartPr/>
              <p14:nvPr/>
            </p14:nvContentPartPr>
            <p14:xfrm>
              <a:off x="2543084" y="1593624"/>
              <a:ext cx="1512000" cy="198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CA42F4-9E6F-9E49-A2CF-FE05CD5C8B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4444" y="1584984"/>
                <a:ext cx="15296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ADEFC-22FB-4940-84B4-9E36903C41B8}"/>
                  </a:ext>
                </a:extLst>
              </p14:cNvPr>
              <p14:cNvContentPartPr/>
              <p14:nvPr/>
            </p14:nvContentPartPr>
            <p14:xfrm>
              <a:off x="2713724" y="2053074"/>
              <a:ext cx="1530898" cy="195798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ADEFC-22FB-4940-84B4-9E36903C41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4723" y="2044420"/>
                <a:ext cx="1548540" cy="213467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DCCFA70-C61E-0547-8789-8AD43AFE10BB}"/>
              </a:ext>
            </a:extLst>
          </p:cNvPr>
          <p:cNvGrpSpPr/>
          <p:nvPr/>
        </p:nvGrpSpPr>
        <p:grpSpPr>
          <a:xfrm>
            <a:off x="5860484" y="1021746"/>
            <a:ext cx="2288160" cy="843120"/>
            <a:chOff x="5860484" y="1958724"/>
            <a:chExt cx="2288160" cy="84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3AB4F9-8032-3741-A7B4-19FD91D3C5A5}"/>
                    </a:ext>
                  </a:extLst>
                </p14:cNvPr>
                <p14:cNvContentPartPr/>
                <p14:nvPr/>
              </p14:nvContentPartPr>
              <p14:xfrm>
                <a:off x="5860484" y="1958724"/>
                <a:ext cx="504720" cy="180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3AB4F9-8032-3741-A7B4-19FD91D3C5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51844" y="1950084"/>
                  <a:ext cx="522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37E46AD-EEC4-C44F-BB5F-DF46E44E43A2}"/>
                    </a:ext>
                  </a:extLst>
                </p14:cNvPr>
                <p14:cNvContentPartPr/>
                <p14:nvPr/>
              </p14:nvContentPartPr>
              <p14:xfrm>
                <a:off x="6312284" y="2094084"/>
                <a:ext cx="108720" cy="77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37E46AD-EEC4-C44F-BB5F-DF46E44E43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03284" y="2085084"/>
                  <a:ext cx="12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1700B8-FD86-C14D-B9C2-F935A050906A}"/>
                    </a:ext>
                  </a:extLst>
                </p14:cNvPr>
                <p14:cNvContentPartPr/>
                <p14:nvPr/>
              </p14:nvContentPartPr>
              <p14:xfrm>
                <a:off x="5940764" y="2462004"/>
                <a:ext cx="437400" cy="339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1700B8-FD86-C14D-B9C2-F935A05090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31764" y="2453364"/>
                  <a:ext cx="455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B199A6-7A03-F04C-9587-BF6A1E0C12EC}"/>
                    </a:ext>
                  </a:extLst>
                </p14:cNvPr>
                <p14:cNvContentPartPr/>
                <p14:nvPr/>
              </p14:nvContentPartPr>
              <p14:xfrm>
                <a:off x="6487964" y="2228004"/>
                <a:ext cx="12240" cy="146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B199A6-7A03-F04C-9587-BF6A1E0C12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8964" y="2219004"/>
                  <a:ext cx="29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041750-1268-7B4E-BB70-70166DCE3C54}"/>
                    </a:ext>
                  </a:extLst>
                </p14:cNvPr>
                <p14:cNvContentPartPr/>
                <p14:nvPr/>
              </p14:nvContentPartPr>
              <p14:xfrm>
                <a:off x="6435044" y="2301084"/>
                <a:ext cx="11664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041750-1268-7B4E-BB70-70166DCE3C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26044" y="2292084"/>
                  <a:ext cx="134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03B30D-8FF0-624F-A768-BC15527C999C}"/>
                    </a:ext>
                  </a:extLst>
                </p14:cNvPr>
                <p14:cNvContentPartPr/>
                <p14:nvPr/>
              </p14:nvContentPartPr>
              <p14:xfrm>
                <a:off x="6388964" y="2171484"/>
                <a:ext cx="249120" cy="257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03B30D-8FF0-624F-A768-BC15527C99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80324" y="2162484"/>
                  <a:ext cx="266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11ED3E-B454-D04C-A2DC-B9C37C952CD5}"/>
                    </a:ext>
                  </a:extLst>
                </p14:cNvPr>
                <p14:cNvContentPartPr/>
                <p14:nvPr/>
              </p14:nvContentPartPr>
              <p14:xfrm>
                <a:off x="6706484" y="2242404"/>
                <a:ext cx="265680" cy="113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11ED3E-B454-D04C-A2DC-B9C37C952C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97844" y="2233404"/>
                  <a:ext cx="283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FF5865-D5BF-0345-A1B9-3B0A44677E50}"/>
                    </a:ext>
                  </a:extLst>
                </p14:cNvPr>
                <p14:cNvContentPartPr/>
                <p14:nvPr/>
              </p14:nvContentPartPr>
              <p14:xfrm>
                <a:off x="6994124" y="2022084"/>
                <a:ext cx="1154520" cy="518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FF5865-D5BF-0345-A1B9-3B0A44677E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85124" y="2013444"/>
                  <a:ext cx="1172160" cy="53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D9B96A-EDF8-4D48-8D4D-366B15E558C2}"/>
                  </a:ext>
                </a:extLst>
              </p14:cNvPr>
              <p14:cNvContentPartPr/>
              <p14:nvPr/>
            </p14:nvContentPartPr>
            <p14:xfrm>
              <a:off x="1539044" y="752826"/>
              <a:ext cx="1174680" cy="504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D9B96A-EDF8-4D48-8D4D-366B15E558C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30404" y="743826"/>
                <a:ext cx="11923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228ED7E-026E-1A42-9A4E-8948D6A1FE89}"/>
                  </a:ext>
                </a:extLst>
              </p14:cNvPr>
              <p14:cNvContentPartPr/>
              <p14:nvPr/>
            </p14:nvContentPartPr>
            <p14:xfrm>
              <a:off x="1396484" y="1963197"/>
              <a:ext cx="1320120" cy="489589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228ED7E-026E-1A42-9A4E-8948D6A1FE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7484" y="1954197"/>
                <a:ext cx="1337760" cy="507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65168D6-2512-F842-8E97-3502FB9D8231}"/>
                  </a:ext>
                </a:extLst>
              </p14:cNvPr>
              <p14:cNvContentPartPr/>
              <p14:nvPr/>
            </p14:nvContentPartPr>
            <p14:xfrm>
              <a:off x="1352950" y="1316669"/>
              <a:ext cx="1124640" cy="41767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65168D6-2512-F842-8E97-3502FB9D82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43950" y="1308028"/>
                <a:ext cx="1142280" cy="4353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56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6E3025B-7617-3645-A3AD-B77DEB0D8C1D}"/>
              </a:ext>
            </a:extLst>
          </p:cNvPr>
          <p:cNvSpPr/>
          <p:nvPr/>
        </p:nvSpPr>
        <p:spPr>
          <a:xfrm>
            <a:off x="8374930" y="2198718"/>
            <a:ext cx="1678970" cy="52833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Backpropagate Critic Loss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6BA6DA-5B90-CB4D-B6A6-1A416BB9E939}"/>
              </a:ext>
            </a:extLst>
          </p:cNvPr>
          <p:cNvGrpSpPr/>
          <p:nvPr/>
        </p:nvGrpSpPr>
        <p:grpSpPr>
          <a:xfrm>
            <a:off x="3656620" y="985466"/>
            <a:ext cx="4563945" cy="2916174"/>
            <a:chOff x="1630378" y="269477"/>
            <a:chExt cx="6866938" cy="49678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C44D274-EC3B-5E4B-B6AF-415BDFD992A1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77F6AE7-859E-6945-8896-8F169BDEEC48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035E0D-59A2-7B40-B746-D74B1483D2A1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0D1BB9-7CC9-C948-A0AC-94C5511E1A2A}"/>
                </a:ext>
              </a:extLst>
            </p:cNvPr>
            <p:cNvSpPr/>
            <p:nvPr/>
          </p:nvSpPr>
          <p:spPr>
            <a:xfrm>
              <a:off x="6533665" y="4592251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20AA3E-582B-9743-B338-BD3B590EDC98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B5DDB8-AA0B-5645-A54F-61C1447A37E4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F6D8C7-4597-F344-82AA-5A70DC1C8231}"/>
                </a:ext>
              </a:extLst>
            </p:cNvPr>
            <p:cNvSpPr/>
            <p:nvPr/>
          </p:nvSpPr>
          <p:spPr>
            <a:xfrm>
              <a:off x="6765924" y="2296039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4C70C25-A29D-584F-AE82-E0C09D4EDDC7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C5C1C0-8571-8641-943A-D6062B903B35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A5A26-84C9-7A4D-AAD7-B850CD7E2A04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A32C54F-785D-C249-BA9C-25BAEB708E11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8E0AA1-E3CC-654F-BE12-F5C8F7A353EC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5469C-8AFE-4546-8033-0ACA01FE3DAA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5A437B42-A71E-464B-A225-3A36E8B9ECCA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2CF102E-81E6-7D43-B179-C399A862E3C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58319744-1C3D-F74D-A643-2FE0AA6B073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B9851AF-E50F-C04C-9098-C71AF055E231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97516EF4-3459-6E44-A131-86F19E796FCB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D4AC4CBD-9F1D-D54A-9A40-635CDD74664D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2F800817-1489-B94D-94BE-765951969CB6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728D5E1E-B80D-B74B-BD5F-4556C7B5C59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CF94D150-59F3-154F-B940-A4897BD822A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CF94D150-59F3-154F-B940-A4897BD822A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EC114C54-5700-864F-939D-C1A32C595386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EC114C54-5700-864F-939D-C1A32C59538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2213CBCD-8307-D440-8F25-D36F8515EE4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2213CBCD-8307-D440-8F25-D36F8515EE4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C159035-C59A-8648-8E62-43FD366986F9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193021CE-3114-FE47-9F28-4382B2F8326F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099204EB-5190-0747-B753-157727A3E04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825FF2F5-D593-C048-8297-63C939404DD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6765BF94-5B55-B247-9C55-0765C8E63420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CFCA5A4-5A07-A040-A8D2-1769258B5E79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CFCA5A4-5A07-A040-A8D2-1769258B5E7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FEE16C35-FDAC-ED4C-A855-BA0E8E61702F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FEE16C35-FDAC-ED4C-A855-BA0E8E61702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51A1E5A8-EBBE-0046-B175-54BFEA683B1A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51A1E5A8-EBBE-0046-B175-54BFEA683B1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242BD6-8802-DB49-9534-9B7D090C62A6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C01252D-6402-4F47-94D8-F1700BB2EFB2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374CC5-34DF-8842-B831-2DA4FFD8D9D7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101D0028-5CF0-A945-98DC-CD2CCD2DFE5E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785C5C0-595D-8148-BE19-FC26C3FD57C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997D5770-686B-984D-BA5D-5565A5BD795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F4A73E89-4184-3248-846F-C84C05388D25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728F76C6-2EF3-024C-A716-D0A7B5448B9E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728F76C6-2EF3-024C-A716-D0A7B5448B9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348BF7F4-6DCB-D948-BB1B-D662423E4961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348BF7F4-6DCB-D948-BB1B-D662423E496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D259D94F-3182-BF41-B802-08C160A9DCA6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D259D94F-3182-BF41-B802-08C160A9DCA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A7F4D45-4EDC-FE48-AB43-F4BCB9AEDE9D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710EDCB5-16DE-ED4B-9D7C-96DDD159CCA6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710EDCB5-16DE-ED4B-9D7C-96DDD159CCA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CD34AA6-33D6-3E4C-85F7-CB6EE8CC05A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CD34AA6-33D6-3E4C-85F7-CB6EE8CC05A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BFF896B6-4BBC-E149-91B7-AC666037BF17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BFF896B6-4BBC-E149-91B7-AC666037BF1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B022F5DE-B7F6-3845-B23D-319E7701DE23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B022F5DE-B7F6-3845-B23D-319E7701DE2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C7A66E32-CBFA-6E41-BEDC-3BC6BDC8667C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C7A66E32-CBFA-6E41-BEDC-3BC6BDC8667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DF0DBD73-099B-6E42-A5D1-A6369D4E2FAA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DF0DBD73-099B-6E42-A5D1-A6369D4E2FA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0D058588-EFB2-D347-8E35-47BC43FFC85A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0D058588-EFB2-D347-8E35-47BC43FFC85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F168636C-3B83-F645-9F89-D791AD2BB6C7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F168636C-3B83-F645-9F89-D791AD2BB6C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A9E16255-06DF-4743-BA9D-B0FDEBFFC172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A9E16255-06DF-4743-BA9D-B0FDEBFFC17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93B02D83-065F-044B-9EC6-C10A15451DF4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93B02D83-065F-044B-9EC6-C10A15451DF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8ABC37CD-A1C0-9C49-8A67-FDA70B28F228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8ABC37CD-A1C0-9C49-8A67-FDA70B28F22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00D05963-389B-F547-9524-50382C3228B1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260" name="Ink 259">
                      <a:extLst>
                        <a:ext uri="{FF2B5EF4-FFF2-40B4-BE49-F238E27FC236}">
                          <a16:creationId xmlns:a16="http://schemas.microsoft.com/office/drawing/2014/main" id="{1806EB10-D8D5-CF44-8C7C-0E05600ECA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60" name="Ink 259">
                      <a:extLst>
                        <a:ext uri="{FF2B5EF4-FFF2-40B4-BE49-F238E27FC236}">
                          <a16:creationId xmlns:a16="http://schemas.microsoft.com/office/drawing/2014/main" id="{1806EB10-D8D5-CF44-8C7C-0E05600ECAD7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261" name="Ink 260">
                      <a:extLst>
                        <a:ext uri="{FF2B5EF4-FFF2-40B4-BE49-F238E27FC236}">
                          <a16:creationId xmlns:a16="http://schemas.microsoft.com/office/drawing/2014/main" id="{A7551821-A337-F745-AFE1-0FCAB57804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61" name="Ink 260">
                      <a:extLst>
                        <a:ext uri="{FF2B5EF4-FFF2-40B4-BE49-F238E27FC236}">
                          <a16:creationId xmlns:a16="http://schemas.microsoft.com/office/drawing/2014/main" id="{A7551821-A337-F745-AFE1-0FCAB57804DE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8952AF37-D6EB-834C-93DC-3C985FF644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8952AF37-D6EB-834C-93DC-3C985FF644F2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EC64687-4B7B-0543-BA24-2A4C58E0CCB7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EC64687-4B7B-0543-BA24-2A4C58E0CCB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9884254C-C282-E249-BF54-34ED36E3209A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9884254C-C282-E249-BF54-34ED36E3209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ACF800C-A27A-9642-8B41-19F2851B949C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B6498D5E-2D20-F24F-B3F2-27EC73C2D7DA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B6498D5E-2D20-F24F-B3F2-27EC73C2D7D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D8150E9F-5338-FB4A-8D2A-B04BDC0BA75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D8150E9F-5338-FB4A-8D2A-B04BDC0BA75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E12BE830-FD58-BB4C-A536-00EE92033A63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12BE830-FD58-BB4C-A536-00EE92033A6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CFD6BAC-51E5-CF4D-A41B-0FFE479B5C1B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CFD6BAC-51E5-CF4D-A41B-0FFE479B5C1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6F5E3ABC-BB73-3D45-91A7-AF35563C01AB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6F5E3ABC-BB73-3D45-91A7-AF35563C01A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59AB869A-B532-D846-B438-64C5C1B267EF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59AB869A-B532-D846-B438-64C5C1B267E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DF01F69-6CFD-EA4C-A05F-67B10D5A501C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DF01F69-6CFD-EA4C-A05F-67B10D5A501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46D52C40-10C5-4B4C-8AD8-290ACD6FBBE0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46D52C40-10C5-4B4C-8AD8-290ACD6FBBE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1B50A434-2793-2049-93B3-5D27E360ED76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1B50A434-2793-2049-93B3-5D27E360ED7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993F09BE-C32A-9845-991D-78E8A3509CC1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993F09BE-C32A-9845-991D-78E8A3509CC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75CB1ED-4B25-E749-9A92-CC2FF99C62CC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75CB1ED-4B25-E749-9A92-CC2FF99C62C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E152D1F3-0CA7-6C40-BF61-52F03C2D9E53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243" name="Ink 242">
                      <a:extLst>
                        <a:ext uri="{FF2B5EF4-FFF2-40B4-BE49-F238E27FC236}">
                          <a16:creationId xmlns:a16="http://schemas.microsoft.com/office/drawing/2014/main" id="{5A62B528-B7ED-E34D-ABF7-33281BD5C9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43" name="Ink 242">
                      <a:extLst>
                        <a:ext uri="{FF2B5EF4-FFF2-40B4-BE49-F238E27FC236}">
                          <a16:creationId xmlns:a16="http://schemas.microsoft.com/office/drawing/2014/main" id="{5A62B528-B7ED-E34D-ABF7-33281BD5C9D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244" name="Ink 243">
                      <a:extLst>
                        <a:ext uri="{FF2B5EF4-FFF2-40B4-BE49-F238E27FC236}">
                          <a16:creationId xmlns:a16="http://schemas.microsoft.com/office/drawing/2014/main" id="{8729E3E2-BC65-5244-A0E9-03950727FB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44" name="Ink 243">
                      <a:extLst>
                        <a:ext uri="{FF2B5EF4-FFF2-40B4-BE49-F238E27FC236}">
                          <a16:creationId xmlns:a16="http://schemas.microsoft.com/office/drawing/2014/main" id="{8729E3E2-BC65-5244-A0E9-03950727FB0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245" name="Ink 244">
                      <a:extLst>
                        <a:ext uri="{FF2B5EF4-FFF2-40B4-BE49-F238E27FC236}">
                          <a16:creationId xmlns:a16="http://schemas.microsoft.com/office/drawing/2014/main" id="{89FAEF7B-91AC-4842-8A45-4471ECF8BF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45" name="Ink 244">
                      <a:extLst>
                        <a:ext uri="{FF2B5EF4-FFF2-40B4-BE49-F238E27FC236}">
                          <a16:creationId xmlns:a16="http://schemas.microsoft.com/office/drawing/2014/main" id="{89FAEF7B-91AC-4842-8A45-4471ECF8BF31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F8FD5A4E-BAD9-9847-BBE4-0EA44F36C0B5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F8FD5A4E-BAD9-9847-BBE4-0EA44F36C0B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686FD9B5-B8CF-294F-ABE4-1956E31ED024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686FD9B5-B8CF-294F-ABE4-1956E31ED02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9E2406-3993-3346-8D7F-15BB218B404C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76CCB65-2FA0-D246-9C24-DE1D1C0F078A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66C01EA0-A49B-AC48-9747-C460C08FC0C0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E5EAE19-E250-D249-A4AA-9A6B70997AE0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6E8B7710-F2B3-984A-BCE6-80682E4410F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8FFEEB30-F77A-784A-A098-3BBAB5F1DAF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A7699AC2-2348-3A43-935B-2FBABFDA2378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A7699AC2-2348-3A43-935B-2FBABFDA237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10463D47-D36F-F14E-9C94-33A5AC1022FD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10463D47-D36F-F14E-9C94-33A5AC1022F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ED28EAA7-CD2B-2A45-9034-B7180CA19FFB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ED28EAA7-CD2B-2A45-9034-B7180CA19FF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25B11F-DC04-984B-B9BF-A6D3AE02CB2C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1E4BD80E-D9AB-2247-B23A-BE31611E725D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1E4BD80E-D9AB-2247-B23A-BE31611E725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FF500988-8018-0A46-8E23-935D215BCC81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FF500988-8018-0A46-8E23-935D215BCC8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F786695-34EF-4E4B-A5FA-D6241E64CAB3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F786695-34EF-4E4B-A5FA-D6241E64CAB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7DDC4A06-B7A5-8242-B0EE-B35E38E02641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7DDC4A06-B7A5-8242-B0EE-B35E38E0264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254202BB-2391-B044-B199-E9F83127A75C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254202BB-2391-B044-B199-E9F83127A75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39799CE6-DB35-CF4F-92A9-F6507465B937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39799CE6-DB35-CF4F-92A9-F6507465B9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63D854EB-1038-9C49-8E3D-9D1B7C421525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63D854EB-1038-9C49-8E3D-9D1B7C42152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CE44014-D4EC-3042-B225-83C898288E25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CE44014-D4EC-3042-B225-83C898288E2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2CA2A5C5-AD8A-D140-B98E-3C3D090C9DB8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2CA2A5C5-AD8A-D140-B98E-3C3D090C9DB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75BD5320-58CD-5F4A-A388-7C7B7E982A04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75BD5320-58CD-5F4A-A388-7C7B7E982A0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084DC60F-A145-F44F-95B6-3BA91422164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084DC60F-A145-F44F-95B6-3BA91422164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F8CD4B4A-D0E7-3C4F-ABC8-D06CC39D7C50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219" name="Ink 218">
                      <a:extLst>
                        <a:ext uri="{FF2B5EF4-FFF2-40B4-BE49-F238E27FC236}">
                          <a16:creationId xmlns:a16="http://schemas.microsoft.com/office/drawing/2014/main" id="{348C662E-22D6-2842-8E53-D3532C1312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19" name="Ink 218">
                      <a:extLst>
                        <a:ext uri="{FF2B5EF4-FFF2-40B4-BE49-F238E27FC236}">
                          <a16:creationId xmlns:a16="http://schemas.microsoft.com/office/drawing/2014/main" id="{348C662E-22D6-2842-8E53-D3532C1312DA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220" name="Ink 219">
                      <a:extLst>
                        <a:ext uri="{FF2B5EF4-FFF2-40B4-BE49-F238E27FC236}">
                          <a16:creationId xmlns:a16="http://schemas.microsoft.com/office/drawing/2014/main" id="{A0C62E1B-A9A9-B644-9E77-B765C39EB0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20" name="Ink 219">
                      <a:extLst>
                        <a:ext uri="{FF2B5EF4-FFF2-40B4-BE49-F238E27FC236}">
                          <a16:creationId xmlns:a16="http://schemas.microsoft.com/office/drawing/2014/main" id="{A0C62E1B-A9A9-B644-9E77-B765C39EB0B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221" name="Ink 220">
                      <a:extLst>
                        <a:ext uri="{FF2B5EF4-FFF2-40B4-BE49-F238E27FC236}">
                          <a16:creationId xmlns:a16="http://schemas.microsoft.com/office/drawing/2014/main" id="{094EA3BA-5261-0F4E-9EE2-7C96FA7120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21" name="Ink 220">
                      <a:extLst>
                        <a:ext uri="{FF2B5EF4-FFF2-40B4-BE49-F238E27FC236}">
                          <a16:creationId xmlns:a16="http://schemas.microsoft.com/office/drawing/2014/main" id="{094EA3BA-5261-0F4E-9EE2-7C96FA712048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10ADAF77-DD75-7F4C-BD3D-97595ABAB171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10ADAF77-DD75-7F4C-BD3D-97595ABAB17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6356122F-E29E-954A-AAF7-8274E06A8573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6356122F-E29E-954A-AAF7-8274E06A857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D5EA17-577C-614C-8887-5AFF3BD2DEF4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(action_dims)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8FB0D9-7E04-FE42-9178-93C6C1FCFC28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90D4EDB-BDF7-E94B-A0D7-18F54903A228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60D423FD-D7F8-5441-A7DD-229582FDFA0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F41DC78-891B-FB44-BA50-EE634A7D55C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345EF505-4512-6643-AC3D-06F50EFB57A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976067C-1205-7E49-9FBB-1EA6373F6943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7B38CC8-2FD7-7A49-A55A-8E64DF994C8F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B565DC0-8095-674D-92AC-4C9D872A0AD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D41CE64-592A-F84F-AE57-F427C0199B9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6BB979F9-66A3-0941-8898-0AD03FE97101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B42803EC-68D4-5847-A06F-C03FAD67CC06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B42803EC-68D4-5847-A06F-C03FAD67CC0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D96DBF74-2404-A545-BE45-0C86CB85AAC6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D96DBF74-2404-A545-BE45-0C86CB85AA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38A5FBB2-FDCF-EF44-B3A0-C41D0F2FFAD6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38A5FBB2-FDCF-EF44-B3A0-C41D0F2FFAD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BA595C-3196-0E40-BF35-B674FCE0CC6B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4BC4F5DD-3787-9C4B-8413-755870D9E070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6BE8E26-CD7D-C24A-B3D0-6282B3A124D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7D66B86-1613-5348-917C-C21BF142B804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12CAB7FB-9215-5445-A451-45FF255A4AF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657B2DC2-9108-2249-9DF9-66B0275C5CEA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657B2DC2-9108-2249-9DF9-66B0275C5CE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8CE13F7C-22D5-A344-9838-C71BEA615281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8CE13F7C-22D5-A344-9838-C71BEA61528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4FE5D651-94FA-B847-84AE-F6BF2427917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4FE5D651-94FA-B847-84AE-F6BF2427917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43261E1-3A22-4946-934C-6718EF62C9D3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07ECA7C-48A4-BE45-A243-B8E7FB194EEA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D5C62AA-10E8-7642-8F53-33961148EA2E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BD42CC7-3A47-FD4B-AE94-3177259FD90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8784180A-62CB-A246-9B7C-3E3842D980B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37562AD-FA80-094B-A19C-ECD183EB5A7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238B1FA2-F6CF-B246-8700-8402B3093BA9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251C28DD-60E2-C945-9B6B-7F988681F9B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251C28DD-60E2-C945-9B6B-7F988681F9B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4A122851-B15A-164B-9D93-B5A09EA806AC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4A122851-B15A-164B-9D93-B5A09EA806A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AE42704-DCB8-6E4A-A37D-8104F287686C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AE42704-DCB8-6E4A-A37D-8104F287686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1D5B630-2E62-4E43-B84E-449FD326CB73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30F2E9C8-8961-A043-86C0-5B3FC3F6299A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30F2E9C8-8961-A043-86C0-5B3FC3F6299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0F99D721-1485-5C41-84AD-ABA6FAE1D125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0F99D721-1485-5C41-84AD-ABA6FAE1D12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6A43339D-FACC-BE4C-902F-8FEB2720E732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6A43339D-FACC-BE4C-902F-8FEB2720E7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BCABB9B9-23BC-AB44-9065-A8EBE6FDDC9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BCABB9B9-23BC-AB44-9065-A8EBE6FDDC9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C939BDC0-B6F4-A043-A1F1-6F62ED66F1AE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C939BDC0-B6F4-A043-A1F1-6F62ED66F1A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BF303D99-3AFC-6843-A053-80B66C31E647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BF303D99-3AFC-6843-A053-80B66C31E64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9A65507-8FFD-D44D-B625-F46291EC2167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99A65507-8FFD-D44D-B625-F46291EC216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3023D863-1025-CF40-9822-6DBC120144F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3023D863-1025-CF40-9822-6DBC120144F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C1F73F89-DC4E-394E-9399-2159E7C80CC0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C1F73F89-DC4E-394E-9399-2159E7C80CC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8837E6F-C77E-CE4F-8CBD-BB184CE982F0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8837E6F-C77E-CE4F-8CBD-BB184CE982F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774F2689-7D5E-4B4A-8F9B-A2E975140F67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774F2689-7D5E-4B4A-8F9B-A2E975140F6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6FB46E4C-6965-E249-B116-F7DB78647C1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9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7C7CCD29-7A6B-7848-B6E4-4B736E4571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7C7CCD29-7A6B-7848-B6E4-4B736E4571CA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0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0502C794-51BC-4D45-B291-AD12655FEB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0502C794-51BC-4D45-B291-AD12655FEB1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1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DA7E5275-6DBD-444F-AE5A-F568612647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DA7E5275-6DBD-444F-AE5A-F5686126472D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588B5A57-E2BA-DC45-AF04-361D56E3ECA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588B5A57-E2BA-DC45-AF04-361D56E3ECA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519B5CC-D54A-F24E-9130-60164369494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519B5CC-D54A-F24E-9130-60164369494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B4DB82E-374B-9C42-984D-6E21B51FF4D7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5DEB511F-717E-BB4E-929F-272E09C67F41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5DEB511F-717E-BB4E-929F-272E09C67F4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A21A841B-03E3-7941-8B82-A06109AA9733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A21A841B-03E3-7941-8B82-A06109AA973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80009B51-C22A-7F4E-ABF5-0029D7219F20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80009B51-C22A-7F4E-ABF5-0029D7219F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606E7276-DF5B-6645-AC0E-4F8B782024C3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606E7276-DF5B-6645-AC0E-4F8B782024C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7AA6912C-279E-6A4C-A0B9-F7F5DC05DD96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7AA6912C-279E-6A4C-A0B9-F7F5DC05DD9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1A167053-C61E-AD4C-9201-02DCB9F8612B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1A167053-C61E-AD4C-9201-02DCB9F8612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0ED2D075-1331-1C46-B756-C9E0A8AFEDFE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0ED2D075-1331-1C46-B756-C9E0A8AFEDF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1D163567-729F-3B43-966C-C1A9B1D6ECCC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1D163567-729F-3B43-966C-C1A9B1D6ECC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3ECAAF59-484F-9D40-8FA4-DAE7BBC55752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3ECAAF59-484F-9D40-8FA4-DAE7BBC5575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A588F23C-D881-1542-AE27-E86474905F6A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A588F23C-D881-1542-AE27-E86474905F6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FF9B1A21-C92B-7648-AEEB-C56DC34F37A1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FF9B1A21-C92B-7648-AEEB-C56DC34F37A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C2FEEE4F-9F59-304E-A888-B8489332D05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5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C546FECB-D736-E54C-9515-08985AE659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C546FECB-D736-E54C-9515-08985AE65994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6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D7C709F8-C7F9-EE48-8559-CA17A0A2FE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D7C709F8-C7F9-EE48-8559-CA17A0A2FE1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7">
                  <p14:nvContentPartPr>
                    <p14:cNvPr id="163" name="Ink 162">
                      <a:extLst>
                        <a:ext uri="{FF2B5EF4-FFF2-40B4-BE49-F238E27FC236}">
                          <a16:creationId xmlns:a16="http://schemas.microsoft.com/office/drawing/2014/main" id="{DE8013B6-4D9D-3945-99E6-57C5844574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63" name="Ink 162">
                      <a:extLst>
                        <a:ext uri="{FF2B5EF4-FFF2-40B4-BE49-F238E27FC236}">
                          <a16:creationId xmlns:a16="http://schemas.microsoft.com/office/drawing/2014/main" id="{DE8013B6-4D9D-3945-99E6-57C5844574BF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EB6A87FB-CF3D-4B4A-B736-944D16FFA03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EB6A87FB-CF3D-4B4A-B736-944D16FFA03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3C7824B-B0BC-8542-A04C-309827CB743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3C7824B-B0BC-8542-A04C-309827CB743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053938A-A057-BA45-99B4-AB92D9C52019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AB86E77-F6F8-544C-8174-695FD7A0E9C0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318B102-AD48-9D44-850B-1E88F0C0D42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3AFB888-456B-9D40-9F06-C1179EAF85C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87EE2FF-2C88-8E48-B847-DC7DD96882B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B462B3C-76CC-1343-908C-3FA67635163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4FB57988-FD84-C94C-9716-3083C379D59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4FB57988-FD84-C94C-9716-3083C379D59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43F7BCFF-F2F7-2048-A289-E700FB544694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43F7BCFF-F2F7-2048-A289-E700FB54469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A42DC27E-30B8-944A-8F1F-DA7E67DE5C2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A42DC27E-30B8-944A-8F1F-DA7E67DE5C2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E17946D-EF25-6646-A519-3AAAF578E672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26977283-9AA6-D04D-A6BF-28D4D3E646D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26977283-9AA6-D04D-A6BF-28D4D3E646D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EC01D62F-AC3F-8841-83E3-4680E433677F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EC01D62F-AC3F-8841-83E3-4680E433677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EE18D175-0390-7843-846C-EA3370E82226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EE18D175-0390-7843-846C-EA3370E8222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2316C89-ABD8-5A4E-95A6-398827EB0E6E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2316C89-ABD8-5A4E-95A6-398827EB0E6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C80827E7-5A5C-6144-A431-DD91DC9C074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C80827E7-5A5C-6144-A431-DD91DC9C074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EC172B42-F168-F04D-A969-7C7B421FD3BB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EC172B42-F168-F04D-A969-7C7B421FD3B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2EA35E7E-4EAA-4C4D-B794-673980644298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2EA35E7E-4EAA-4C4D-B794-67398064429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6A36CE21-733B-1147-AEFC-9B0571ACCAB9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6A36CE21-733B-1147-AEFC-9B0571ACCAB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6D372156-7D3C-DF4E-B6BA-14C967973E6F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6D372156-7D3C-DF4E-B6BA-14C967973E6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403B9056-1544-604F-BB9D-1DBAC68980E1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403B9056-1544-604F-BB9D-1DBAC68980E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DE15F6B-794A-F643-BCBC-8DBB58A7567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DE15F6B-794A-F643-BCBC-8DBB58A7567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63CA23B9-A885-F34E-AA0F-98D54587E4F3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4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94C7B226-E5C7-A245-8E25-461F856C21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94C7B226-E5C7-A245-8E25-461F856C216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5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F6F94438-0DB6-6342-9D99-0B79F083A8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F6F94438-0DB6-6342-9D99-0B79F083A80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6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D1D04CA1-56AF-7546-B0D8-DD5E3E3D94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D1D04CA1-56AF-7546-B0D8-DD5E3E3D944E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3F0919B5-D238-2E4A-BA51-F498A09A4714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3F0919B5-D238-2E4A-BA51-F498A09A471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BDB2C97A-9921-654A-A78E-C7115127F90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BDB2C97A-9921-654A-A78E-C7115127F90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9A44B72-2A6C-DE41-93AA-8E8E9C35F337}"/>
                </a:ext>
              </a:extLst>
            </p:cNvPr>
            <p:cNvCxnSpPr>
              <a:cxnSpLocks/>
              <a:stCxn id="284" idx="6"/>
              <a:endCxn id="277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34AFB35-9998-6748-A5E5-E0F39BA3B00E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989D4E1-3857-8A45-871F-01E5A1812B93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C202D79-AEF8-144C-BA3A-FC3858006D93}"/>
                </a:ext>
              </a:extLst>
            </p:cNvPr>
            <p:cNvCxnSpPr>
              <a:cxnSpLocks/>
              <a:endCxn id="195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3915BD5-806F-C14A-BB7E-A08673829BED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F701EF-6A90-4D44-9806-23CBA2C75E90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681507D-F27C-D747-B41D-00D92175F476}"/>
                </a:ext>
              </a:extLst>
            </p:cNvPr>
            <p:cNvCxnSpPr>
              <a:cxnSpLocks/>
              <a:endCxn id="277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02153C2-451F-A54C-A15D-51BF937A6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5311E34-66D2-614C-8409-B6D4BA518747}"/>
                </a:ext>
              </a:extLst>
            </p:cNvPr>
            <p:cNvCxnSpPr>
              <a:cxnSpLocks/>
              <a:stCxn id="203" idx="6"/>
              <a:endCxn id="195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BC20D43-CFC8-5E44-A299-ECDFBE0E3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4AC7602-DF57-584A-B705-C82CDEC70182}"/>
                </a:ext>
              </a:extLst>
            </p:cNvPr>
            <p:cNvCxnSpPr>
              <a:cxnSpLocks/>
              <a:stCxn id="284" idx="6"/>
              <a:endCxn id="278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4FA5A0E-0D3C-A140-8C7A-2DD66AD1C9F9}"/>
                </a:ext>
              </a:extLst>
            </p:cNvPr>
            <p:cNvCxnSpPr>
              <a:cxnSpLocks/>
              <a:stCxn id="284" idx="6"/>
              <a:endCxn id="279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55A2639-9C0E-634A-9826-779699FAB7F8}"/>
                </a:ext>
              </a:extLst>
            </p:cNvPr>
            <p:cNvCxnSpPr>
              <a:cxnSpLocks/>
              <a:stCxn id="284" idx="6"/>
              <a:endCxn id="280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0482645-0E7D-1E4E-B4B7-768FA258712E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F7332625-3CFE-3A4C-9F5E-FB9B6F8651EB}"/>
                  </a:ext>
                </a:extLst>
              </p:cNvPr>
              <p:cNvCxnSpPr>
                <a:cxnSpLocks/>
                <a:stCxn id="284" idx="6"/>
                <a:endCxn id="195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54AE4798-F962-F64F-8222-78B13D22CB94}"/>
                  </a:ext>
                </a:extLst>
              </p:cNvPr>
              <p:cNvCxnSpPr>
                <a:cxnSpLocks/>
                <a:endCxn id="196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DE62339-64CF-B449-8737-66F095975268}"/>
                  </a:ext>
                </a:extLst>
              </p:cNvPr>
              <p:cNvCxnSpPr>
                <a:cxnSpLocks/>
                <a:endCxn id="197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59CE2C6F-6D52-6F41-A7C7-621655290B29}"/>
                  </a:ext>
                </a:extLst>
              </p:cNvPr>
              <p:cNvCxnSpPr>
                <a:cxnSpLocks/>
                <a:stCxn id="284" idx="6"/>
                <a:endCxn id="198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7F6E456-D80B-FC42-B7A5-54192D4157BF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6CA677B7-D88B-B040-8F68-8110DC2AE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E313584B-AD33-A441-81E8-501E46C78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D4D39D4-1E48-8643-A746-E919CFF5FA5A}"/>
                  </a:ext>
                </a:extLst>
              </p:cNvPr>
              <p:cNvCxnSpPr>
                <a:cxnSpLocks/>
                <a:endCxn id="198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B85BA7B-1834-A94E-8CB1-2EEE3642F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EBAFF07-3A1E-AE4E-8B9A-BF5CCD079937}"/>
                </a:ext>
              </a:extLst>
            </p:cNvPr>
            <p:cNvCxnSpPr>
              <a:cxnSpLocks/>
              <a:endCxn id="279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18004B7-1773-104E-8009-FB8CF131FD00}"/>
                </a:ext>
              </a:extLst>
            </p:cNvPr>
            <p:cNvCxnSpPr>
              <a:cxnSpLocks/>
              <a:endCxn id="280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6204B93-411E-7F41-B89D-991D38C17B81}"/>
                </a:ext>
              </a:extLst>
            </p:cNvPr>
            <p:cNvCxnSpPr>
              <a:cxnSpLocks/>
              <a:stCxn id="286" idx="6"/>
              <a:endCxn id="277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197489F8-ACBF-2B46-88ED-B5BA8AF4B384}"/>
                </a:ext>
              </a:extLst>
            </p:cNvPr>
            <p:cNvCxnSpPr>
              <a:cxnSpLocks/>
              <a:stCxn id="286" idx="6"/>
              <a:endCxn id="280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53396C7-E3CA-D643-88D2-2B50321C4979}"/>
                </a:ext>
              </a:extLst>
            </p:cNvPr>
            <p:cNvCxnSpPr>
              <a:cxnSpLocks/>
              <a:stCxn id="204" idx="6"/>
              <a:endCxn id="198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900AD5D-28A9-BB4F-88F5-F09075B13735}"/>
                </a:ext>
              </a:extLst>
            </p:cNvPr>
            <p:cNvCxnSpPr>
              <a:cxnSpLocks/>
              <a:stCxn id="204" idx="6"/>
              <a:endCxn id="195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1B71CB1-621F-A949-B1D1-81552BD82E1A}"/>
                </a:ext>
              </a:extLst>
            </p:cNvPr>
            <p:cNvCxnSpPr>
              <a:cxnSpLocks/>
              <a:stCxn id="203" idx="6"/>
              <a:endCxn id="197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98E13A-282B-DC43-B0BA-BE0A97B2ABBB}"/>
                </a:ext>
              </a:extLst>
            </p:cNvPr>
            <p:cNvCxnSpPr>
              <a:cxnSpLocks/>
              <a:stCxn id="203" idx="6"/>
              <a:endCxn id="198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DA18CF6-DF1F-8B4B-B5F6-2BB4B7CF637F}"/>
                </a:ext>
              </a:extLst>
            </p:cNvPr>
            <p:cNvCxnSpPr>
              <a:cxnSpLocks/>
              <a:stCxn id="202" idx="6"/>
              <a:endCxn id="198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CD42BDA-0562-C947-ADEB-A230141EEE61}"/>
                </a:ext>
              </a:extLst>
            </p:cNvPr>
            <p:cNvCxnSpPr>
              <a:cxnSpLocks/>
              <a:stCxn id="202" idx="6"/>
              <a:endCxn id="197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36A6059-3AA9-FE46-84D0-343B71E272B4}"/>
                </a:ext>
              </a:extLst>
            </p:cNvPr>
            <p:cNvCxnSpPr>
              <a:cxnSpLocks/>
              <a:stCxn id="202" idx="6"/>
              <a:endCxn id="196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6E686BD-B3D8-0D47-B289-59C54BF5E6BE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17DAE70D-C5AB-2D47-AF84-86ACAC9DBF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9C0AC5EB-05AF-4A4C-B2E8-78BD083B86C6}"/>
                  </a:ext>
                </a:extLst>
              </p:cNvPr>
              <p:cNvCxnSpPr>
                <a:cxnSpLocks/>
                <a:stCxn id="286" idx="6"/>
                <a:endCxn id="198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E262E3C6-92E8-EE47-AB80-E81376551856}"/>
                  </a:ext>
                </a:extLst>
              </p:cNvPr>
              <p:cNvCxnSpPr>
                <a:cxnSpLocks/>
                <a:endCxn id="195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C9947D56-9E3C-E44C-998E-5239EAB87B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414E32E-EC41-C042-A8E6-61A9C4047CF9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690F52E4-4772-FB4C-A060-BA7EBE9DA08E}"/>
                  </a:ext>
                </a:extLst>
              </p:cNvPr>
              <p:cNvCxnSpPr>
                <a:cxnSpLocks/>
                <a:endCxn id="277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0EA82CB-A475-DA4D-807E-F5BFB9D53B00}"/>
                  </a:ext>
                </a:extLst>
              </p:cNvPr>
              <p:cNvCxnSpPr>
                <a:cxnSpLocks/>
                <a:stCxn id="202" idx="6"/>
                <a:endCxn id="278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F1FF76C-A341-2240-85C5-A2292B4AD3FB}"/>
                  </a:ext>
                </a:extLst>
              </p:cNvPr>
              <p:cNvCxnSpPr>
                <a:cxnSpLocks/>
                <a:endCxn id="279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65693D13-7DB9-D145-A8B4-20DD47424302}"/>
                  </a:ext>
                </a:extLst>
              </p:cNvPr>
              <p:cNvCxnSpPr>
                <a:cxnSpLocks/>
                <a:stCxn id="202" idx="6"/>
                <a:endCxn id="280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5FA3B6B-FC15-F549-B5B4-4EB31EDCDE29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1A7C50C-95EC-5F46-ACBC-641B10077338}"/>
                  </a:ext>
                </a:extLst>
              </p:cNvPr>
              <p:cNvCxnSpPr>
                <a:cxnSpLocks/>
                <a:endCxn id="278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2130130-76FF-B54A-9E34-DEF37760E09F}"/>
                  </a:ext>
                </a:extLst>
              </p:cNvPr>
              <p:cNvCxnSpPr>
                <a:cxnSpLocks/>
                <a:endCxn id="277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C9964EBA-FAFE-204B-BAE1-10B98D29D7F3}"/>
                  </a:ext>
                </a:extLst>
              </p:cNvPr>
              <p:cNvCxnSpPr>
                <a:cxnSpLocks/>
                <a:endCxn id="279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493A273-C30A-0147-B1B1-8074BCEEE1EB}"/>
                  </a:ext>
                </a:extLst>
              </p:cNvPr>
              <p:cNvCxnSpPr>
                <a:cxnSpLocks/>
                <a:endCxn id="280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E8CE8BB-C8B7-3648-8BBB-604E684223BE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705ECEC6-7B2D-E64A-B455-92A2482650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FC82039-D10B-8540-971D-5619A836F6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9FE5994-6ACB-2F4E-8AAA-7C118E215279}"/>
                  </a:ext>
                </a:extLst>
              </p:cNvPr>
              <p:cNvCxnSpPr>
                <a:cxnSpLocks/>
                <a:endCxn id="277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D467B737-1515-D643-86A5-972AED6D488F}"/>
                  </a:ext>
                </a:extLst>
              </p:cNvPr>
              <p:cNvCxnSpPr>
                <a:cxnSpLocks/>
                <a:endCxn id="280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3656620" y="96655"/>
            <a:ext cx="43584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Step12: Backpropagate the critic loss and update the parameters of two Critic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3EF827-114C-884B-A074-3C1266B7F706}"/>
                  </a:ext>
                </a:extLst>
              </p14:cNvPr>
              <p14:cNvContentPartPr/>
              <p14:nvPr/>
            </p14:nvContentPartPr>
            <p14:xfrm>
              <a:off x="2392126" y="2353484"/>
              <a:ext cx="5947920" cy="226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3EF827-114C-884B-A074-3C1266B7F70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383486" y="2344844"/>
                <a:ext cx="5965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FD75C6-87CB-2543-82B3-A6BDE3219B12}"/>
                  </a:ext>
                </a:extLst>
              </p14:cNvPr>
              <p14:cNvContentPartPr/>
              <p14:nvPr/>
            </p14:nvContentPartPr>
            <p14:xfrm>
              <a:off x="2404726" y="2275364"/>
              <a:ext cx="140760" cy="303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FD75C6-87CB-2543-82B3-A6BDE3219B1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395726" y="2266724"/>
                <a:ext cx="158400" cy="321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6505C8B-6F84-6A40-999A-5ED5A4C93F91}"/>
              </a:ext>
            </a:extLst>
          </p:cNvPr>
          <p:cNvSpPr txBox="1"/>
          <p:nvPr/>
        </p:nvSpPr>
        <p:spPr>
          <a:xfrm>
            <a:off x="8340046" y="742986"/>
            <a:ext cx="1678970" cy="5539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dirty="0"/>
              <a:t>initializing gradients to zero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10F27-1E4A-A845-8B5F-BF48BA00356F}"/>
              </a:ext>
            </a:extLst>
          </p:cNvPr>
          <p:cNvSpPr txBox="1"/>
          <p:nvPr/>
        </p:nvSpPr>
        <p:spPr>
          <a:xfrm>
            <a:off x="5070103" y="3945897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Two Critic models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DF0451-414A-234E-B212-E3B4AA6648D6}"/>
                  </a:ext>
                </a:extLst>
              </p14:cNvPr>
              <p14:cNvContentPartPr/>
              <p14:nvPr/>
            </p14:nvContentPartPr>
            <p14:xfrm>
              <a:off x="9066166" y="1395524"/>
              <a:ext cx="267840" cy="735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DF0451-414A-234E-B212-E3B4AA6648D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057526" y="1386524"/>
                <a:ext cx="285480" cy="752760"/>
              </a:xfrm>
              <a:prstGeom prst="rect">
                <a:avLst/>
              </a:prstGeom>
            </p:spPr>
          </p:pic>
        </mc:Fallback>
      </mc:AlternateContent>
      <p:sp>
        <p:nvSpPr>
          <p:cNvPr id="289" name="Rectangle 288">
            <a:extLst>
              <a:ext uri="{FF2B5EF4-FFF2-40B4-BE49-F238E27FC236}">
                <a16:creationId xmlns:a16="http://schemas.microsoft.com/office/drawing/2014/main" id="{42FF9C4D-DF68-3A4E-968B-DEDF2F3075E4}"/>
              </a:ext>
            </a:extLst>
          </p:cNvPr>
          <p:cNvSpPr/>
          <p:nvPr/>
        </p:nvSpPr>
        <p:spPr>
          <a:xfrm>
            <a:off x="708227" y="1946041"/>
            <a:ext cx="1678970" cy="100714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Perform Weight Updates using Adam optimizer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911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1A76E4A-70CC-C247-BF49-F29D0FD79543}"/>
              </a:ext>
            </a:extLst>
          </p:cNvPr>
          <p:cNvSpPr/>
          <p:nvPr/>
        </p:nvSpPr>
        <p:spPr>
          <a:xfrm>
            <a:off x="1343378" y="327378"/>
            <a:ext cx="1941689" cy="56896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4287272" y="63922"/>
            <a:ext cx="341321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Step13: Once every two iterations, we update our Actor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B115-33DB-3946-A5E5-5D8F2C41E3CA}"/>
              </a:ext>
            </a:extLst>
          </p:cNvPr>
          <p:cNvGrpSpPr/>
          <p:nvPr/>
        </p:nvGrpSpPr>
        <p:grpSpPr>
          <a:xfrm>
            <a:off x="5299721" y="807553"/>
            <a:ext cx="6739467" cy="3239911"/>
            <a:chOff x="4730044" y="812800"/>
            <a:chExt cx="6739467" cy="32399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F73DE5-2703-2348-8C23-68829AC630DB}"/>
                </a:ext>
              </a:extLst>
            </p:cNvPr>
            <p:cNvGrpSpPr/>
            <p:nvPr/>
          </p:nvGrpSpPr>
          <p:grpSpPr>
            <a:xfrm>
              <a:off x="4730044" y="812800"/>
              <a:ext cx="6739467" cy="3239911"/>
              <a:chOff x="4730044" y="812800"/>
              <a:chExt cx="6739467" cy="323991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64EC9FB-EB4A-DD42-9AB0-EC5DBBD1C79B}"/>
                  </a:ext>
                </a:extLst>
              </p:cNvPr>
              <p:cNvSpPr/>
              <p:nvPr/>
            </p:nvSpPr>
            <p:spPr>
              <a:xfrm>
                <a:off x="4730044" y="812800"/>
                <a:ext cx="6739467" cy="3239911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E278201-1D86-BD40-9DEF-49CB340BF2C8}"/>
                  </a:ext>
                </a:extLst>
              </p:cNvPr>
              <p:cNvGrpSpPr/>
              <p:nvPr/>
            </p:nvGrpSpPr>
            <p:grpSpPr>
              <a:xfrm>
                <a:off x="5779710" y="899727"/>
                <a:ext cx="4563945" cy="2916174"/>
                <a:chOff x="1630378" y="269477"/>
                <a:chExt cx="6866938" cy="4967859"/>
              </a:xfrm>
            </p:grpSpPr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D2867855-AF2A-DF43-BA18-223833B21B5A}"/>
                    </a:ext>
                  </a:extLst>
                </p:cNvPr>
                <p:cNvSpPr/>
                <p:nvPr/>
              </p:nvSpPr>
              <p:spPr>
                <a:xfrm>
                  <a:off x="3990744" y="4597190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Layer4</a:t>
                  </a:r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16DAD998-E9E9-C24F-94DE-44AE6054B4CF}"/>
                    </a:ext>
                  </a:extLst>
                </p:cNvPr>
                <p:cNvSpPr/>
                <p:nvPr/>
              </p:nvSpPr>
              <p:spPr>
                <a:xfrm>
                  <a:off x="4849351" y="4597190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Layer5</a:t>
                  </a:r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D4636FB5-3C4C-B949-B2FD-C6F00D3B4188}"/>
                    </a:ext>
                  </a:extLst>
                </p:cNvPr>
                <p:cNvSpPr/>
                <p:nvPr/>
              </p:nvSpPr>
              <p:spPr>
                <a:xfrm>
                  <a:off x="5752766" y="4593587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Layer6</a:t>
                  </a:r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03D06E43-48A3-C042-9433-AFE83F2C5C8C}"/>
                    </a:ext>
                  </a:extLst>
                </p:cNvPr>
                <p:cNvSpPr/>
                <p:nvPr/>
              </p:nvSpPr>
              <p:spPr>
                <a:xfrm>
                  <a:off x="6533665" y="4592251"/>
                  <a:ext cx="1731392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Output Max(Q) Value</a:t>
                  </a:r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0C19DCCA-6D54-1141-8C85-2CFCA15916E9}"/>
                    </a:ext>
                  </a:extLst>
                </p:cNvPr>
                <p:cNvSpPr/>
                <p:nvPr/>
              </p:nvSpPr>
              <p:spPr>
                <a:xfrm>
                  <a:off x="3990744" y="2300978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Layer1</a:t>
                  </a:r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534B403A-0084-F648-A8B5-DDBE9010C3DD}"/>
                    </a:ext>
                  </a:extLst>
                </p:cNvPr>
                <p:cNvSpPr/>
                <p:nvPr/>
              </p:nvSpPr>
              <p:spPr>
                <a:xfrm>
                  <a:off x="4849351" y="2300978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Layer2</a:t>
                  </a:r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CC5E020D-2D41-1F44-8618-AAA1893A5283}"/>
                    </a:ext>
                  </a:extLst>
                </p:cNvPr>
                <p:cNvSpPr/>
                <p:nvPr/>
              </p:nvSpPr>
              <p:spPr>
                <a:xfrm>
                  <a:off x="6765924" y="2296039"/>
                  <a:ext cx="1731392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Output Max(Q) Value</a:t>
                  </a: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10853AF5-8564-954C-8EF6-7CF5DFBA642A}"/>
                    </a:ext>
                  </a:extLst>
                </p:cNvPr>
                <p:cNvSpPr/>
                <p:nvPr/>
              </p:nvSpPr>
              <p:spPr>
                <a:xfrm>
                  <a:off x="5752766" y="2297375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Layer3</a:t>
                  </a: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CDB4E3B3-E27A-9341-8F2D-C512531A82E6}"/>
                    </a:ext>
                  </a:extLst>
                </p:cNvPr>
                <p:cNvSpPr/>
                <p:nvPr/>
              </p:nvSpPr>
              <p:spPr>
                <a:xfrm>
                  <a:off x="4308476" y="269477"/>
                  <a:ext cx="187272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u="sng" dirty="0">
                      <a:solidFill>
                        <a:schemeClr val="tx1"/>
                      </a:solidFill>
                    </a:rPr>
                    <a:t>First Critic Network</a:t>
                  </a:r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D75095F0-A344-5146-B37A-A7479BEA5175}"/>
                    </a:ext>
                  </a:extLst>
                </p:cNvPr>
                <p:cNvSpPr/>
                <p:nvPr/>
              </p:nvSpPr>
              <p:spPr>
                <a:xfrm>
                  <a:off x="4236706" y="4868004"/>
                  <a:ext cx="187272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u="sng" dirty="0">
                      <a:solidFill>
                        <a:schemeClr val="tx1"/>
                      </a:solidFill>
                    </a:rPr>
                    <a:t>Second Critic Network</a:t>
                  </a:r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E6215B2B-8968-A847-AFEF-A072EABD99FC}"/>
                    </a:ext>
                  </a:extLst>
                </p:cNvPr>
                <p:cNvSpPr/>
                <p:nvPr/>
              </p:nvSpPr>
              <p:spPr>
                <a:xfrm>
                  <a:off x="1816741" y="1980559"/>
                  <a:ext cx="984985" cy="3569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States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(state_dims)</a:t>
                  </a: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0E62FABF-3560-974C-AE3F-5EFB81A77E3B}"/>
                    </a:ext>
                  </a:extLst>
                </p:cNvPr>
                <p:cNvSpPr/>
                <p:nvPr/>
              </p:nvSpPr>
              <p:spPr>
                <a:xfrm>
                  <a:off x="7078482" y="1218026"/>
                  <a:ext cx="985343" cy="378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Q Value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(action_dim)</a:t>
                  </a:r>
                </a:p>
              </p:txBody>
            </p: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956FE519-9729-5543-B2FB-D16F227CACBD}"/>
                    </a:ext>
                  </a:extLst>
                </p:cNvPr>
                <p:cNvGrpSpPr/>
                <p:nvPr/>
              </p:nvGrpSpPr>
              <p:grpSpPr>
                <a:xfrm>
                  <a:off x="2345478" y="1063393"/>
                  <a:ext cx="203200" cy="928605"/>
                  <a:chOff x="3784601" y="1396874"/>
                  <a:chExt cx="203200" cy="928605"/>
                </a:xfrm>
              </p:grpSpPr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728BD290-418C-8546-BE79-CC26B78AF221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7" name="Oval 796">
                    <a:extLst>
                      <a:ext uri="{FF2B5EF4-FFF2-40B4-BE49-F238E27FC236}">
                        <a16:creationId xmlns:a16="http://schemas.microsoft.com/office/drawing/2014/main" id="{A0BC348C-BEBD-E344-A05D-97411D53EB6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8" name="Oval 797">
                    <a:extLst>
                      <a:ext uri="{FF2B5EF4-FFF2-40B4-BE49-F238E27FC236}">
                        <a16:creationId xmlns:a16="http://schemas.microsoft.com/office/drawing/2014/main" id="{7DC23024-86F7-C64F-8E6A-678EA08824BB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</p:grpSp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B81146F3-0E87-EA44-B46F-DE62371992D5}"/>
                    </a:ext>
                  </a:extLst>
                </p:cNvPr>
                <p:cNvGrpSpPr/>
                <p:nvPr/>
              </p:nvGrpSpPr>
              <p:grpSpPr>
                <a:xfrm>
                  <a:off x="4105405" y="612327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89" name="Oval 788">
                    <a:extLst>
                      <a:ext uri="{FF2B5EF4-FFF2-40B4-BE49-F238E27FC236}">
                        <a16:creationId xmlns:a16="http://schemas.microsoft.com/office/drawing/2014/main" id="{BF4BAC2B-9486-4D44-ABC4-9BDDD6E4952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90" name="Oval 789">
                    <a:extLst>
                      <a:ext uri="{FF2B5EF4-FFF2-40B4-BE49-F238E27FC236}">
                        <a16:creationId xmlns:a16="http://schemas.microsoft.com/office/drawing/2014/main" id="{98E90FBF-DEEA-0145-BAD0-585877841613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1" name="Oval 790">
                    <a:extLst>
                      <a:ext uri="{FF2B5EF4-FFF2-40B4-BE49-F238E27FC236}">
                        <a16:creationId xmlns:a16="http://schemas.microsoft.com/office/drawing/2014/main" id="{851DD274-8129-3E4F-955A-73AE0718A1B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2" name="Oval 791">
                    <a:extLst>
                      <a:ext uri="{FF2B5EF4-FFF2-40B4-BE49-F238E27FC236}">
                        <a16:creationId xmlns:a16="http://schemas.microsoft.com/office/drawing/2014/main" id="{AB461FA1-A2EB-6B4D-A618-992F2E361C7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">
                    <p14:nvContentPartPr>
                      <p14:cNvPr id="793" name="Ink 792">
                        <a:extLst>
                          <a:ext uri="{FF2B5EF4-FFF2-40B4-BE49-F238E27FC236}">
                            <a16:creationId xmlns:a16="http://schemas.microsoft.com/office/drawing/2014/main" id="{9D741401-04D4-0540-A0BB-937E962775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93" name="Ink 792">
                        <a:extLst>
                          <a:ext uri="{FF2B5EF4-FFF2-40B4-BE49-F238E27FC236}">
                            <a16:creationId xmlns:a16="http://schemas.microsoft.com/office/drawing/2014/main" id="{9D741401-04D4-0540-A0BB-937E962775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">
                    <p14:nvContentPartPr>
                      <p14:cNvPr id="794" name="Ink 793">
                        <a:extLst>
                          <a:ext uri="{FF2B5EF4-FFF2-40B4-BE49-F238E27FC236}">
                            <a16:creationId xmlns:a16="http://schemas.microsoft.com/office/drawing/2014/main" id="{1A83EDC1-E875-7244-9EF8-DA135FEA06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94" name="Ink 793">
                        <a:extLst>
                          <a:ext uri="{FF2B5EF4-FFF2-40B4-BE49-F238E27FC236}">
                            <a16:creationId xmlns:a16="http://schemas.microsoft.com/office/drawing/2014/main" id="{1A83EDC1-E875-7244-9EF8-DA135FEA0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">
                    <p14:nvContentPartPr>
                      <p14:cNvPr id="795" name="Ink 794">
                        <a:extLst>
                          <a:ext uri="{FF2B5EF4-FFF2-40B4-BE49-F238E27FC236}">
                            <a16:creationId xmlns:a16="http://schemas.microsoft.com/office/drawing/2014/main" id="{86B5510C-D7C1-EF49-A0D3-0E0A6CBD7C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95" name="Ink 794">
                        <a:extLst>
                          <a:ext uri="{FF2B5EF4-FFF2-40B4-BE49-F238E27FC236}">
                            <a16:creationId xmlns:a16="http://schemas.microsoft.com/office/drawing/2014/main" id="{86B5510C-D7C1-EF49-A0D3-0E0A6CBD7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3AC68109-1200-7F48-9413-15F2D275BA62}"/>
                    </a:ext>
                  </a:extLst>
                </p:cNvPr>
                <p:cNvGrpSpPr/>
                <p:nvPr/>
              </p:nvGrpSpPr>
              <p:grpSpPr>
                <a:xfrm>
                  <a:off x="5045435" y="612327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82" name="Oval 781">
                    <a:extLst>
                      <a:ext uri="{FF2B5EF4-FFF2-40B4-BE49-F238E27FC236}">
                        <a16:creationId xmlns:a16="http://schemas.microsoft.com/office/drawing/2014/main" id="{FD829617-A630-F146-8C0E-18194DB11F9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83" name="Oval 782">
                    <a:extLst>
                      <a:ext uri="{FF2B5EF4-FFF2-40B4-BE49-F238E27FC236}">
                        <a16:creationId xmlns:a16="http://schemas.microsoft.com/office/drawing/2014/main" id="{7DD19201-F1D5-9E45-997E-6BDBF47FE0C9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84" name="Oval 783">
                    <a:extLst>
                      <a:ext uri="{FF2B5EF4-FFF2-40B4-BE49-F238E27FC236}">
                        <a16:creationId xmlns:a16="http://schemas.microsoft.com/office/drawing/2014/main" id="{EA53B408-F404-1A4F-9403-2E04A72B614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85" name="Oval 784">
                    <a:extLst>
                      <a:ext uri="{FF2B5EF4-FFF2-40B4-BE49-F238E27FC236}">
                        <a16:creationId xmlns:a16="http://schemas.microsoft.com/office/drawing/2014/main" id="{ADE92473-3761-BC4B-989C-FB01EB8A912E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">
                    <p14:nvContentPartPr>
                      <p14:cNvPr id="786" name="Ink 785">
                        <a:extLst>
                          <a:ext uri="{FF2B5EF4-FFF2-40B4-BE49-F238E27FC236}">
                            <a16:creationId xmlns:a16="http://schemas.microsoft.com/office/drawing/2014/main" id="{CBEB50A0-7698-1E49-953A-ECC48E7D20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86" name="Ink 785">
                        <a:extLst>
                          <a:ext uri="{FF2B5EF4-FFF2-40B4-BE49-F238E27FC236}">
                            <a16:creationId xmlns:a16="http://schemas.microsoft.com/office/drawing/2014/main" id="{CBEB50A0-7698-1E49-953A-ECC48E7D20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">
                    <p14:nvContentPartPr>
                      <p14:cNvPr id="787" name="Ink 786">
                        <a:extLst>
                          <a:ext uri="{FF2B5EF4-FFF2-40B4-BE49-F238E27FC236}">
                            <a16:creationId xmlns:a16="http://schemas.microsoft.com/office/drawing/2014/main" id="{32C75576-120D-2F40-B728-382EB1FB71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87" name="Ink 786">
                        <a:extLst>
                          <a:ext uri="{FF2B5EF4-FFF2-40B4-BE49-F238E27FC236}">
                            <a16:creationId xmlns:a16="http://schemas.microsoft.com/office/drawing/2014/main" id="{32C75576-120D-2F40-B728-382EB1FB7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">
                    <p14:nvContentPartPr>
                      <p14:cNvPr id="788" name="Ink 787">
                        <a:extLst>
                          <a:ext uri="{FF2B5EF4-FFF2-40B4-BE49-F238E27FC236}">
                            <a16:creationId xmlns:a16="http://schemas.microsoft.com/office/drawing/2014/main" id="{B4F07673-C696-894A-B678-6AC7842C30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88" name="Ink 787">
                        <a:extLst>
                          <a:ext uri="{FF2B5EF4-FFF2-40B4-BE49-F238E27FC236}">
                            <a16:creationId xmlns:a16="http://schemas.microsoft.com/office/drawing/2014/main" id="{B4F07673-C696-894A-B678-6AC7842C3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8930AC10-3E32-444C-BAEC-59B17FBD5A50}"/>
                    </a:ext>
                  </a:extLst>
                </p:cNvPr>
                <p:cNvSpPr/>
                <p:nvPr/>
              </p:nvSpPr>
              <p:spPr>
                <a:xfrm>
                  <a:off x="4063303" y="2152902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400</a:t>
                  </a:r>
                </a:p>
              </p:txBody>
            </p:sp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FBD13C53-39BE-D84C-88B2-73CABA9A67B6}"/>
                    </a:ext>
                  </a:extLst>
                </p:cNvPr>
                <p:cNvSpPr/>
                <p:nvPr/>
              </p:nvSpPr>
              <p:spPr>
                <a:xfrm>
                  <a:off x="4867991" y="2182119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300</a:t>
                  </a:r>
                </a:p>
              </p:txBody>
            </p: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ED921876-E679-7E49-96E0-4E5FB3802C46}"/>
                    </a:ext>
                  </a:extLst>
                </p:cNvPr>
                <p:cNvGrpSpPr/>
                <p:nvPr/>
              </p:nvGrpSpPr>
              <p:grpSpPr>
                <a:xfrm>
                  <a:off x="5959507" y="623163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17887CE4-0B17-7243-ADB3-5A7DAE13F60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DA5BC94B-E5FA-A647-B95B-388349068F3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77" name="Oval 776">
                    <a:extLst>
                      <a:ext uri="{FF2B5EF4-FFF2-40B4-BE49-F238E27FC236}">
                        <a16:creationId xmlns:a16="http://schemas.microsoft.com/office/drawing/2014/main" id="{101CC33F-81D7-F446-803D-39F7E3297814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78" name="Oval 777">
                    <a:extLst>
                      <a:ext uri="{FF2B5EF4-FFF2-40B4-BE49-F238E27FC236}">
                        <a16:creationId xmlns:a16="http://schemas.microsoft.com/office/drawing/2014/main" id="{BDDDC0D3-4F24-B34F-B501-02BDAEF2FDA8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">
                    <p14:nvContentPartPr>
                      <p14:cNvPr id="779" name="Ink 778">
                        <a:extLst>
                          <a:ext uri="{FF2B5EF4-FFF2-40B4-BE49-F238E27FC236}">
                            <a16:creationId xmlns:a16="http://schemas.microsoft.com/office/drawing/2014/main" id="{FDB84BA8-D72D-8F48-8B12-00316473A5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79" name="Ink 778">
                        <a:extLst>
                          <a:ext uri="{FF2B5EF4-FFF2-40B4-BE49-F238E27FC236}">
                            <a16:creationId xmlns:a16="http://schemas.microsoft.com/office/drawing/2014/main" id="{FDB84BA8-D72D-8F48-8B12-00316473A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">
                    <p14:nvContentPartPr>
                      <p14:cNvPr id="780" name="Ink 779">
                        <a:extLst>
                          <a:ext uri="{FF2B5EF4-FFF2-40B4-BE49-F238E27FC236}">
                            <a16:creationId xmlns:a16="http://schemas.microsoft.com/office/drawing/2014/main" id="{2B6EC63C-D183-F54E-86C4-593B65F533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80" name="Ink 779">
                        <a:extLst>
                          <a:ext uri="{FF2B5EF4-FFF2-40B4-BE49-F238E27FC236}">
                            <a16:creationId xmlns:a16="http://schemas.microsoft.com/office/drawing/2014/main" id="{2B6EC63C-D183-F54E-86C4-593B65F53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">
                    <p14:nvContentPartPr>
                      <p14:cNvPr id="781" name="Ink 780">
                        <a:extLst>
                          <a:ext uri="{FF2B5EF4-FFF2-40B4-BE49-F238E27FC236}">
                            <a16:creationId xmlns:a16="http://schemas.microsoft.com/office/drawing/2014/main" id="{EA67DC8F-19DF-434E-B44E-BE50BFA83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81" name="Ink 780">
                        <a:extLst>
                          <a:ext uri="{FF2B5EF4-FFF2-40B4-BE49-F238E27FC236}">
                            <a16:creationId xmlns:a16="http://schemas.microsoft.com/office/drawing/2014/main" id="{EA67DC8F-19DF-434E-B44E-BE50BFA83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A69B58C0-8893-C847-90CA-C20CEFF4D70D}"/>
                    </a:ext>
                  </a:extLst>
                </p:cNvPr>
                <p:cNvGrpSpPr/>
                <p:nvPr/>
              </p:nvGrpSpPr>
              <p:grpSpPr>
                <a:xfrm>
                  <a:off x="4328288" y="666426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">
                    <p14:nvContentPartPr>
                      <p14:cNvPr id="758" name="Ink 757">
                        <a:extLst>
                          <a:ext uri="{FF2B5EF4-FFF2-40B4-BE49-F238E27FC236}">
                            <a16:creationId xmlns:a16="http://schemas.microsoft.com/office/drawing/2014/main" id="{908563C2-7125-494D-AFBE-B235129259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58" name="Ink 757">
                        <a:extLst>
                          <a:ext uri="{FF2B5EF4-FFF2-40B4-BE49-F238E27FC236}">
                            <a16:creationId xmlns:a16="http://schemas.microsoft.com/office/drawing/2014/main" id="{908563C2-7125-494D-AFBE-B235129259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">
                    <p14:nvContentPartPr>
                      <p14:cNvPr id="759" name="Ink 758">
                        <a:extLst>
                          <a:ext uri="{FF2B5EF4-FFF2-40B4-BE49-F238E27FC236}">
                            <a16:creationId xmlns:a16="http://schemas.microsoft.com/office/drawing/2014/main" id="{9CD681A6-CD6B-294B-8FA5-C8A02FCE49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59" name="Ink 758">
                        <a:extLst>
                          <a:ext uri="{FF2B5EF4-FFF2-40B4-BE49-F238E27FC236}">
                            <a16:creationId xmlns:a16="http://schemas.microsoft.com/office/drawing/2014/main" id="{9CD681A6-CD6B-294B-8FA5-C8A02FCE49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">
                    <p14:nvContentPartPr>
                      <p14:cNvPr id="760" name="Ink 759">
                        <a:extLst>
                          <a:ext uri="{FF2B5EF4-FFF2-40B4-BE49-F238E27FC236}">
                            <a16:creationId xmlns:a16="http://schemas.microsoft.com/office/drawing/2014/main" id="{11B547AA-DDCA-014E-B1F3-2128CA30BD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60" name="Ink 759">
                        <a:extLst>
                          <a:ext uri="{FF2B5EF4-FFF2-40B4-BE49-F238E27FC236}">
                            <a16:creationId xmlns:a16="http://schemas.microsoft.com/office/drawing/2014/main" id="{11B547AA-DDCA-014E-B1F3-2128CA30B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">
                    <p14:nvContentPartPr>
                      <p14:cNvPr id="761" name="Ink 760">
                        <a:extLst>
                          <a:ext uri="{FF2B5EF4-FFF2-40B4-BE49-F238E27FC236}">
                            <a16:creationId xmlns:a16="http://schemas.microsoft.com/office/drawing/2014/main" id="{7B8FBFFD-901B-314A-99ED-23483448A0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61" name="Ink 760">
                        <a:extLst>
                          <a:ext uri="{FF2B5EF4-FFF2-40B4-BE49-F238E27FC236}">
                            <a16:creationId xmlns:a16="http://schemas.microsoft.com/office/drawing/2014/main" id="{7B8FBFFD-901B-314A-99ED-23483448A0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">
                    <p14:nvContentPartPr>
                      <p14:cNvPr id="762" name="Ink 761">
                        <a:extLst>
                          <a:ext uri="{FF2B5EF4-FFF2-40B4-BE49-F238E27FC236}">
                            <a16:creationId xmlns:a16="http://schemas.microsoft.com/office/drawing/2014/main" id="{A8CFA9F8-9C97-1E48-8229-96AA0657F8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62" name="Ink 761">
                        <a:extLst>
                          <a:ext uri="{FF2B5EF4-FFF2-40B4-BE49-F238E27FC236}">
                            <a16:creationId xmlns:a16="http://schemas.microsoft.com/office/drawing/2014/main" id="{A8CFA9F8-9C97-1E48-8229-96AA0657F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">
                    <p14:nvContentPartPr>
                      <p14:cNvPr id="763" name="Ink 762">
                        <a:extLst>
                          <a:ext uri="{FF2B5EF4-FFF2-40B4-BE49-F238E27FC236}">
                            <a16:creationId xmlns:a16="http://schemas.microsoft.com/office/drawing/2014/main" id="{914D5649-9E26-2F4F-8633-D75F9821B0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63" name="Ink 762">
                        <a:extLst>
                          <a:ext uri="{FF2B5EF4-FFF2-40B4-BE49-F238E27FC236}">
                            <a16:creationId xmlns:a16="http://schemas.microsoft.com/office/drawing/2014/main" id="{914D5649-9E26-2F4F-8633-D75F9821B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4">
                    <p14:nvContentPartPr>
                      <p14:cNvPr id="764" name="Ink 763">
                        <a:extLst>
                          <a:ext uri="{FF2B5EF4-FFF2-40B4-BE49-F238E27FC236}">
                            <a16:creationId xmlns:a16="http://schemas.microsoft.com/office/drawing/2014/main" id="{74A80DA1-783C-2747-816E-7FE66D4908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64" name="Ink 763">
                        <a:extLst>
                          <a:ext uri="{FF2B5EF4-FFF2-40B4-BE49-F238E27FC236}">
                            <a16:creationId xmlns:a16="http://schemas.microsoft.com/office/drawing/2014/main" id="{74A80DA1-783C-2747-816E-7FE66D4908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6">
                    <p14:nvContentPartPr>
                      <p14:cNvPr id="765" name="Ink 764">
                        <a:extLst>
                          <a:ext uri="{FF2B5EF4-FFF2-40B4-BE49-F238E27FC236}">
                            <a16:creationId xmlns:a16="http://schemas.microsoft.com/office/drawing/2014/main" id="{2253386D-42EB-034F-B1BD-D57131DDBA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65" name="Ink 764">
                        <a:extLst>
                          <a:ext uri="{FF2B5EF4-FFF2-40B4-BE49-F238E27FC236}">
                            <a16:creationId xmlns:a16="http://schemas.microsoft.com/office/drawing/2014/main" id="{2253386D-42EB-034F-B1BD-D57131DDB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">
                    <p14:nvContentPartPr>
                      <p14:cNvPr id="766" name="Ink 765">
                        <a:extLst>
                          <a:ext uri="{FF2B5EF4-FFF2-40B4-BE49-F238E27FC236}">
                            <a16:creationId xmlns:a16="http://schemas.microsoft.com/office/drawing/2014/main" id="{F39E2565-F3A8-DD4D-8490-193DC1AA4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66" name="Ink 765">
                        <a:extLst>
                          <a:ext uri="{FF2B5EF4-FFF2-40B4-BE49-F238E27FC236}">
                            <a16:creationId xmlns:a16="http://schemas.microsoft.com/office/drawing/2014/main" id="{F39E2565-F3A8-DD4D-8490-193DC1AA4A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">
                    <p14:nvContentPartPr>
                      <p14:cNvPr id="767" name="Ink 766">
                        <a:extLst>
                          <a:ext uri="{FF2B5EF4-FFF2-40B4-BE49-F238E27FC236}">
                            <a16:creationId xmlns:a16="http://schemas.microsoft.com/office/drawing/2014/main" id="{C22555C0-C489-634E-9013-21E3B39C75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67" name="Ink 766">
                        <a:extLst>
                          <a:ext uri="{FF2B5EF4-FFF2-40B4-BE49-F238E27FC236}">
                            <a16:creationId xmlns:a16="http://schemas.microsoft.com/office/drawing/2014/main" id="{C22555C0-C489-634E-9013-21E3B39C7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2">
                    <p14:nvContentPartPr>
                      <p14:cNvPr id="768" name="Ink 767">
                        <a:extLst>
                          <a:ext uri="{FF2B5EF4-FFF2-40B4-BE49-F238E27FC236}">
                            <a16:creationId xmlns:a16="http://schemas.microsoft.com/office/drawing/2014/main" id="{CE27B2B6-C974-A747-A98E-46B638588E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68" name="Ink 767">
                        <a:extLst>
                          <a:ext uri="{FF2B5EF4-FFF2-40B4-BE49-F238E27FC236}">
                            <a16:creationId xmlns:a16="http://schemas.microsoft.com/office/drawing/2014/main" id="{CE27B2B6-C974-A747-A98E-46B638588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69" name="Group 768">
                    <a:extLst>
                      <a:ext uri="{FF2B5EF4-FFF2-40B4-BE49-F238E27FC236}">
                        <a16:creationId xmlns:a16="http://schemas.microsoft.com/office/drawing/2014/main" id="{8E180450-B9AF-874F-9C72-00B35642B66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4">
                      <p14:nvContentPartPr>
                        <p14:cNvPr id="772" name="Ink 771">
                          <a:extLst>
                            <a:ext uri="{FF2B5EF4-FFF2-40B4-BE49-F238E27FC236}">
                              <a16:creationId xmlns:a16="http://schemas.microsoft.com/office/drawing/2014/main" id="{F8B98E69-EBD7-2E4D-AB41-64DD9F57624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72" name="Ink 771">
                          <a:extLst>
                            <a:ext uri="{FF2B5EF4-FFF2-40B4-BE49-F238E27FC236}">
                              <a16:creationId xmlns:a16="http://schemas.microsoft.com/office/drawing/2014/main" id="{F8B98E69-EBD7-2E4D-AB41-64DD9F576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6">
                      <p14:nvContentPartPr>
                        <p14:cNvPr id="773" name="Ink 772">
                          <a:extLst>
                            <a:ext uri="{FF2B5EF4-FFF2-40B4-BE49-F238E27FC236}">
                              <a16:creationId xmlns:a16="http://schemas.microsoft.com/office/drawing/2014/main" id="{318C1E00-463A-3E45-BE97-F59BE968B17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73" name="Ink 772">
                          <a:extLst>
                            <a:ext uri="{FF2B5EF4-FFF2-40B4-BE49-F238E27FC236}">
                              <a16:creationId xmlns:a16="http://schemas.microsoft.com/office/drawing/2014/main" id="{318C1E00-463A-3E45-BE97-F59BE968B1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8">
                      <p14:nvContentPartPr>
                        <p14:cNvPr id="774" name="Ink 773">
                          <a:extLst>
                            <a:ext uri="{FF2B5EF4-FFF2-40B4-BE49-F238E27FC236}">
                              <a16:creationId xmlns:a16="http://schemas.microsoft.com/office/drawing/2014/main" id="{A0FA3ADB-051B-E048-8C47-73CE04CE6A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74" name="Ink 773">
                          <a:extLst>
                            <a:ext uri="{FF2B5EF4-FFF2-40B4-BE49-F238E27FC236}">
                              <a16:creationId xmlns:a16="http://schemas.microsoft.com/office/drawing/2014/main" id="{A0FA3ADB-051B-E048-8C47-73CE04CE6A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0">
                    <p14:nvContentPartPr>
                      <p14:cNvPr id="770" name="Ink 769">
                        <a:extLst>
                          <a:ext uri="{FF2B5EF4-FFF2-40B4-BE49-F238E27FC236}">
                            <a16:creationId xmlns:a16="http://schemas.microsoft.com/office/drawing/2014/main" id="{FC65FCAD-EFB8-CA48-9950-5CC7777F41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70" name="Ink 769">
                        <a:extLst>
                          <a:ext uri="{FF2B5EF4-FFF2-40B4-BE49-F238E27FC236}">
                            <a16:creationId xmlns:a16="http://schemas.microsoft.com/office/drawing/2014/main" id="{FC65FCAD-EFB8-CA48-9950-5CC7777F41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2">
                    <p14:nvContentPartPr>
                      <p14:cNvPr id="771" name="Ink 770">
                        <a:extLst>
                          <a:ext uri="{FF2B5EF4-FFF2-40B4-BE49-F238E27FC236}">
                            <a16:creationId xmlns:a16="http://schemas.microsoft.com/office/drawing/2014/main" id="{4A617EA9-0E39-5A42-BBB3-2D26FD1E76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71" name="Ink 770">
                        <a:extLst>
                          <a:ext uri="{FF2B5EF4-FFF2-40B4-BE49-F238E27FC236}">
                            <a16:creationId xmlns:a16="http://schemas.microsoft.com/office/drawing/2014/main" id="{4A617EA9-0E39-5A42-BBB3-2D26FD1E7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4" name="Group 563">
                  <a:extLst>
                    <a:ext uri="{FF2B5EF4-FFF2-40B4-BE49-F238E27FC236}">
                      <a16:creationId xmlns:a16="http://schemas.microsoft.com/office/drawing/2014/main" id="{53E32E65-3822-7E4E-8816-CACC7FB4D2EE}"/>
                    </a:ext>
                  </a:extLst>
                </p:cNvPr>
                <p:cNvGrpSpPr/>
                <p:nvPr/>
              </p:nvGrpSpPr>
              <p:grpSpPr>
                <a:xfrm>
                  <a:off x="5241963" y="702540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4">
                    <p14:nvContentPartPr>
                      <p14:cNvPr id="741" name="Ink 740">
                        <a:extLst>
                          <a:ext uri="{FF2B5EF4-FFF2-40B4-BE49-F238E27FC236}">
                            <a16:creationId xmlns:a16="http://schemas.microsoft.com/office/drawing/2014/main" id="{F0AD1B75-59D1-244A-BE2E-25099EDAD3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41" name="Ink 740">
                        <a:extLst>
                          <a:ext uri="{FF2B5EF4-FFF2-40B4-BE49-F238E27FC236}">
                            <a16:creationId xmlns:a16="http://schemas.microsoft.com/office/drawing/2014/main" id="{F0AD1B75-59D1-244A-BE2E-25099EDAD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5">
                    <p14:nvContentPartPr>
                      <p14:cNvPr id="742" name="Ink 741">
                        <a:extLst>
                          <a:ext uri="{FF2B5EF4-FFF2-40B4-BE49-F238E27FC236}">
                            <a16:creationId xmlns:a16="http://schemas.microsoft.com/office/drawing/2014/main" id="{7D9CF3BA-9D48-7646-AAAB-B0F8BE17AC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42" name="Ink 741">
                        <a:extLst>
                          <a:ext uri="{FF2B5EF4-FFF2-40B4-BE49-F238E27FC236}">
                            <a16:creationId xmlns:a16="http://schemas.microsoft.com/office/drawing/2014/main" id="{7D9CF3BA-9D48-7646-AAAB-B0F8BE17A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6">
                    <p14:nvContentPartPr>
                      <p14:cNvPr id="743" name="Ink 742">
                        <a:extLst>
                          <a:ext uri="{FF2B5EF4-FFF2-40B4-BE49-F238E27FC236}">
                            <a16:creationId xmlns:a16="http://schemas.microsoft.com/office/drawing/2014/main" id="{39AC74A0-FA68-1949-B1CD-6EB283E8E6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43" name="Ink 742">
                        <a:extLst>
                          <a:ext uri="{FF2B5EF4-FFF2-40B4-BE49-F238E27FC236}">
                            <a16:creationId xmlns:a16="http://schemas.microsoft.com/office/drawing/2014/main" id="{39AC74A0-FA68-1949-B1CD-6EB283E8E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7">
                    <p14:nvContentPartPr>
                      <p14:cNvPr id="744" name="Ink 743">
                        <a:extLst>
                          <a:ext uri="{FF2B5EF4-FFF2-40B4-BE49-F238E27FC236}">
                            <a16:creationId xmlns:a16="http://schemas.microsoft.com/office/drawing/2014/main" id="{C31CC446-6DC1-3D49-84CD-14D1ED7D4E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44" name="Ink 743">
                        <a:extLst>
                          <a:ext uri="{FF2B5EF4-FFF2-40B4-BE49-F238E27FC236}">
                            <a16:creationId xmlns:a16="http://schemas.microsoft.com/office/drawing/2014/main" id="{C31CC446-6DC1-3D49-84CD-14D1ED7D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8">
                    <p14:nvContentPartPr>
                      <p14:cNvPr id="745" name="Ink 744">
                        <a:extLst>
                          <a:ext uri="{FF2B5EF4-FFF2-40B4-BE49-F238E27FC236}">
                            <a16:creationId xmlns:a16="http://schemas.microsoft.com/office/drawing/2014/main" id="{356906D2-D4A2-D14E-96D7-9AFCFB3605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45" name="Ink 744">
                        <a:extLst>
                          <a:ext uri="{FF2B5EF4-FFF2-40B4-BE49-F238E27FC236}">
                            <a16:creationId xmlns:a16="http://schemas.microsoft.com/office/drawing/2014/main" id="{356906D2-D4A2-D14E-96D7-9AFCFB360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9">
                    <p14:nvContentPartPr>
                      <p14:cNvPr id="746" name="Ink 745">
                        <a:extLst>
                          <a:ext uri="{FF2B5EF4-FFF2-40B4-BE49-F238E27FC236}">
                            <a16:creationId xmlns:a16="http://schemas.microsoft.com/office/drawing/2014/main" id="{11FAB77D-F600-B146-B05A-45064AEE92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46" name="Ink 745">
                        <a:extLst>
                          <a:ext uri="{FF2B5EF4-FFF2-40B4-BE49-F238E27FC236}">
                            <a16:creationId xmlns:a16="http://schemas.microsoft.com/office/drawing/2014/main" id="{11FAB77D-F600-B146-B05A-45064AEE9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0">
                    <p14:nvContentPartPr>
                      <p14:cNvPr id="747" name="Ink 746">
                        <a:extLst>
                          <a:ext uri="{FF2B5EF4-FFF2-40B4-BE49-F238E27FC236}">
                            <a16:creationId xmlns:a16="http://schemas.microsoft.com/office/drawing/2014/main" id="{394BFE4E-B62D-664F-9012-A406BF0F0B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47" name="Ink 746">
                        <a:extLst>
                          <a:ext uri="{FF2B5EF4-FFF2-40B4-BE49-F238E27FC236}">
                            <a16:creationId xmlns:a16="http://schemas.microsoft.com/office/drawing/2014/main" id="{394BFE4E-B62D-664F-9012-A406BF0F0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1">
                    <p14:nvContentPartPr>
                      <p14:cNvPr id="748" name="Ink 747">
                        <a:extLst>
                          <a:ext uri="{FF2B5EF4-FFF2-40B4-BE49-F238E27FC236}">
                            <a16:creationId xmlns:a16="http://schemas.microsoft.com/office/drawing/2014/main" id="{29044C4F-18B3-8449-B7AE-D140BD81E0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48" name="Ink 747">
                        <a:extLst>
                          <a:ext uri="{FF2B5EF4-FFF2-40B4-BE49-F238E27FC236}">
                            <a16:creationId xmlns:a16="http://schemas.microsoft.com/office/drawing/2014/main" id="{29044C4F-18B3-8449-B7AE-D140BD81E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2">
                    <p14:nvContentPartPr>
                      <p14:cNvPr id="749" name="Ink 748">
                        <a:extLst>
                          <a:ext uri="{FF2B5EF4-FFF2-40B4-BE49-F238E27FC236}">
                            <a16:creationId xmlns:a16="http://schemas.microsoft.com/office/drawing/2014/main" id="{81173588-5018-B14F-8129-1753D72E4F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49" name="Ink 748">
                        <a:extLst>
                          <a:ext uri="{FF2B5EF4-FFF2-40B4-BE49-F238E27FC236}">
                            <a16:creationId xmlns:a16="http://schemas.microsoft.com/office/drawing/2014/main" id="{81173588-5018-B14F-8129-1753D72E4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3">
                    <p14:nvContentPartPr>
                      <p14:cNvPr id="750" name="Ink 749">
                        <a:extLst>
                          <a:ext uri="{FF2B5EF4-FFF2-40B4-BE49-F238E27FC236}">
                            <a16:creationId xmlns:a16="http://schemas.microsoft.com/office/drawing/2014/main" id="{826F3898-1DEA-C848-B0C1-FC308E69B4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50" name="Ink 749">
                        <a:extLst>
                          <a:ext uri="{FF2B5EF4-FFF2-40B4-BE49-F238E27FC236}">
                            <a16:creationId xmlns:a16="http://schemas.microsoft.com/office/drawing/2014/main" id="{826F3898-1DEA-C848-B0C1-FC308E69B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4">
                    <p14:nvContentPartPr>
                      <p14:cNvPr id="751" name="Ink 750">
                        <a:extLst>
                          <a:ext uri="{FF2B5EF4-FFF2-40B4-BE49-F238E27FC236}">
                            <a16:creationId xmlns:a16="http://schemas.microsoft.com/office/drawing/2014/main" id="{D9BF9098-9B05-C74F-85A3-4C39E730C2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51" name="Ink 750">
                        <a:extLst>
                          <a:ext uri="{FF2B5EF4-FFF2-40B4-BE49-F238E27FC236}">
                            <a16:creationId xmlns:a16="http://schemas.microsoft.com/office/drawing/2014/main" id="{D9BF9098-9B05-C74F-85A3-4C39E730C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52" name="Group 751">
                    <a:extLst>
                      <a:ext uri="{FF2B5EF4-FFF2-40B4-BE49-F238E27FC236}">
                        <a16:creationId xmlns:a16="http://schemas.microsoft.com/office/drawing/2014/main" id="{B76E786C-407B-A741-9D58-2E202D1634F4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5">
                      <p14:nvContentPartPr>
                        <p14:cNvPr id="755" name="Ink 754">
                          <a:extLst>
                            <a:ext uri="{FF2B5EF4-FFF2-40B4-BE49-F238E27FC236}">
                              <a16:creationId xmlns:a16="http://schemas.microsoft.com/office/drawing/2014/main" id="{0D3300B4-1849-9749-9030-38F2575019A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55" name="Ink 754">
                          <a:extLst>
                            <a:ext uri="{FF2B5EF4-FFF2-40B4-BE49-F238E27FC236}">
                              <a16:creationId xmlns:a16="http://schemas.microsoft.com/office/drawing/2014/main" id="{0D3300B4-1849-9749-9030-38F2575019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6">
                      <p14:nvContentPartPr>
                        <p14:cNvPr id="756" name="Ink 755">
                          <a:extLst>
                            <a:ext uri="{FF2B5EF4-FFF2-40B4-BE49-F238E27FC236}">
                              <a16:creationId xmlns:a16="http://schemas.microsoft.com/office/drawing/2014/main" id="{74426CE8-8DE8-B847-8771-ED8E5A05634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56" name="Ink 755">
                          <a:extLst>
                            <a:ext uri="{FF2B5EF4-FFF2-40B4-BE49-F238E27FC236}">
                              <a16:creationId xmlns:a16="http://schemas.microsoft.com/office/drawing/2014/main" id="{74426CE8-8DE8-B847-8771-ED8E5A0563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7">
                      <p14:nvContentPartPr>
                        <p14:cNvPr id="757" name="Ink 756">
                          <a:extLst>
                            <a:ext uri="{FF2B5EF4-FFF2-40B4-BE49-F238E27FC236}">
                              <a16:creationId xmlns:a16="http://schemas.microsoft.com/office/drawing/2014/main" id="{B0369555-97CD-9E48-AA4A-09B56EC0028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57" name="Ink 756">
                          <a:extLst>
                            <a:ext uri="{FF2B5EF4-FFF2-40B4-BE49-F238E27FC236}">
                              <a16:creationId xmlns:a16="http://schemas.microsoft.com/office/drawing/2014/main" id="{B0369555-97CD-9E48-AA4A-09B56EC002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8">
                    <p14:nvContentPartPr>
                      <p14:cNvPr id="753" name="Ink 752">
                        <a:extLst>
                          <a:ext uri="{FF2B5EF4-FFF2-40B4-BE49-F238E27FC236}">
                            <a16:creationId xmlns:a16="http://schemas.microsoft.com/office/drawing/2014/main" id="{B14B5BED-99D4-A747-B64A-73202E067E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53" name="Ink 752">
                        <a:extLst>
                          <a:ext uri="{FF2B5EF4-FFF2-40B4-BE49-F238E27FC236}">
                            <a16:creationId xmlns:a16="http://schemas.microsoft.com/office/drawing/2014/main" id="{B14B5BED-99D4-A747-B64A-73202E067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9">
                    <p14:nvContentPartPr>
                      <p14:cNvPr id="754" name="Ink 753">
                        <a:extLst>
                          <a:ext uri="{FF2B5EF4-FFF2-40B4-BE49-F238E27FC236}">
                            <a16:creationId xmlns:a16="http://schemas.microsoft.com/office/drawing/2014/main" id="{57C57F45-B49A-2E4A-B3D2-F2F13C399D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54" name="Ink 753">
                        <a:extLst>
                          <a:ext uri="{FF2B5EF4-FFF2-40B4-BE49-F238E27FC236}">
                            <a16:creationId xmlns:a16="http://schemas.microsoft.com/office/drawing/2014/main" id="{57C57F45-B49A-2E4A-B3D2-F2F13C399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9EF20A12-CE97-C44B-9397-D7D9C0E8EB09}"/>
                    </a:ext>
                  </a:extLst>
                </p:cNvPr>
                <p:cNvSpPr/>
                <p:nvPr/>
              </p:nvSpPr>
              <p:spPr>
                <a:xfrm>
                  <a:off x="1630378" y="1733894"/>
                  <a:ext cx="678856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Input</a:t>
                  </a:r>
                </a:p>
              </p:txBody>
            </p:sp>
            <p:grpSp>
              <p:nvGrpSpPr>
                <p:cNvPr id="566" name="Group 565">
                  <a:extLst>
                    <a:ext uri="{FF2B5EF4-FFF2-40B4-BE49-F238E27FC236}">
                      <a16:creationId xmlns:a16="http://schemas.microsoft.com/office/drawing/2014/main" id="{EF84F311-49AE-6F45-868C-15C20042AF7B}"/>
                    </a:ext>
                  </a:extLst>
                </p:cNvPr>
                <p:cNvGrpSpPr/>
                <p:nvPr/>
              </p:nvGrpSpPr>
              <p:grpSpPr>
                <a:xfrm>
                  <a:off x="6926082" y="648101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F855CB4E-1CFE-F440-BDBA-FE454E0E2DF7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315CCE15-9E9A-474F-AD37-4CF9D8701A48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40BFE52A-78B6-8E42-8E4A-9EBA95BB3F35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248D9599-06C8-FE4C-9AB1-07BAE6FEEED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0">
                    <p14:nvContentPartPr>
                      <p14:cNvPr id="738" name="Ink 737">
                        <a:extLst>
                          <a:ext uri="{FF2B5EF4-FFF2-40B4-BE49-F238E27FC236}">
                            <a16:creationId xmlns:a16="http://schemas.microsoft.com/office/drawing/2014/main" id="{6CA36C04-3F4F-D94D-A596-3581EB164E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38" name="Ink 737">
                        <a:extLst>
                          <a:ext uri="{FF2B5EF4-FFF2-40B4-BE49-F238E27FC236}">
                            <a16:creationId xmlns:a16="http://schemas.microsoft.com/office/drawing/2014/main" id="{6CA36C04-3F4F-D94D-A596-3581EB164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1">
                    <p14:nvContentPartPr>
                      <p14:cNvPr id="739" name="Ink 738">
                        <a:extLst>
                          <a:ext uri="{FF2B5EF4-FFF2-40B4-BE49-F238E27FC236}">
                            <a16:creationId xmlns:a16="http://schemas.microsoft.com/office/drawing/2014/main" id="{756F0297-3D81-B342-8782-1112685FC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39" name="Ink 738">
                        <a:extLst>
                          <a:ext uri="{FF2B5EF4-FFF2-40B4-BE49-F238E27FC236}">
                            <a16:creationId xmlns:a16="http://schemas.microsoft.com/office/drawing/2014/main" id="{756F0297-3D81-B342-8782-1112685FC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2">
                    <p14:nvContentPartPr>
                      <p14:cNvPr id="740" name="Ink 739">
                        <a:extLst>
                          <a:ext uri="{FF2B5EF4-FFF2-40B4-BE49-F238E27FC236}">
                            <a16:creationId xmlns:a16="http://schemas.microsoft.com/office/drawing/2014/main" id="{E824C881-CD9E-8F45-A349-6BBD24963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40" name="Ink 739">
                        <a:extLst>
                          <a:ext uri="{FF2B5EF4-FFF2-40B4-BE49-F238E27FC236}">
                            <a16:creationId xmlns:a16="http://schemas.microsoft.com/office/drawing/2014/main" id="{E824C881-CD9E-8F45-A349-6BBD24963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7" name="Group 566">
                  <a:extLst>
                    <a:ext uri="{FF2B5EF4-FFF2-40B4-BE49-F238E27FC236}">
                      <a16:creationId xmlns:a16="http://schemas.microsoft.com/office/drawing/2014/main" id="{2125A6C8-FDDA-324F-8857-9F2D95B98D98}"/>
                    </a:ext>
                  </a:extLst>
                </p:cNvPr>
                <p:cNvGrpSpPr/>
                <p:nvPr/>
              </p:nvGrpSpPr>
              <p:grpSpPr>
                <a:xfrm>
                  <a:off x="6172194" y="669115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3">
                    <p14:nvContentPartPr>
                      <p14:cNvPr id="717" name="Ink 716">
                        <a:extLst>
                          <a:ext uri="{FF2B5EF4-FFF2-40B4-BE49-F238E27FC236}">
                            <a16:creationId xmlns:a16="http://schemas.microsoft.com/office/drawing/2014/main" id="{40657BC7-35FE-1F49-8784-5972A5961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17" name="Ink 716">
                        <a:extLst>
                          <a:ext uri="{FF2B5EF4-FFF2-40B4-BE49-F238E27FC236}">
                            <a16:creationId xmlns:a16="http://schemas.microsoft.com/office/drawing/2014/main" id="{40657BC7-35FE-1F49-8784-5972A5961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4">
                    <p14:nvContentPartPr>
                      <p14:cNvPr id="718" name="Ink 717">
                        <a:extLst>
                          <a:ext uri="{FF2B5EF4-FFF2-40B4-BE49-F238E27FC236}">
                            <a16:creationId xmlns:a16="http://schemas.microsoft.com/office/drawing/2014/main" id="{01635D12-C19E-4E4B-87B2-EE27D73152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18" name="Ink 717">
                        <a:extLst>
                          <a:ext uri="{FF2B5EF4-FFF2-40B4-BE49-F238E27FC236}">
                            <a16:creationId xmlns:a16="http://schemas.microsoft.com/office/drawing/2014/main" id="{01635D12-C19E-4E4B-87B2-EE27D73152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5">
                    <p14:nvContentPartPr>
                      <p14:cNvPr id="719" name="Ink 718">
                        <a:extLst>
                          <a:ext uri="{FF2B5EF4-FFF2-40B4-BE49-F238E27FC236}">
                            <a16:creationId xmlns:a16="http://schemas.microsoft.com/office/drawing/2014/main" id="{4E362081-9F68-AC4A-B82C-5EA3D8BE46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19" name="Ink 718">
                        <a:extLst>
                          <a:ext uri="{FF2B5EF4-FFF2-40B4-BE49-F238E27FC236}">
                            <a16:creationId xmlns:a16="http://schemas.microsoft.com/office/drawing/2014/main" id="{4E362081-9F68-AC4A-B82C-5EA3D8BE46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6">
                    <p14:nvContentPartPr>
                      <p14:cNvPr id="720" name="Ink 719">
                        <a:extLst>
                          <a:ext uri="{FF2B5EF4-FFF2-40B4-BE49-F238E27FC236}">
                            <a16:creationId xmlns:a16="http://schemas.microsoft.com/office/drawing/2014/main" id="{9EFFE186-4C91-8947-9AE3-67342E039D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20" name="Ink 719">
                        <a:extLst>
                          <a:ext uri="{FF2B5EF4-FFF2-40B4-BE49-F238E27FC236}">
                            <a16:creationId xmlns:a16="http://schemas.microsoft.com/office/drawing/2014/main" id="{9EFFE186-4C91-8947-9AE3-67342E039D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7">
                    <p14:nvContentPartPr>
                      <p14:cNvPr id="721" name="Ink 720">
                        <a:extLst>
                          <a:ext uri="{FF2B5EF4-FFF2-40B4-BE49-F238E27FC236}">
                            <a16:creationId xmlns:a16="http://schemas.microsoft.com/office/drawing/2014/main" id="{97A48CFB-7AA5-4F46-96E7-9A511595C2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21" name="Ink 720">
                        <a:extLst>
                          <a:ext uri="{FF2B5EF4-FFF2-40B4-BE49-F238E27FC236}">
                            <a16:creationId xmlns:a16="http://schemas.microsoft.com/office/drawing/2014/main" id="{97A48CFB-7AA5-4F46-96E7-9A511595C2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8">
                    <p14:nvContentPartPr>
                      <p14:cNvPr id="722" name="Ink 721">
                        <a:extLst>
                          <a:ext uri="{FF2B5EF4-FFF2-40B4-BE49-F238E27FC236}">
                            <a16:creationId xmlns:a16="http://schemas.microsoft.com/office/drawing/2014/main" id="{8867872F-B224-3F45-A403-9552F44D74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22" name="Ink 721">
                        <a:extLst>
                          <a:ext uri="{FF2B5EF4-FFF2-40B4-BE49-F238E27FC236}">
                            <a16:creationId xmlns:a16="http://schemas.microsoft.com/office/drawing/2014/main" id="{8867872F-B224-3F45-A403-9552F44D7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9">
                    <p14:nvContentPartPr>
                      <p14:cNvPr id="723" name="Ink 722">
                        <a:extLst>
                          <a:ext uri="{FF2B5EF4-FFF2-40B4-BE49-F238E27FC236}">
                            <a16:creationId xmlns:a16="http://schemas.microsoft.com/office/drawing/2014/main" id="{6D5F7BA2-C8A0-F44F-99C8-7E848CB84B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23" name="Ink 722">
                        <a:extLst>
                          <a:ext uri="{FF2B5EF4-FFF2-40B4-BE49-F238E27FC236}">
                            <a16:creationId xmlns:a16="http://schemas.microsoft.com/office/drawing/2014/main" id="{6D5F7BA2-C8A0-F44F-99C8-7E848CB84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0">
                    <p14:nvContentPartPr>
                      <p14:cNvPr id="724" name="Ink 723">
                        <a:extLst>
                          <a:ext uri="{FF2B5EF4-FFF2-40B4-BE49-F238E27FC236}">
                            <a16:creationId xmlns:a16="http://schemas.microsoft.com/office/drawing/2014/main" id="{529F6616-AF05-0F47-94CF-19A491B50E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24" name="Ink 723">
                        <a:extLst>
                          <a:ext uri="{FF2B5EF4-FFF2-40B4-BE49-F238E27FC236}">
                            <a16:creationId xmlns:a16="http://schemas.microsoft.com/office/drawing/2014/main" id="{529F6616-AF05-0F47-94CF-19A491B50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1">
                    <p14:nvContentPartPr>
                      <p14:cNvPr id="725" name="Ink 724">
                        <a:extLst>
                          <a:ext uri="{FF2B5EF4-FFF2-40B4-BE49-F238E27FC236}">
                            <a16:creationId xmlns:a16="http://schemas.microsoft.com/office/drawing/2014/main" id="{62069AB7-14CA-D74A-97B5-F2F0B4B477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25" name="Ink 724">
                        <a:extLst>
                          <a:ext uri="{FF2B5EF4-FFF2-40B4-BE49-F238E27FC236}">
                            <a16:creationId xmlns:a16="http://schemas.microsoft.com/office/drawing/2014/main" id="{62069AB7-14CA-D74A-97B5-F2F0B4B47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2">
                    <p14:nvContentPartPr>
                      <p14:cNvPr id="726" name="Ink 725">
                        <a:extLst>
                          <a:ext uri="{FF2B5EF4-FFF2-40B4-BE49-F238E27FC236}">
                            <a16:creationId xmlns:a16="http://schemas.microsoft.com/office/drawing/2014/main" id="{FC05931C-48E1-384C-9945-FE48FECB6F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26" name="Ink 725">
                        <a:extLst>
                          <a:ext uri="{FF2B5EF4-FFF2-40B4-BE49-F238E27FC236}">
                            <a16:creationId xmlns:a16="http://schemas.microsoft.com/office/drawing/2014/main" id="{FC05931C-48E1-384C-9945-FE48FECB6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3">
                    <p14:nvContentPartPr>
                      <p14:cNvPr id="727" name="Ink 726">
                        <a:extLst>
                          <a:ext uri="{FF2B5EF4-FFF2-40B4-BE49-F238E27FC236}">
                            <a16:creationId xmlns:a16="http://schemas.microsoft.com/office/drawing/2014/main" id="{B919FFBE-CAE5-3746-A287-1DDD04474E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27" name="Ink 726">
                        <a:extLst>
                          <a:ext uri="{FF2B5EF4-FFF2-40B4-BE49-F238E27FC236}">
                            <a16:creationId xmlns:a16="http://schemas.microsoft.com/office/drawing/2014/main" id="{B919FFBE-CAE5-3746-A287-1DDD04474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28" name="Group 727">
                    <a:extLst>
                      <a:ext uri="{FF2B5EF4-FFF2-40B4-BE49-F238E27FC236}">
                        <a16:creationId xmlns:a16="http://schemas.microsoft.com/office/drawing/2014/main" id="{23FAD828-E7DA-BA47-A956-7556BD6AB945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4">
                      <p14:nvContentPartPr>
                        <p14:cNvPr id="731" name="Ink 730">
                          <a:extLst>
                            <a:ext uri="{FF2B5EF4-FFF2-40B4-BE49-F238E27FC236}">
                              <a16:creationId xmlns:a16="http://schemas.microsoft.com/office/drawing/2014/main" id="{B504BEB5-4708-1A4F-8C27-10416929A2E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31" name="Ink 730">
                          <a:extLst>
                            <a:ext uri="{FF2B5EF4-FFF2-40B4-BE49-F238E27FC236}">
                              <a16:creationId xmlns:a16="http://schemas.microsoft.com/office/drawing/2014/main" id="{B504BEB5-4708-1A4F-8C27-10416929A2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5">
                      <p14:nvContentPartPr>
                        <p14:cNvPr id="732" name="Ink 731">
                          <a:extLst>
                            <a:ext uri="{FF2B5EF4-FFF2-40B4-BE49-F238E27FC236}">
                              <a16:creationId xmlns:a16="http://schemas.microsoft.com/office/drawing/2014/main" id="{3E958265-2434-F943-8DA4-A02C1096AA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32" name="Ink 731">
                          <a:extLst>
                            <a:ext uri="{FF2B5EF4-FFF2-40B4-BE49-F238E27FC236}">
                              <a16:creationId xmlns:a16="http://schemas.microsoft.com/office/drawing/2014/main" id="{3E958265-2434-F943-8DA4-A02C1096AA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6">
                      <p14:nvContentPartPr>
                        <p14:cNvPr id="733" name="Ink 732">
                          <a:extLst>
                            <a:ext uri="{FF2B5EF4-FFF2-40B4-BE49-F238E27FC236}">
                              <a16:creationId xmlns:a16="http://schemas.microsoft.com/office/drawing/2014/main" id="{1E612AD8-3214-F14B-8C88-0F1AB2B4B50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33" name="Ink 732">
                          <a:extLst>
                            <a:ext uri="{FF2B5EF4-FFF2-40B4-BE49-F238E27FC236}">
                              <a16:creationId xmlns:a16="http://schemas.microsoft.com/office/drawing/2014/main" id="{1E612AD8-3214-F14B-8C88-0F1AB2B4B5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7">
                    <p14:nvContentPartPr>
                      <p14:cNvPr id="729" name="Ink 728">
                        <a:extLst>
                          <a:ext uri="{FF2B5EF4-FFF2-40B4-BE49-F238E27FC236}">
                            <a16:creationId xmlns:a16="http://schemas.microsoft.com/office/drawing/2014/main" id="{8B3E16A4-97E6-B64E-8DA0-1A215A1CCA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29" name="Ink 728">
                        <a:extLst>
                          <a:ext uri="{FF2B5EF4-FFF2-40B4-BE49-F238E27FC236}">
                            <a16:creationId xmlns:a16="http://schemas.microsoft.com/office/drawing/2014/main" id="{8B3E16A4-97E6-B64E-8DA0-1A215A1CC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8">
                    <p14:nvContentPartPr>
                      <p14:cNvPr id="730" name="Ink 729">
                        <a:extLst>
                          <a:ext uri="{FF2B5EF4-FFF2-40B4-BE49-F238E27FC236}">
                            <a16:creationId xmlns:a16="http://schemas.microsoft.com/office/drawing/2014/main" id="{0CE9795C-97C7-844F-BC63-EA646DB3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30" name="Ink 729">
                        <a:extLst>
                          <a:ext uri="{FF2B5EF4-FFF2-40B4-BE49-F238E27FC236}">
                            <a16:creationId xmlns:a16="http://schemas.microsoft.com/office/drawing/2014/main" id="{0CE9795C-97C7-844F-BC63-EA646DB3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71D15586-9516-8749-BDCB-DDFEB4A0177B}"/>
                    </a:ext>
                  </a:extLst>
                </p:cNvPr>
                <p:cNvSpPr/>
                <p:nvPr/>
              </p:nvSpPr>
              <p:spPr>
                <a:xfrm>
                  <a:off x="1928766" y="3795111"/>
                  <a:ext cx="1161927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Actions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(action_dims)</a:t>
                  </a:r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FDADE63C-113E-D341-87DB-C5900C1CFBFE}"/>
                    </a:ext>
                  </a:extLst>
                </p:cNvPr>
                <p:cNvSpPr/>
                <p:nvPr/>
              </p:nvSpPr>
              <p:spPr>
                <a:xfrm>
                  <a:off x="7044612" y="3529433"/>
                  <a:ext cx="985343" cy="378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Q Value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(action_dim)</a:t>
                  </a:r>
                </a:p>
              </p:txBody>
            </p:sp>
            <p:grpSp>
              <p:nvGrpSpPr>
                <p:cNvPr id="570" name="Group 569">
                  <a:extLst>
                    <a:ext uri="{FF2B5EF4-FFF2-40B4-BE49-F238E27FC236}">
                      <a16:creationId xmlns:a16="http://schemas.microsoft.com/office/drawing/2014/main" id="{71C05712-B656-9D43-A205-6F0FEDCDDB74}"/>
                    </a:ext>
                  </a:extLst>
                </p:cNvPr>
                <p:cNvGrpSpPr/>
                <p:nvPr/>
              </p:nvGrpSpPr>
              <p:grpSpPr>
                <a:xfrm>
                  <a:off x="2332137" y="2796819"/>
                  <a:ext cx="203200" cy="928605"/>
                  <a:chOff x="3784601" y="1396874"/>
                  <a:chExt cx="203200" cy="928605"/>
                </a:xfrm>
              </p:grpSpPr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8203201D-82D1-5640-99B8-CFAD02447D4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77E280BD-527A-DF4C-87AF-A97514D4C900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C69128A6-57B8-934D-8AFA-2DF65AA25F25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</p:grp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EFCC5A8-1B5E-DF45-B256-AA5BA0ADE04E}"/>
                    </a:ext>
                  </a:extLst>
                </p:cNvPr>
                <p:cNvGrpSpPr/>
                <p:nvPr/>
              </p:nvGrpSpPr>
              <p:grpSpPr>
                <a:xfrm>
                  <a:off x="4071535" y="2923734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C4929274-171D-1B40-9DDD-FAFAB2388B8C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BFC7A508-47C0-4C4B-A3BB-762EA592C80F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E761D76-D501-4C4D-85E1-E97793F7B9CA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45448064-C7DB-C54E-A7E1-DF1262A34B4E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9">
                    <p14:nvContentPartPr>
                      <p14:cNvPr id="711" name="Ink 710">
                        <a:extLst>
                          <a:ext uri="{FF2B5EF4-FFF2-40B4-BE49-F238E27FC236}">
                            <a16:creationId xmlns:a16="http://schemas.microsoft.com/office/drawing/2014/main" id="{EE9200A6-9DF3-BE43-A2A1-DE1D6DC989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11" name="Ink 710">
                        <a:extLst>
                          <a:ext uri="{FF2B5EF4-FFF2-40B4-BE49-F238E27FC236}">
                            <a16:creationId xmlns:a16="http://schemas.microsoft.com/office/drawing/2014/main" id="{EE9200A6-9DF3-BE43-A2A1-DE1D6DC98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0">
                    <p14:nvContentPartPr>
                      <p14:cNvPr id="712" name="Ink 711">
                        <a:extLst>
                          <a:ext uri="{FF2B5EF4-FFF2-40B4-BE49-F238E27FC236}">
                            <a16:creationId xmlns:a16="http://schemas.microsoft.com/office/drawing/2014/main" id="{DC592556-6660-D546-9361-5F4F058A9C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12" name="Ink 711">
                        <a:extLst>
                          <a:ext uri="{FF2B5EF4-FFF2-40B4-BE49-F238E27FC236}">
                            <a16:creationId xmlns:a16="http://schemas.microsoft.com/office/drawing/2014/main" id="{DC592556-6660-D546-9361-5F4F058A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1">
                    <p14:nvContentPartPr>
                      <p14:cNvPr id="713" name="Ink 712">
                        <a:extLst>
                          <a:ext uri="{FF2B5EF4-FFF2-40B4-BE49-F238E27FC236}">
                            <a16:creationId xmlns:a16="http://schemas.microsoft.com/office/drawing/2014/main" id="{39B71D66-3718-BE49-8D83-C8A1F8F535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13" name="Ink 712">
                        <a:extLst>
                          <a:ext uri="{FF2B5EF4-FFF2-40B4-BE49-F238E27FC236}">
                            <a16:creationId xmlns:a16="http://schemas.microsoft.com/office/drawing/2014/main" id="{39B71D66-3718-BE49-8D83-C8A1F8F53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36C4234-6F1E-5E40-8DEA-5D7580D77213}"/>
                    </a:ext>
                  </a:extLst>
                </p:cNvPr>
                <p:cNvGrpSpPr/>
                <p:nvPr/>
              </p:nvGrpSpPr>
              <p:grpSpPr>
                <a:xfrm>
                  <a:off x="5011565" y="2923734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98ADE670-B3B9-6A49-B810-9FAB9A51C18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034F735D-B754-BB4F-A9DC-73070B05023B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1C176F4B-B754-8D4C-9D3F-787554AC93C2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84A33DE9-DBC4-5647-8CE7-94EBC9326AAD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2">
                    <p14:nvContentPartPr>
                      <p14:cNvPr id="704" name="Ink 703">
                        <a:extLst>
                          <a:ext uri="{FF2B5EF4-FFF2-40B4-BE49-F238E27FC236}">
                            <a16:creationId xmlns:a16="http://schemas.microsoft.com/office/drawing/2014/main" id="{535AFC27-6144-B743-89C5-69BE14FAAF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04" name="Ink 703">
                        <a:extLst>
                          <a:ext uri="{FF2B5EF4-FFF2-40B4-BE49-F238E27FC236}">
                            <a16:creationId xmlns:a16="http://schemas.microsoft.com/office/drawing/2014/main" id="{535AFC27-6144-B743-89C5-69BE14FAAF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3">
                    <p14:nvContentPartPr>
                      <p14:cNvPr id="705" name="Ink 704">
                        <a:extLst>
                          <a:ext uri="{FF2B5EF4-FFF2-40B4-BE49-F238E27FC236}">
                            <a16:creationId xmlns:a16="http://schemas.microsoft.com/office/drawing/2014/main" id="{2A72F0E0-2CA6-0C47-A4A6-72457156CF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05" name="Ink 704">
                        <a:extLst>
                          <a:ext uri="{FF2B5EF4-FFF2-40B4-BE49-F238E27FC236}">
                            <a16:creationId xmlns:a16="http://schemas.microsoft.com/office/drawing/2014/main" id="{2A72F0E0-2CA6-0C47-A4A6-72457156C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4">
                    <p14:nvContentPartPr>
                      <p14:cNvPr id="706" name="Ink 705">
                        <a:extLst>
                          <a:ext uri="{FF2B5EF4-FFF2-40B4-BE49-F238E27FC236}">
                            <a16:creationId xmlns:a16="http://schemas.microsoft.com/office/drawing/2014/main" id="{80763F04-6059-DA4F-ACE7-009591A84D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06" name="Ink 705">
                        <a:extLst>
                          <a:ext uri="{FF2B5EF4-FFF2-40B4-BE49-F238E27FC236}">
                            <a16:creationId xmlns:a16="http://schemas.microsoft.com/office/drawing/2014/main" id="{80763F04-6059-DA4F-ACE7-009591A84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4F0AE361-A0BF-4B40-A665-5B396D2BAA54}"/>
                    </a:ext>
                  </a:extLst>
                </p:cNvPr>
                <p:cNvSpPr/>
                <p:nvPr/>
              </p:nvSpPr>
              <p:spPr>
                <a:xfrm>
                  <a:off x="4029433" y="4464309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400</a:t>
                  </a:r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230D51B6-E716-0645-A411-4B16423B578C}"/>
                    </a:ext>
                  </a:extLst>
                </p:cNvPr>
                <p:cNvSpPr/>
                <p:nvPr/>
              </p:nvSpPr>
              <p:spPr>
                <a:xfrm>
                  <a:off x="4834121" y="4493526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300</a:t>
                  </a:r>
                </a:p>
              </p:txBody>
            </p: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320CF9D7-25CF-1747-B1BC-660DFDBE71F8}"/>
                    </a:ext>
                  </a:extLst>
                </p:cNvPr>
                <p:cNvGrpSpPr/>
                <p:nvPr/>
              </p:nvGrpSpPr>
              <p:grpSpPr>
                <a:xfrm>
                  <a:off x="5925637" y="2934570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E001514A-AF59-6743-AEC8-ED014FB5364F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A68A7E7D-4BCF-AE41-A357-61391ECD393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163C0D2B-9938-BC45-8201-2831CA4D8D9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9C84CD51-C5C0-214D-867F-1C044D9C04CD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5">
                    <p14:nvContentPartPr>
                      <p14:cNvPr id="697" name="Ink 696">
                        <a:extLst>
                          <a:ext uri="{FF2B5EF4-FFF2-40B4-BE49-F238E27FC236}">
                            <a16:creationId xmlns:a16="http://schemas.microsoft.com/office/drawing/2014/main" id="{FB3DEEC7-567B-7A4F-B58B-6EDBFB7C84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697" name="Ink 696">
                        <a:extLst>
                          <a:ext uri="{FF2B5EF4-FFF2-40B4-BE49-F238E27FC236}">
                            <a16:creationId xmlns:a16="http://schemas.microsoft.com/office/drawing/2014/main" id="{FB3DEEC7-567B-7A4F-B58B-6EDBFB7C84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6">
                    <p14:nvContentPartPr>
                      <p14:cNvPr id="698" name="Ink 697">
                        <a:extLst>
                          <a:ext uri="{FF2B5EF4-FFF2-40B4-BE49-F238E27FC236}">
                            <a16:creationId xmlns:a16="http://schemas.microsoft.com/office/drawing/2014/main" id="{C72BD577-9DCA-1A4B-BCBA-5F63ABB124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698" name="Ink 697">
                        <a:extLst>
                          <a:ext uri="{FF2B5EF4-FFF2-40B4-BE49-F238E27FC236}">
                            <a16:creationId xmlns:a16="http://schemas.microsoft.com/office/drawing/2014/main" id="{C72BD577-9DCA-1A4B-BCBA-5F63ABB12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7">
                    <p14:nvContentPartPr>
                      <p14:cNvPr id="699" name="Ink 698">
                        <a:extLst>
                          <a:ext uri="{FF2B5EF4-FFF2-40B4-BE49-F238E27FC236}">
                            <a16:creationId xmlns:a16="http://schemas.microsoft.com/office/drawing/2014/main" id="{65666F57-9B90-FC40-9410-0109C0052A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699" name="Ink 698">
                        <a:extLst>
                          <a:ext uri="{FF2B5EF4-FFF2-40B4-BE49-F238E27FC236}">
                            <a16:creationId xmlns:a16="http://schemas.microsoft.com/office/drawing/2014/main" id="{65666F57-9B90-FC40-9410-0109C0052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19B1F529-DD50-C347-B831-04D358DECFA7}"/>
                    </a:ext>
                  </a:extLst>
                </p:cNvPr>
                <p:cNvGrpSpPr/>
                <p:nvPr/>
              </p:nvGrpSpPr>
              <p:grpSpPr>
                <a:xfrm>
                  <a:off x="4294418" y="2977833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8">
                    <p14:nvContentPartPr>
                      <p14:cNvPr id="676" name="Ink 675">
                        <a:extLst>
                          <a:ext uri="{FF2B5EF4-FFF2-40B4-BE49-F238E27FC236}">
                            <a16:creationId xmlns:a16="http://schemas.microsoft.com/office/drawing/2014/main" id="{503BFD09-A99A-8548-9C97-F5FD49CC5C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76" name="Ink 675">
                        <a:extLst>
                          <a:ext uri="{FF2B5EF4-FFF2-40B4-BE49-F238E27FC236}">
                            <a16:creationId xmlns:a16="http://schemas.microsoft.com/office/drawing/2014/main" id="{503BFD09-A99A-8548-9C97-F5FD49CC5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9">
                    <p14:nvContentPartPr>
                      <p14:cNvPr id="677" name="Ink 676">
                        <a:extLst>
                          <a:ext uri="{FF2B5EF4-FFF2-40B4-BE49-F238E27FC236}">
                            <a16:creationId xmlns:a16="http://schemas.microsoft.com/office/drawing/2014/main" id="{BE439973-5702-744E-8E92-03C441DBD9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77" name="Ink 676">
                        <a:extLst>
                          <a:ext uri="{FF2B5EF4-FFF2-40B4-BE49-F238E27FC236}">
                            <a16:creationId xmlns:a16="http://schemas.microsoft.com/office/drawing/2014/main" id="{BE439973-5702-744E-8E92-03C441DBD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0">
                    <p14:nvContentPartPr>
                      <p14:cNvPr id="678" name="Ink 677">
                        <a:extLst>
                          <a:ext uri="{FF2B5EF4-FFF2-40B4-BE49-F238E27FC236}">
                            <a16:creationId xmlns:a16="http://schemas.microsoft.com/office/drawing/2014/main" id="{D0F609F0-253D-7F4C-86B6-F0D657CF75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78" name="Ink 677">
                        <a:extLst>
                          <a:ext uri="{FF2B5EF4-FFF2-40B4-BE49-F238E27FC236}">
                            <a16:creationId xmlns:a16="http://schemas.microsoft.com/office/drawing/2014/main" id="{D0F609F0-253D-7F4C-86B6-F0D657CF7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1">
                    <p14:nvContentPartPr>
                      <p14:cNvPr id="679" name="Ink 678">
                        <a:extLst>
                          <a:ext uri="{FF2B5EF4-FFF2-40B4-BE49-F238E27FC236}">
                            <a16:creationId xmlns:a16="http://schemas.microsoft.com/office/drawing/2014/main" id="{AD66F48A-34F3-6546-9893-D36E16141E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79" name="Ink 678">
                        <a:extLst>
                          <a:ext uri="{FF2B5EF4-FFF2-40B4-BE49-F238E27FC236}">
                            <a16:creationId xmlns:a16="http://schemas.microsoft.com/office/drawing/2014/main" id="{AD66F48A-34F3-6546-9893-D36E16141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2">
                    <p14:nvContentPartPr>
                      <p14:cNvPr id="680" name="Ink 679">
                        <a:extLst>
                          <a:ext uri="{FF2B5EF4-FFF2-40B4-BE49-F238E27FC236}">
                            <a16:creationId xmlns:a16="http://schemas.microsoft.com/office/drawing/2014/main" id="{0EFF3010-0561-EA4D-8A0B-0650743B62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80" name="Ink 679">
                        <a:extLst>
                          <a:ext uri="{FF2B5EF4-FFF2-40B4-BE49-F238E27FC236}">
                            <a16:creationId xmlns:a16="http://schemas.microsoft.com/office/drawing/2014/main" id="{0EFF3010-0561-EA4D-8A0B-0650743B62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3">
                    <p14:nvContentPartPr>
                      <p14:cNvPr id="681" name="Ink 680">
                        <a:extLst>
                          <a:ext uri="{FF2B5EF4-FFF2-40B4-BE49-F238E27FC236}">
                            <a16:creationId xmlns:a16="http://schemas.microsoft.com/office/drawing/2014/main" id="{E35FD4F4-E2D2-D548-95BD-BA1A3094075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81" name="Ink 680">
                        <a:extLst>
                          <a:ext uri="{FF2B5EF4-FFF2-40B4-BE49-F238E27FC236}">
                            <a16:creationId xmlns:a16="http://schemas.microsoft.com/office/drawing/2014/main" id="{E35FD4F4-E2D2-D548-95BD-BA1A30940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4">
                    <p14:nvContentPartPr>
                      <p14:cNvPr id="682" name="Ink 681">
                        <a:extLst>
                          <a:ext uri="{FF2B5EF4-FFF2-40B4-BE49-F238E27FC236}">
                            <a16:creationId xmlns:a16="http://schemas.microsoft.com/office/drawing/2014/main" id="{06758313-1EB7-D34C-9074-F407B4915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82" name="Ink 681">
                        <a:extLst>
                          <a:ext uri="{FF2B5EF4-FFF2-40B4-BE49-F238E27FC236}">
                            <a16:creationId xmlns:a16="http://schemas.microsoft.com/office/drawing/2014/main" id="{06758313-1EB7-D34C-9074-F407B4915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5">
                    <p14:nvContentPartPr>
                      <p14:cNvPr id="683" name="Ink 682">
                        <a:extLst>
                          <a:ext uri="{FF2B5EF4-FFF2-40B4-BE49-F238E27FC236}">
                            <a16:creationId xmlns:a16="http://schemas.microsoft.com/office/drawing/2014/main" id="{A6C6CCF4-4278-9A44-82E1-33B304226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83" name="Ink 682">
                        <a:extLst>
                          <a:ext uri="{FF2B5EF4-FFF2-40B4-BE49-F238E27FC236}">
                            <a16:creationId xmlns:a16="http://schemas.microsoft.com/office/drawing/2014/main" id="{A6C6CCF4-4278-9A44-82E1-33B304226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6">
                    <p14:nvContentPartPr>
                      <p14:cNvPr id="684" name="Ink 683">
                        <a:extLst>
                          <a:ext uri="{FF2B5EF4-FFF2-40B4-BE49-F238E27FC236}">
                            <a16:creationId xmlns:a16="http://schemas.microsoft.com/office/drawing/2014/main" id="{A5C07C55-531D-A643-9740-24662913A1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84" name="Ink 683">
                        <a:extLst>
                          <a:ext uri="{FF2B5EF4-FFF2-40B4-BE49-F238E27FC236}">
                            <a16:creationId xmlns:a16="http://schemas.microsoft.com/office/drawing/2014/main" id="{A5C07C55-531D-A643-9740-24662913A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7">
                    <p14:nvContentPartPr>
                      <p14:cNvPr id="685" name="Ink 684">
                        <a:extLst>
                          <a:ext uri="{FF2B5EF4-FFF2-40B4-BE49-F238E27FC236}">
                            <a16:creationId xmlns:a16="http://schemas.microsoft.com/office/drawing/2014/main" id="{C1430AAB-4D4F-604A-8768-0E211396F7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85" name="Ink 684">
                        <a:extLst>
                          <a:ext uri="{FF2B5EF4-FFF2-40B4-BE49-F238E27FC236}">
                            <a16:creationId xmlns:a16="http://schemas.microsoft.com/office/drawing/2014/main" id="{C1430AAB-4D4F-604A-8768-0E211396F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8">
                    <p14:nvContentPartPr>
                      <p14:cNvPr id="686" name="Ink 685">
                        <a:extLst>
                          <a:ext uri="{FF2B5EF4-FFF2-40B4-BE49-F238E27FC236}">
                            <a16:creationId xmlns:a16="http://schemas.microsoft.com/office/drawing/2014/main" id="{234028AF-BA0B-1641-9170-5426040C4C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86" name="Ink 685">
                        <a:extLst>
                          <a:ext uri="{FF2B5EF4-FFF2-40B4-BE49-F238E27FC236}">
                            <a16:creationId xmlns:a16="http://schemas.microsoft.com/office/drawing/2014/main" id="{234028AF-BA0B-1641-9170-5426040C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07CFA9B1-34E3-5D44-AAC9-5FD2341EF99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99">
                      <p14:nvContentPartPr>
                        <p14:cNvPr id="690" name="Ink 689">
                          <a:extLst>
                            <a:ext uri="{FF2B5EF4-FFF2-40B4-BE49-F238E27FC236}">
                              <a16:creationId xmlns:a16="http://schemas.microsoft.com/office/drawing/2014/main" id="{180A5A7A-5F6C-E74F-89EE-8D9327FF1D8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90" name="Ink 689">
                          <a:extLst>
                            <a:ext uri="{FF2B5EF4-FFF2-40B4-BE49-F238E27FC236}">
                              <a16:creationId xmlns:a16="http://schemas.microsoft.com/office/drawing/2014/main" id="{180A5A7A-5F6C-E74F-89EE-8D9327FF1D8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0">
                      <p14:nvContentPartPr>
                        <p14:cNvPr id="691" name="Ink 690">
                          <a:extLst>
                            <a:ext uri="{FF2B5EF4-FFF2-40B4-BE49-F238E27FC236}">
                              <a16:creationId xmlns:a16="http://schemas.microsoft.com/office/drawing/2014/main" id="{2368E83A-E30C-B144-92DB-0F1942A878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91" name="Ink 690">
                          <a:extLst>
                            <a:ext uri="{FF2B5EF4-FFF2-40B4-BE49-F238E27FC236}">
                              <a16:creationId xmlns:a16="http://schemas.microsoft.com/office/drawing/2014/main" id="{2368E83A-E30C-B144-92DB-0F1942A878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1">
                      <p14:nvContentPartPr>
                        <p14:cNvPr id="692" name="Ink 691">
                          <a:extLst>
                            <a:ext uri="{FF2B5EF4-FFF2-40B4-BE49-F238E27FC236}">
                              <a16:creationId xmlns:a16="http://schemas.microsoft.com/office/drawing/2014/main" id="{0502B6E9-C135-6548-93DC-B82D0B1507B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92" name="Ink 691">
                          <a:extLst>
                            <a:ext uri="{FF2B5EF4-FFF2-40B4-BE49-F238E27FC236}">
                              <a16:creationId xmlns:a16="http://schemas.microsoft.com/office/drawing/2014/main" id="{0502B6E9-C135-6548-93DC-B82D0B1507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2">
                    <p14:nvContentPartPr>
                      <p14:cNvPr id="688" name="Ink 687">
                        <a:extLst>
                          <a:ext uri="{FF2B5EF4-FFF2-40B4-BE49-F238E27FC236}">
                            <a16:creationId xmlns:a16="http://schemas.microsoft.com/office/drawing/2014/main" id="{B4DD8400-1D0F-0744-B279-4F0ADE1B6A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88" name="Ink 687">
                        <a:extLst>
                          <a:ext uri="{FF2B5EF4-FFF2-40B4-BE49-F238E27FC236}">
                            <a16:creationId xmlns:a16="http://schemas.microsoft.com/office/drawing/2014/main" id="{B4DD8400-1D0F-0744-B279-4F0ADE1B6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3">
                    <p14:nvContentPartPr>
                      <p14:cNvPr id="689" name="Ink 688">
                        <a:extLst>
                          <a:ext uri="{FF2B5EF4-FFF2-40B4-BE49-F238E27FC236}">
                            <a16:creationId xmlns:a16="http://schemas.microsoft.com/office/drawing/2014/main" id="{7936E4D1-EC52-F248-A1EE-5BF930097F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89" name="Ink 688">
                        <a:extLst>
                          <a:ext uri="{FF2B5EF4-FFF2-40B4-BE49-F238E27FC236}">
                            <a16:creationId xmlns:a16="http://schemas.microsoft.com/office/drawing/2014/main" id="{7936E4D1-EC52-F248-A1EE-5BF930097F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7459C0D-7E5B-4C41-BD23-282998AF3F24}"/>
                    </a:ext>
                  </a:extLst>
                </p:cNvPr>
                <p:cNvGrpSpPr/>
                <p:nvPr/>
              </p:nvGrpSpPr>
              <p:grpSpPr>
                <a:xfrm>
                  <a:off x="5208093" y="3013947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4">
                    <p14:nvContentPartPr>
                      <p14:cNvPr id="659" name="Ink 658">
                        <a:extLst>
                          <a:ext uri="{FF2B5EF4-FFF2-40B4-BE49-F238E27FC236}">
                            <a16:creationId xmlns:a16="http://schemas.microsoft.com/office/drawing/2014/main" id="{D7BC77B9-082A-0245-8A9B-CFEE5DD9E3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59" name="Ink 658">
                        <a:extLst>
                          <a:ext uri="{FF2B5EF4-FFF2-40B4-BE49-F238E27FC236}">
                            <a16:creationId xmlns:a16="http://schemas.microsoft.com/office/drawing/2014/main" id="{D7BC77B9-082A-0245-8A9B-CFEE5DD9E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5">
                    <p14:nvContentPartPr>
                      <p14:cNvPr id="660" name="Ink 659">
                        <a:extLst>
                          <a:ext uri="{FF2B5EF4-FFF2-40B4-BE49-F238E27FC236}">
                            <a16:creationId xmlns:a16="http://schemas.microsoft.com/office/drawing/2014/main" id="{948BC769-80CE-E842-8044-A53B13DEE8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60" name="Ink 659">
                        <a:extLst>
                          <a:ext uri="{FF2B5EF4-FFF2-40B4-BE49-F238E27FC236}">
                            <a16:creationId xmlns:a16="http://schemas.microsoft.com/office/drawing/2014/main" id="{948BC769-80CE-E842-8044-A53B13DEE8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6">
                    <p14:nvContentPartPr>
                      <p14:cNvPr id="661" name="Ink 660">
                        <a:extLst>
                          <a:ext uri="{FF2B5EF4-FFF2-40B4-BE49-F238E27FC236}">
                            <a16:creationId xmlns:a16="http://schemas.microsoft.com/office/drawing/2014/main" id="{0442CF35-38DC-4642-BB64-457B64F2A0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61" name="Ink 660">
                        <a:extLst>
                          <a:ext uri="{FF2B5EF4-FFF2-40B4-BE49-F238E27FC236}">
                            <a16:creationId xmlns:a16="http://schemas.microsoft.com/office/drawing/2014/main" id="{0442CF35-38DC-4642-BB64-457B64F2A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7">
                    <p14:nvContentPartPr>
                      <p14:cNvPr id="662" name="Ink 661">
                        <a:extLst>
                          <a:ext uri="{FF2B5EF4-FFF2-40B4-BE49-F238E27FC236}">
                            <a16:creationId xmlns:a16="http://schemas.microsoft.com/office/drawing/2014/main" id="{664BF316-EAEC-FE4B-B8E9-5A617CEE6C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62" name="Ink 661">
                        <a:extLst>
                          <a:ext uri="{FF2B5EF4-FFF2-40B4-BE49-F238E27FC236}">
                            <a16:creationId xmlns:a16="http://schemas.microsoft.com/office/drawing/2014/main" id="{664BF316-EAEC-FE4B-B8E9-5A617CEE6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8">
                    <p14:nvContentPartPr>
                      <p14:cNvPr id="663" name="Ink 662">
                        <a:extLst>
                          <a:ext uri="{FF2B5EF4-FFF2-40B4-BE49-F238E27FC236}">
                            <a16:creationId xmlns:a16="http://schemas.microsoft.com/office/drawing/2014/main" id="{ABE6C04C-FD08-6447-B78E-E7F68C10D0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63" name="Ink 662">
                        <a:extLst>
                          <a:ext uri="{FF2B5EF4-FFF2-40B4-BE49-F238E27FC236}">
                            <a16:creationId xmlns:a16="http://schemas.microsoft.com/office/drawing/2014/main" id="{ABE6C04C-FD08-6447-B78E-E7F68C10D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9">
                    <p14:nvContentPartPr>
                      <p14:cNvPr id="664" name="Ink 663">
                        <a:extLst>
                          <a:ext uri="{FF2B5EF4-FFF2-40B4-BE49-F238E27FC236}">
                            <a16:creationId xmlns:a16="http://schemas.microsoft.com/office/drawing/2014/main" id="{76D8A7FD-26B1-8B47-BD48-1E6D34C5C4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64" name="Ink 663">
                        <a:extLst>
                          <a:ext uri="{FF2B5EF4-FFF2-40B4-BE49-F238E27FC236}">
                            <a16:creationId xmlns:a16="http://schemas.microsoft.com/office/drawing/2014/main" id="{76D8A7FD-26B1-8B47-BD48-1E6D34C5C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0">
                    <p14:nvContentPartPr>
                      <p14:cNvPr id="665" name="Ink 664">
                        <a:extLst>
                          <a:ext uri="{FF2B5EF4-FFF2-40B4-BE49-F238E27FC236}">
                            <a16:creationId xmlns:a16="http://schemas.microsoft.com/office/drawing/2014/main" id="{E6551E4F-ED71-D347-B39D-AD2CF2A709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65" name="Ink 664">
                        <a:extLst>
                          <a:ext uri="{FF2B5EF4-FFF2-40B4-BE49-F238E27FC236}">
                            <a16:creationId xmlns:a16="http://schemas.microsoft.com/office/drawing/2014/main" id="{E6551E4F-ED71-D347-B39D-AD2CF2A70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1">
                    <p14:nvContentPartPr>
                      <p14:cNvPr id="666" name="Ink 665">
                        <a:extLst>
                          <a:ext uri="{FF2B5EF4-FFF2-40B4-BE49-F238E27FC236}">
                            <a16:creationId xmlns:a16="http://schemas.microsoft.com/office/drawing/2014/main" id="{99DC189A-F484-3E4D-9922-7C18A7A0F2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66" name="Ink 665">
                        <a:extLst>
                          <a:ext uri="{FF2B5EF4-FFF2-40B4-BE49-F238E27FC236}">
                            <a16:creationId xmlns:a16="http://schemas.microsoft.com/office/drawing/2014/main" id="{99DC189A-F484-3E4D-9922-7C18A7A0F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2">
                    <p14:nvContentPartPr>
                      <p14:cNvPr id="667" name="Ink 666">
                        <a:extLst>
                          <a:ext uri="{FF2B5EF4-FFF2-40B4-BE49-F238E27FC236}">
                            <a16:creationId xmlns:a16="http://schemas.microsoft.com/office/drawing/2014/main" id="{C6486278-7B94-1648-A0D6-B20701541C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67" name="Ink 666">
                        <a:extLst>
                          <a:ext uri="{FF2B5EF4-FFF2-40B4-BE49-F238E27FC236}">
                            <a16:creationId xmlns:a16="http://schemas.microsoft.com/office/drawing/2014/main" id="{C6486278-7B94-1648-A0D6-B2070154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3">
                    <p14:nvContentPartPr>
                      <p14:cNvPr id="668" name="Ink 667">
                        <a:extLst>
                          <a:ext uri="{FF2B5EF4-FFF2-40B4-BE49-F238E27FC236}">
                            <a16:creationId xmlns:a16="http://schemas.microsoft.com/office/drawing/2014/main" id="{9AF6F1F0-61BC-E34C-9C04-C5B1E99C0F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68" name="Ink 667">
                        <a:extLst>
                          <a:ext uri="{FF2B5EF4-FFF2-40B4-BE49-F238E27FC236}">
                            <a16:creationId xmlns:a16="http://schemas.microsoft.com/office/drawing/2014/main" id="{9AF6F1F0-61BC-E34C-9C04-C5B1E99C0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4">
                    <p14:nvContentPartPr>
                      <p14:cNvPr id="669" name="Ink 668">
                        <a:extLst>
                          <a:ext uri="{FF2B5EF4-FFF2-40B4-BE49-F238E27FC236}">
                            <a16:creationId xmlns:a16="http://schemas.microsoft.com/office/drawing/2014/main" id="{5AA13727-7E1A-564C-B586-D75CD1F5DC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69" name="Ink 668">
                        <a:extLst>
                          <a:ext uri="{FF2B5EF4-FFF2-40B4-BE49-F238E27FC236}">
                            <a16:creationId xmlns:a16="http://schemas.microsoft.com/office/drawing/2014/main" id="{5AA13727-7E1A-564C-B586-D75CD1F5DC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70" name="Group 669">
                    <a:extLst>
                      <a:ext uri="{FF2B5EF4-FFF2-40B4-BE49-F238E27FC236}">
                        <a16:creationId xmlns:a16="http://schemas.microsoft.com/office/drawing/2014/main" id="{4D422394-DB30-9641-84B2-F81D4014E9B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5">
                      <p14:nvContentPartPr>
                        <p14:cNvPr id="673" name="Ink 672">
                          <a:extLst>
                            <a:ext uri="{FF2B5EF4-FFF2-40B4-BE49-F238E27FC236}">
                              <a16:creationId xmlns:a16="http://schemas.microsoft.com/office/drawing/2014/main" id="{8780930C-33F1-4347-BBBE-182F3A69B8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73" name="Ink 672">
                          <a:extLst>
                            <a:ext uri="{FF2B5EF4-FFF2-40B4-BE49-F238E27FC236}">
                              <a16:creationId xmlns:a16="http://schemas.microsoft.com/office/drawing/2014/main" id="{8780930C-33F1-4347-BBBE-182F3A69B8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6">
                      <p14:nvContentPartPr>
                        <p14:cNvPr id="674" name="Ink 673">
                          <a:extLst>
                            <a:ext uri="{FF2B5EF4-FFF2-40B4-BE49-F238E27FC236}">
                              <a16:creationId xmlns:a16="http://schemas.microsoft.com/office/drawing/2014/main" id="{6D968069-DCA3-3D47-B6FC-C84ABF2D65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74" name="Ink 673">
                          <a:extLst>
                            <a:ext uri="{FF2B5EF4-FFF2-40B4-BE49-F238E27FC236}">
                              <a16:creationId xmlns:a16="http://schemas.microsoft.com/office/drawing/2014/main" id="{6D968069-DCA3-3D47-B6FC-C84ABF2D65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7">
                      <p14:nvContentPartPr>
                        <p14:cNvPr id="675" name="Ink 674">
                          <a:extLst>
                            <a:ext uri="{FF2B5EF4-FFF2-40B4-BE49-F238E27FC236}">
                              <a16:creationId xmlns:a16="http://schemas.microsoft.com/office/drawing/2014/main" id="{50010C18-DDA5-8047-8B62-054DFA2196B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75" name="Ink 674">
                          <a:extLst>
                            <a:ext uri="{FF2B5EF4-FFF2-40B4-BE49-F238E27FC236}">
                              <a16:creationId xmlns:a16="http://schemas.microsoft.com/office/drawing/2014/main" id="{50010C18-DDA5-8047-8B62-054DFA2196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8">
                    <p14:nvContentPartPr>
                      <p14:cNvPr id="671" name="Ink 670">
                        <a:extLst>
                          <a:ext uri="{FF2B5EF4-FFF2-40B4-BE49-F238E27FC236}">
                            <a16:creationId xmlns:a16="http://schemas.microsoft.com/office/drawing/2014/main" id="{113B735B-C501-E242-8B1A-0644A29F38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71" name="Ink 670">
                        <a:extLst>
                          <a:ext uri="{FF2B5EF4-FFF2-40B4-BE49-F238E27FC236}">
                            <a16:creationId xmlns:a16="http://schemas.microsoft.com/office/drawing/2014/main" id="{113B735B-C501-E242-8B1A-0644A29F3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9">
                    <p14:nvContentPartPr>
                      <p14:cNvPr id="672" name="Ink 671">
                        <a:extLst>
                          <a:ext uri="{FF2B5EF4-FFF2-40B4-BE49-F238E27FC236}">
                            <a16:creationId xmlns:a16="http://schemas.microsoft.com/office/drawing/2014/main" id="{CCAC8901-70B2-D848-A091-E30ADB1BBB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72" name="Ink 671">
                        <a:extLst>
                          <a:ext uri="{FF2B5EF4-FFF2-40B4-BE49-F238E27FC236}">
                            <a16:creationId xmlns:a16="http://schemas.microsoft.com/office/drawing/2014/main" id="{CCAC8901-70B2-D848-A091-E30ADB1BB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5E8C5238-ED4A-A54E-95F5-1350A5E405EA}"/>
                    </a:ext>
                  </a:extLst>
                </p:cNvPr>
                <p:cNvSpPr/>
                <p:nvPr/>
              </p:nvSpPr>
              <p:spPr>
                <a:xfrm>
                  <a:off x="1630378" y="3166568"/>
                  <a:ext cx="678856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Input</a:t>
                  </a:r>
                </a:p>
              </p:txBody>
            </p: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160E9599-0D6B-2C4A-A45A-AFF840679119}"/>
                    </a:ext>
                  </a:extLst>
                </p:cNvPr>
                <p:cNvGrpSpPr/>
                <p:nvPr/>
              </p:nvGrpSpPr>
              <p:grpSpPr>
                <a:xfrm>
                  <a:off x="6892212" y="2959508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652" name="Oval 651">
                    <a:extLst>
                      <a:ext uri="{FF2B5EF4-FFF2-40B4-BE49-F238E27FC236}">
                        <a16:creationId xmlns:a16="http://schemas.microsoft.com/office/drawing/2014/main" id="{EE12863C-CC5F-604B-A4FF-055F668832CA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653" name="Oval 652">
                    <a:extLst>
                      <a:ext uri="{FF2B5EF4-FFF2-40B4-BE49-F238E27FC236}">
                        <a16:creationId xmlns:a16="http://schemas.microsoft.com/office/drawing/2014/main" id="{34621B80-58E8-A747-9892-3B94D94F900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54" name="Oval 653">
                    <a:extLst>
                      <a:ext uri="{FF2B5EF4-FFF2-40B4-BE49-F238E27FC236}">
                        <a16:creationId xmlns:a16="http://schemas.microsoft.com/office/drawing/2014/main" id="{B8DAEB67-2299-894A-BF21-31C78496C671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55" name="Oval 654">
                    <a:extLst>
                      <a:ext uri="{FF2B5EF4-FFF2-40B4-BE49-F238E27FC236}">
                        <a16:creationId xmlns:a16="http://schemas.microsoft.com/office/drawing/2014/main" id="{299649A5-387B-0E44-AB72-74C2EEDFBF81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0">
                    <p14:nvContentPartPr>
                      <p14:cNvPr id="656" name="Ink 655">
                        <a:extLst>
                          <a:ext uri="{FF2B5EF4-FFF2-40B4-BE49-F238E27FC236}">
                            <a16:creationId xmlns:a16="http://schemas.microsoft.com/office/drawing/2014/main" id="{804E60E8-AEAE-8E4A-9054-9112DD0462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656" name="Ink 655">
                        <a:extLst>
                          <a:ext uri="{FF2B5EF4-FFF2-40B4-BE49-F238E27FC236}">
                            <a16:creationId xmlns:a16="http://schemas.microsoft.com/office/drawing/2014/main" id="{804E60E8-AEAE-8E4A-9054-9112DD046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1">
                    <p14:nvContentPartPr>
                      <p14:cNvPr id="657" name="Ink 656">
                        <a:extLst>
                          <a:ext uri="{FF2B5EF4-FFF2-40B4-BE49-F238E27FC236}">
                            <a16:creationId xmlns:a16="http://schemas.microsoft.com/office/drawing/2014/main" id="{A469AB31-C4FD-B143-A624-3C92CABBC6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657" name="Ink 656">
                        <a:extLst>
                          <a:ext uri="{FF2B5EF4-FFF2-40B4-BE49-F238E27FC236}">
                            <a16:creationId xmlns:a16="http://schemas.microsoft.com/office/drawing/2014/main" id="{A469AB31-C4FD-B143-A624-3C92CABBC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2">
                    <p14:nvContentPartPr>
                      <p14:cNvPr id="658" name="Ink 657">
                        <a:extLst>
                          <a:ext uri="{FF2B5EF4-FFF2-40B4-BE49-F238E27FC236}">
                            <a16:creationId xmlns:a16="http://schemas.microsoft.com/office/drawing/2014/main" id="{EB12D714-B708-7E41-A1C6-91C8B80F1C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658" name="Ink 657">
                        <a:extLst>
                          <a:ext uri="{FF2B5EF4-FFF2-40B4-BE49-F238E27FC236}">
                            <a16:creationId xmlns:a16="http://schemas.microsoft.com/office/drawing/2014/main" id="{EB12D714-B708-7E41-A1C6-91C8B80F1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80" name="Group 579">
                  <a:extLst>
                    <a:ext uri="{FF2B5EF4-FFF2-40B4-BE49-F238E27FC236}">
                      <a16:creationId xmlns:a16="http://schemas.microsoft.com/office/drawing/2014/main" id="{CBEA2E69-D413-EC45-96E7-B942CF244461}"/>
                    </a:ext>
                  </a:extLst>
                </p:cNvPr>
                <p:cNvGrpSpPr/>
                <p:nvPr/>
              </p:nvGrpSpPr>
              <p:grpSpPr>
                <a:xfrm>
                  <a:off x="6138324" y="2980522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3">
                    <p14:nvContentPartPr>
                      <p14:cNvPr id="635" name="Ink 634">
                        <a:extLst>
                          <a:ext uri="{FF2B5EF4-FFF2-40B4-BE49-F238E27FC236}">
                            <a16:creationId xmlns:a16="http://schemas.microsoft.com/office/drawing/2014/main" id="{336E6DD8-0940-E548-9DD7-C317C46789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35" name="Ink 634">
                        <a:extLst>
                          <a:ext uri="{FF2B5EF4-FFF2-40B4-BE49-F238E27FC236}">
                            <a16:creationId xmlns:a16="http://schemas.microsoft.com/office/drawing/2014/main" id="{336E6DD8-0940-E548-9DD7-C317C4678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4">
                    <p14:nvContentPartPr>
                      <p14:cNvPr id="636" name="Ink 635">
                        <a:extLst>
                          <a:ext uri="{FF2B5EF4-FFF2-40B4-BE49-F238E27FC236}">
                            <a16:creationId xmlns:a16="http://schemas.microsoft.com/office/drawing/2014/main" id="{BB752D82-4B60-474C-9241-7394A7715E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36" name="Ink 635">
                        <a:extLst>
                          <a:ext uri="{FF2B5EF4-FFF2-40B4-BE49-F238E27FC236}">
                            <a16:creationId xmlns:a16="http://schemas.microsoft.com/office/drawing/2014/main" id="{BB752D82-4B60-474C-9241-7394A7715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5">
                    <p14:nvContentPartPr>
                      <p14:cNvPr id="637" name="Ink 636">
                        <a:extLst>
                          <a:ext uri="{FF2B5EF4-FFF2-40B4-BE49-F238E27FC236}">
                            <a16:creationId xmlns:a16="http://schemas.microsoft.com/office/drawing/2014/main" id="{15FCBF8F-61E1-494C-ACA0-4AD8BA79CE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37" name="Ink 636">
                        <a:extLst>
                          <a:ext uri="{FF2B5EF4-FFF2-40B4-BE49-F238E27FC236}">
                            <a16:creationId xmlns:a16="http://schemas.microsoft.com/office/drawing/2014/main" id="{15FCBF8F-61E1-494C-ACA0-4AD8BA79C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6">
                    <p14:nvContentPartPr>
                      <p14:cNvPr id="638" name="Ink 637">
                        <a:extLst>
                          <a:ext uri="{FF2B5EF4-FFF2-40B4-BE49-F238E27FC236}">
                            <a16:creationId xmlns:a16="http://schemas.microsoft.com/office/drawing/2014/main" id="{4B407F6F-16BA-574E-8BBB-0145073BF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38" name="Ink 637">
                        <a:extLst>
                          <a:ext uri="{FF2B5EF4-FFF2-40B4-BE49-F238E27FC236}">
                            <a16:creationId xmlns:a16="http://schemas.microsoft.com/office/drawing/2014/main" id="{4B407F6F-16BA-574E-8BBB-0145073BF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7">
                    <p14:nvContentPartPr>
                      <p14:cNvPr id="639" name="Ink 638">
                        <a:extLst>
                          <a:ext uri="{FF2B5EF4-FFF2-40B4-BE49-F238E27FC236}">
                            <a16:creationId xmlns:a16="http://schemas.microsoft.com/office/drawing/2014/main" id="{C14C73BD-8CE3-764A-8D7C-FC2BBA2499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39" name="Ink 638">
                        <a:extLst>
                          <a:ext uri="{FF2B5EF4-FFF2-40B4-BE49-F238E27FC236}">
                            <a16:creationId xmlns:a16="http://schemas.microsoft.com/office/drawing/2014/main" id="{C14C73BD-8CE3-764A-8D7C-FC2BBA249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8">
                    <p14:nvContentPartPr>
                      <p14:cNvPr id="640" name="Ink 639">
                        <a:extLst>
                          <a:ext uri="{FF2B5EF4-FFF2-40B4-BE49-F238E27FC236}">
                            <a16:creationId xmlns:a16="http://schemas.microsoft.com/office/drawing/2014/main" id="{64A9B330-FF73-0742-A506-D1DC7525D9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40" name="Ink 639">
                        <a:extLst>
                          <a:ext uri="{FF2B5EF4-FFF2-40B4-BE49-F238E27FC236}">
                            <a16:creationId xmlns:a16="http://schemas.microsoft.com/office/drawing/2014/main" id="{64A9B330-FF73-0742-A506-D1DC7525D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9">
                    <p14:nvContentPartPr>
                      <p14:cNvPr id="641" name="Ink 640">
                        <a:extLst>
                          <a:ext uri="{FF2B5EF4-FFF2-40B4-BE49-F238E27FC236}">
                            <a16:creationId xmlns:a16="http://schemas.microsoft.com/office/drawing/2014/main" id="{961EC77E-747B-A74D-AF8F-647C1B4CD6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41" name="Ink 640">
                        <a:extLst>
                          <a:ext uri="{FF2B5EF4-FFF2-40B4-BE49-F238E27FC236}">
                            <a16:creationId xmlns:a16="http://schemas.microsoft.com/office/drawing/2014/main" id="{961EC77E-747B-A74D-AF8F-647C1B4CD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0">
                    <p14:nvContentPartPr>
                      <p14:cNvPr id="642" name="Ink 641">
                        <a:extLst>
                          <a:ext uri="{FF2B5EF4-FFF2-40B4-BE49-F238E27FC236}">
                            <a16:creationId xmlns:a16="http://schemas.microsoft.com/office/drawing/2014/main" id="{10148613-4352-F348-A495-CE05F330C9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42" name="Ink 641">
                        <a:extLst>
                          <a:ext uri="{FF2B5EF4-FFF2-40B4-BE49-F238E27FC236}">
                            <a16:creationId xmlns:a16="http://schemas.microsoft.com/office/drawing/2014/main" id="{10148613-4352-F348-A495-CE05F330C9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1">
                    <p14:nvContentPartPr>
                      <p14:cNvPr id="643" name="Ink 642">
                        <a:extLst>
                          <a:ext uri="{FF2B5EF4-FFF2-40B4-BE49-F238E27FC236}">
                            <a16:creationId xmlns:a16="http://schemas.microsoft.com/office/drawing/2014/main" id="{3112442E-747E-3143-8F0D-0A1094324E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43" name="Ink 642">
                        <a:extLst>
                          <a:ext uri="{FF2B5EF4-FFF2-40B4-BE49-F238E27FC236}">
                            <a16:creationId xmlns:a16="http://schemas.microsoft.com/office/drawing/2014/main" id="{3112442E-747E-3143-8F0D-0A1094324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2">
                    <p14:nvContentPartPr>
                      <p14:cNvPr id="644" name="Ink 643">
                        <a:extLst>
                          <a:ext uri="{FF2B5EF4-FFF2-40B4-BE49-F238E27FC236}">
                            <a16:creationId xmlns:a16="http://schemas.microsoft.com/office/drawing/2014/main" id="{E56569CE-0D15-7E49-9BD7-F5ECE834A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44" name="Ink 643">
                        <a:extLst>
                          <a:ext uri="{FF2B5EF4-FFF2-40B4-BE49-F238E27FC236}">
                            <a16:creationId xmlns:a16="http://schemas.microsoft.com/office/drawing/2014/main" id="{E56569CE-0D15-7E49-9BD7-F5ECE834A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3">
                    <p14:nvContentPartPr>
                      <p14:cNvPr id="645" name="Ink 644">
                        <a:extLst>
                          <a:ext uri="{FF2B5EF4-FFF2-40B4-BE49-F238E27FC236}">
                            <a16:creationId xmlns:a16="http://schemas.microsoft.com/office/drawing/2014/main" id="{C4159C49-A02F-304B-94DE-6C08E4AA4C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45" name="Ink 644">
                        <a:extLst>
                          <a:ext uri="{FF2B5EF4-FFF2-40B4-BE49-F238E27FC236}">
                            <a16:creationId xmlns:a16="http://schemas.microsoft.com/office/drawing/2014/main" id="{C4159C49-A02F-304B-94DE-6C08E4AA4C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46" name="Group 645">
                    <a:extLst>
                      <a:ext uri="{FF2B5EF4-FFF2-40B4-BE49-F238E27FC236}">
                        <a16:creationId xmlns:a16="http://schemas.microsoft.com/office/drawing/2014/main" id="{96D2E3CC-9133-2C43-A947-D28B2263BB6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4">
                      <p14:nvContentPartPr>
                        <p14:cNvPr id="649" name="Ink 648">
                          <a:extLst>
                            <a:ext uri="{FF2B5EF4-FFF2-40B4-BE49-F238E27FC236}">
                              <a16:creationId xmlns:a16="http://schemas.microsoft.com/office/drawing/2014/main" id="{A4A91DE7-F4DF-D146-9E21-C0D5E100992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49" name="Ink 648">
                          <a:extLst>
                            <a:ext uri="{FF2B5EF4-FFF2-40B4-BE49-F238E27FC236}">
                              <a16:creationId xmlns:a16="http://schemas.microsoft.com/office/drawing/2014/main" id="{A4A91DE7-F4DF-D146-9E21-C0D5E10099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5">
                      <p14:nvContentPartPr>
                        <p14:cNvPr id="650" name="Ink 649">
                          <a:extLst>
                            <a:ext uri="{FF2B5EF4-FFF2-40B4-BE49-F238E27FC236}">
                              <a16:creationId xmlns:a16="http://schemas.microsoft.com/office/drawing/2014/main" id="{B4B5C8AE-081C-B747-A462-C852404B6F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50" name="Ink 649">
                          <a:extLst>
                            <a:ext uri="{FF2B5EF4-FFF2-40B4-BE49-F238E27FC236}">
                              <a16:creationId xmlns:a16="http://schemas.microsoft.com/office/drawing/2014/main" id="{B4B5C8AE-081C-B747-A462-C852404B6F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6">
                      <p14:nvContentPartPr>
                        <p14:cNvPr id="651" name="Ink 650">
                          <a:extLst>
                            <a:ext uri="{FF2B5EF4-FFF2-40B4-BE49-F238E27FC236}">
                              <a16:creationId xmlns:a16="http://schemas.microsoft.com/office/drawing/2014/main" id="{7AF48EB6-F18D-494A-B63E-8D88059605C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51" name="Ink 650">
                          <a:extLst>
                            <a:ext uri="{FF2B5EF4-FFF2-40B4-BE49-F238E27FC236}">
                              <a16:creationId xmlns:a16="http://schemas.microsoft.com/office/drawing/2014/main" id="{7AF48EB6-F18D-494A-B63E-8D88059605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7">
                    <p14:nvContentPartPr>
                      <p14:cNvPr id="647" name="Ink 646">
                        <a:extLst>
                          <a:ext uri="{FF2B5EF4-FFF2-40B4-BE49-F238E27FC236}">
                            <a16:creationId xmlns:a16="http://schemas.microsoft.com/office/drawing/2014/main" id="{8D84F26C-980F-7142-B34D-EF33D5FCF8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47" name="Ink 646">
                        <a:extLst>
                          <a:ext uri="{FF2B5EF4-FFF2-40B4-BE49-F238E27FC236}">
                            <a16:creationId xmlns:a16="http://schemas.microsoft.com/office/drawing/2014/main" id="{8D84F26C-980F-7142-B34D-EF33D5FCF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8">
                    <p14:nvContentPartPr>
                      <p14:cNvPr id="648" name="Ink 647">
                        <a:extLst>
                          <a:ext uri="{FF2B5EF4-FFF2-40B4-BE49-F238E27FC236}">
                            <a16:creationId xmlns:a16="http://schemas.microsoft.com/office/drawing/2014/main" id="{610A3FC8-9F8A-3A4E-BFFD-2B5B47DCC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48" name="Ink 647">
                        <a:extLst>
                          <a:ext uri="{FF2B5EF4-FFF2-40B4-BE49-F238E27FC236}">
                            <a16:creationId xmlns:a16="http://schemas.microsoft.com/office/drawing/2014/main" id="{610A3FC8-9F8A-3A4E-BFFD-2B5B47DCC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cxnSp>
              <p:nvCxnSpPr>
                <p:cNvPr id="581" name="Straight Arrow Connector 580">
                  <a:extLst>
                    <a:ext uri="{FF2B5EF4-FFF2-40B4-BE49-F238E27FC236}">
                      <a16:creationId xmlns:a16="http://schemas.microsoft.com/office/drawing/2014/main" id="{B0A60C87-F616-C847-B8B2-E89878EB4745}"/>
                    </a:ext>
                  </a:extLst>
                </p:cNvPr>
                <p:cNvCxnSpPr>
                  <a:cxnSpLocks/>
                  <a:stCxn id="796" idx="6"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Arrow Connector 581">
                  <a:extLst>
                    <a:ext uri="{FF2B5EF4-FFF2-40B4-BE49-F238E27FC236}">
                      <a16:creationId xmlns:a16="http://schemas.microsoft.com/office/drawing/2014/main" id="{BEB8A2D0-A9A1-5A43-8331-29C7B99EF079}"/>
                    </a:ext>
                  </a:extLst>
                </p:cNvPr>
                <p:cNvCxnSpPr/>
                <p:nvPr/>
              </p:nvCxnSpPr>
              <p:spPr>
                <a:xfrm flipV="1">
                  <a:off x="2533845" y="1068760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Arrow Connector 582">
                  <a:extLst>
                    <a:ext uri="{FF2B5EF4-FFF2-40B4-BE49-F238E27FC236}">
                      <a16:creationId xmlns:a16="http://schemas.microsoft.com/office/drawing/2014/main" id="{92273F6A-BB5D-B44F-A8FF-8888CFC2A8C7}"/>
                    </a:ext>
                  </a:extLst>
                </p:cNvPr>
                <p:cNvCxnSpPr/>
                <p:nvPr/>
              </p:nvCxnSpPr>
              <p:spPr>
                <a:xfrm flipV="1">
                  <a:off x="2548678" y="1440026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>
                  <a:extLst>
                    <a:ext uri="{FF2B5EF4-FFF2-40B4-BE49-F238E27FC236}">
                      <a16:creationId xmlns:a16="http://schemas.microsoft.com/office/drawing/2014/main" id="{66F7BE7D-219C-E843-86D1-1657CF4BB112}"/>
                    </a:ext>
                  </a:extLst>
                </p:cNvPr>
                <p:cNvCxnSpPr>
                  <a:cxnSpLocks/>
                  <a:endCxn id="707" idx="2"/>
                </p:cNvCxnSpPr>
                <p:nvPr/>
              </p:nvCxnSpPr>
              <p:spPr>
                <a:xfrm>
                  <a:off x="2530588" y="2874470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Arrow Connector 584">
                  <a:extLst>
                    <a:ext uri="{FF2B5EF4-FFF2-40B4-BE49-F238E27FC236}">
                      <a16:creationId xmlns:a16="http://schemas.microsoft.com/office/drawing/2014/main" id="{0E8BEF0A-BA42-3748-A153-9DAA01F6F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8478" y="3247979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Arrow Connector 585">
                  <a:extLst>
                    <a:ext uri="{FF2B5EF4-FFF2-40B4-BE49-F238E27FC236}">
                      <a16:creationId xmlns:a16="http://schemas.microsoft.com/office/drawing/2014/main" id="{77B0F8B2-BF1E-9A43-9F16-DAC78DB32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2356" y="3643985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Arrow Connector 586">
                  <a:extLst>
                    <a:ext uri="{FF2B5EF4-FFF2-40B4-BE49-F238E27FC236}">
                      <a16:creationId xmlns:a16="http://schemas.microsoft.com/office/drawing/2014/main" id="{787EFC35-9D9B-9542-BC79-14054E1A8FAE}"/>
                    </a:ext>
                  </a:extLst>
                </p:cNvPr>
                <p:cNvCxnSpPr>
                  <a:cxnSpLocks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8157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Arrow Connector 587">
                  <a:extLst>
                    <a:ext uri="{FF2B5EF4-FFF2-40B4-BE49-F238E27FC236}">
                      <a16:creationId xmlns:a16="http://schemas.microsoft.com/office/drawing/2014/main" id="{5FA89B27-4852-FE44-A3E1-25CD27A27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48678" y="1085879"/>
                  <a:ext cx="1556727" cy="8157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Arrow Connector 588">
                  <a:extLst>
                    <a:ext uri="{FF2B5EF4-FFF2-40B4-BE49-F238E27FC236}">
                      <a16:creationId xmlns:a16="http://schemas.microsoft.com/office/drawing/2014/main" id="{9A327F88-91F0-3041-AAA7-99B1DB810381}"/>
                    </a:ext>
                  </a:extLst>
                </p:cNvPr>
                <p:cNvCxnSpPr>
                  <a:cxnSpLocks/>
                  <a:stCxn id="715" idx="6"/>
                  <a:endCxn id="707" idx="2"/>
                </p:cNvCxnSpPr>
                <p:nvPr/>
              </p:nvCxnSpPr>
              <p:spPr>
                <a:xfrm flipV="1">
                  <a:off x="2535337" y="3015442"/>
                  <a:ext cx="1536198" cy="2456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9A6CC11A-1656-284F-896C-E216DDB90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38803" y="3414333"/>
                  <a:ext cx="1532732" cy="2290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Arrow Connector 590">
                  <a:extLst>
                    <a:ext uri="{FF2B5EF4-FFF2-40B4-BE49-F238E27FC236}">
                      <a16:creationId xmlns:a16="http://schemas.microsoft.com/office/drawing/2014/main" id="{2F986F4C-DFD2-394F-8DDF-1E8212D5810C}"/>
                    </a:ext>
                  </a:extLst>
                </p:cNvPr>
                <p:cNvCxnSpPr>
                  <a:cxnSpLocks/>
                  <a:stCxn id="796" idx="6"/>
                  <a:endCxn id="790" idx="2"/>
                </p:cNvCxnSpPr>
                <p:nvPr/>
              </p:nvCxnSpPr>
              <p:spPr>
                <a:xfrm flipV="1">
                  <a:off x="2548678" y="1076630"/>
                  <a:ext cx="1556727" cy="784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Arrow Connector 591">
                  <a:extLst>
                    <a:ext uri="{FF2B5EF4-FFF2-40B4-BE49-F238E27FC236}">
                      <a16:creationId xmlns:a16="http://schemas.microsoft.com/office/drawing/2014/main" id="{AC32EFD5-FDED-6041-BA92-C09ADC3771EE}"/>
                    </a:ext>
                  </a:extLst>
                </p:cNvPr>
                <p:cNvCxnSpPr>
                  <a:cxnSpLocks/>
                  <a:stCxn id="796" idx="6"/>
                  <a:endCxn id="791" idx="2"/>
                </p:cNvCxnSpPr>
                <p:nvPr/>
              </p:nvCxnSpPr>
              <p:spPr>
                <a:xfrm>
                  <a:off x="2548678" y="1155101"/>
                  <a:ext cx="1556727" cy="294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Arrow Connector 592">
                  <a:extLst>
                    <a:ext uri="{FF2B5EF4-FFF2-40B4-BE49-F238E27FC236}">
                      <a16:creationId xmlns:a16="http://schemas.microsoft.com/office/drawing/2014/main" id="{54615866-B7DC-2A4F-8FAD-9692F2C50A7D}"/>
                    </a:ext>
                  </a:extLst>
                </p:cNvPr>
                <p:cNvCxnSpPr>
                  <a:cxnSpLocks/>
                  <a:stCxn id="796" idx="6"/>
                  <a:endCxn id="792" idx="2"/>
                </p:cNvCxnSpPr>
                <p:nvPr/>
              </p:nvCxnSpPr>
              <p:spPr>
                <a:xfrm>
                  <a:off x="2548678" y="1155101"/>
                  <a:ext cx="1556727" cy="8952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CAF3FFA2-2D47-7746-9C4F-44FE6E3E0608}"/>
                    </a:ext>
                  </a:extLst>
                </p:cNvPr>
                <p:cNvGrpSpPr/>
                <p:nvPr/>
              </p:nvGrpSpPr>
              <p:grpSpPr>
                <a:xfrm>
                  <a:off x="2542094" y="1155101"/>
                  <a:ext cx="1559199" cy="3206665"/>
                  <a:chOff x="2542094" y="1155101"/>
                  <a:chExt cx="1559199" cy="3206665"/>
                </a:xfrm>
              </p:grpSpPr>
              <p:cxnSp>
                <p:nvCxnSpPr>
                  <p:cNvPr id="631" name="Straight Arrow Connector 630">
                    <a:extLst>
                      <a:ext uri="{FF2B5EF4-FFF2-40B4-BE49-F238E27FC236}">
                        <a16:creationId xmlns:a16="http://schemas.microsoft.com/office/drawing/2014/main" id="{5D84F074-7D13-0E45-AFFC-3193567ED977}"/>
                      </a:ext>
                    </a:extLst>
                  </p:cNvPr>
                  <p:cNvCxnSpPr>
                    <a:cxnSpLocks/>
                    <a:stCxn id="796" idx="6"/>
                    <a:endCxn id="707" idx="3"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Arrow Connector 631">
                    <a:extLst>
                      <a:ext uri="{FF2B5EF4-FFF2-40B4-BE49-F238E27FC236}">
                        <a16:creationId xmlns:a16="http://schemas.microsoft.com/office/drawing/2014/main" id="{5A68304E-A805-7B44-AB4E-A824B92317D8}"/>
                      </a:ext>
                    </a:extLst>
                  </p:cNvPr>
                  <p:cNvCxnSpPr>
                    <a:cxnSpLocks/>
                    <a:endCxn id="708" idx="2"/>
                  </p:cNvCxnSpPr>
                  <p:nvPr/>
                </p:nvCxnSpPr>
                <p:spPr>
                  <a:xfrm>
                    <a:off x="2557774" y="1200530"/>
                    <a:ext cx="1513761" cy="21875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Arrow Connector 632">
                    <a:extLst>
                      <a:ext uri="{FF2B5EF4-FFF2-40B4-BE49-F238E27FC236}">
                        <a16:creationId xmlns:a16="http://schemas.microsoft.com/office/drawing/2014/main" id="{F857946E-0072-EF4C-90D3-1AB6141E2282}"/>
                      </a:ext>
                    </a:extLst>
                  </p:cNvPr>
                  <p:cNvCxnSpPr>
                    <a:cxnSpLocks/>
                    <a:endCxn id="709" idx="2"/>
                  </p:cNvCxnSpPr>
                  <p:nvPr/>
                </p:nvCxnSpPr>
                <p:spPr>
                  <a:xfrm>
                    <a:off x="2542094" y="1175148"/>
                    <a:ext cx="1529441" cy="25854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Arrow Connector 633">
                    <a:extLst>
                      <a:ext uri="{FF2B5EF4-FFF2-40B4-BE49-F238E27FC236}">
                        <a16:creationId xmlns:a16="http://schemas.microsoft.com/office/drawing/2014/main" id="{56F025EC-C25D-DF46-BE17-E0B68CB4C86D}"/>
                      </a:ext>
                    </a:extLst>
                  </p:cNvPr>
                  <p:cNvCxnSpPr>
                    <a:cxnSpLocks/>
                    <a:stCxn id="796" idx="6"/>
                    <a:endCxn id="710" idx="2"/>
                  </p:cNvCxnSpPr>
                  <p:nvPr/>
                </p:nvCxnSpPr>
                <p:spPr>
                  <a:xfrm>
                    <a:off x="2548678" y="1155101"/>
                    <a:ext cx="1522857" cy="32066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E4A00B54-C76A-3E4A-8C38-CB78F1369C95}"/>
                    </a:ext>
                  </a:extLst>
                </p:cNvPr>
                <p:cNvGrpSpPr/>
                <p:nvPr/>
              </p:nvGrpSpPr>
              <p:grpSpPr>
                <a:xfrm>
                  <a:off x="2540091" y="1518447"/>
                  <a:ext cx="1559199" cy="2843319"/>
                  <a:chOff x="2542094" y="1155101"/>
                  <a:chExt cx="1559199" cy="2843319"/>
                </a:xfrm>
              </p:grpSpPr>
              <p:cxnSp>
                <p:nvCxnSpPr>
                  <p:cNvPr id="627" name="Straight Arrow Connector 626">
                    <a:extLst>
                      <a:ext uri="{FF2B5EF4-FFF2-40B4-BE49-F238E27FC236}">
                        <a16:creationId xmlns:a16="http://schemas.microsoft.com/office/drawing/2014/main" id="{135F91DC-9246-7F49-BD0C-C5BC17079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8" name="Straight Arrow Connector 627">
                    <a:extLst>
                      <a:ext uri="{FF2B5EF4-FFF2-40B4-BE49-F238E27FC236}">
                        <a16:creationId xmlns:a16="http://schemas.microsoft.com/office/drawing/2014/main" id="{A6EC8E9A-D0CC-DA4D-AE43-2302446CB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57774" y="1200530"/>
                    <a:ext cx="1513761" cy="21875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9" name="Straight Arrow Connector 628">
                    <a:extLst>
                      <a:ext uri="{FF2B5EF4-FFF2-40B4-BE49-F238E27FC236}">
                        <a16:creationId xmlns:a16="http://schemas.microsoft.com/office/drawing/2014/main" id="{FB9ECCAC-A98B-E747-836F-A9062ACC28BC}"/>
                      </a:ext>
                    </a:extLst>
                  </p:cNvPr>
                  <p:cNvCxnSpPr>
                    <a:cxnSpLocks/>
                    <a:endCxn id="710" idx="2"/>
                  </p:cNvCxnSpPr>
                  <p:nvPr/>
                </p:nvCxnSpPr>
                <p:spPr>
                  <a:xfrm>
                    <a:off x="2542094" y="1175148"/>
                    <a:ext cx="1531444" cy="28232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Straight Arrow Connector 629">
                    <a:extLst>
                      <a:ext uri="{FF2B5EF4-FFF2-40B4-BE49-F238E27FC236}">
                        <a16:creationId xmlns:a16="http://schemas.microsoft.com/office/drawing/2014/main" id="{DE8BD0CF-A68B-0347-A52A-B6FB96C0AB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45939" cy="1523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6" name="Straight Arrow Connector 595">
                  <a:extLst>
                    <a:ext uri="{FF2B5EF4-FFF2-40B4-BE49-F238E27FC236}">
                      <a16:creationId xmlns:a16="http://schemas.microsoft.com/office/drawing/2014/main" id="{26821BB2-13E0-074B-9851-35427BECC840}"/>
                    </a:ext>
                  </a:extLst>
                </p:cNvPr>
                <p:cNvCxnSpPr>
                  <a:cxnSpLocks/>
                  <a:endCxn id="791" idx="2"/>
                </p:cNvCxnSpPr>
                <p:nvPr/>
              </p:nvCxnSpPr>
              <p:spPr>
                <a:xfrm flipV="1">
                  <a:off x="2557396" y="1449225"/>
                  <a:ext cx="1548009" cy="784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Arrow Connector 596">
                  <a:extLst>
                    <a:ext uri="{FF2B5EF4-FFF2-40B4-BE49-F238E27FC236}">
                      <a16:creationId xmlns:a16="http://schemas.microsoft.com/office/drawing/2014/main" id="{B4C0D161-30DF-7843-AD31-96D8760BEF95}"/>
                    </a:ext>
                  </a:extLst>
                </p:cNvPr>
                <p:cNvCxnSpPr>
                  <a:cxnSpLocks/>
                  <a:endCxn id="792" idx="2"/>
                </p:cNvCxnSpPr>
                <p:nvPr/>
              </p:nvCxnSpPr>
              <p:spPr>
                <a:xfrm>
                  <a:off x="2531416" y="1535905"/>
                  <a:ext cx="1573989" cy="5144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Arrow Connector 597">
                  <a:extLst>
                    <a:ext uri="{FF2B5EF4-FFF2-40B4-BE49-F238E27FC236}">
                      <a16:creationId xmlns:a16="http://schemas.microsoft.com/office/drawing/2014/main" id="{15621B26-A1DD-EA46-B924-CD263F26E2C0}"/>
                    </a:ext>
                  </a:extLst>
                </p:cNvPr>
                <p:cNvCxnSpPr>
                  <a:cxnSpLocks/>
                  <a:stCxn id="798" idx="6"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11962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6BF05464-2D3F-354F-8692-4A0989EEB6A3}"/>
                    </a:ext>
                  </a:extLst>
                </p:cNvPr>
                <p:cNvCxnSpPr>
                  <a:cxnSpLocks/>
                  <a:stCxn id="798" idx="6"/>
                  <a:endCxn id="792" idx="2"/>
                </p:cNvCxnSpPr>
                <p:nvPr/>
              </p:nvCxnSpPr>
              <p:spPr>
                <a:xfrm>
                  <a:off x="2548678" y="1900291"/>
                  <a:ext cx="1556727" cy="1500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00BEF585-005F-6A4F-9046-DF23828EC63B}"/>
                    </a:ext>
                  </a:extLst>
                </p:cNvPr>
                <p:cNvCxnSpPr>
                  <a:cxnSpLocks/>
                  <a:stCxn id="716" idx="6"/>
                  <a:endCxn id="710" idx="2"/>
                </p:cNvCxnSpPr>
                <p:nvPr/>
              </p:nvCxnSpPr>
              <p:spPr>
                <a:xfrm>
                  <a:off x="2535337" y="3633717"/>
                  <a:ext cx="1536198" cy="7280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Arrow Connector 600">
                  <a:extLst>
                    <a:ext uri="{FF2B5EF4-FFF2-40B4-BE49-F238E27FC236}">
                      <a16:creationId xmlns:a16="http://schemas.microsoft.com/office/drawing/2014/main" id="{04A284AC-71D2-2D41-A386-B9F8F3A3EA37}"/>
                    </a:ext>
                  </a:extLst>
                </p:cNvPr>
                <p:cNvCxnSpPr>
                  <a:cxnSpLocks/>
                  <a:stCxn id="716" idx="6"/>
                  <a:endCxn id="707" idx="2"/>
                </p:cNvCxnSpPr>
                <p:nvPr/>
              </p:nvCxnSpPr>
              <p:spPr>
                <a:xfrm flipV="1">
                  <a:off x="2535337" y="3015442"/>
                  <a:ext cx="1536198" cy="6182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Arrow Connector 601">
                  <a:extLst>
                    <a:ext uri="{FF2B5EF4-FFF2-40B4-BE49-F238E27FC236}">
                      <a16:creationId xmlns:a16="http://schemas.microsoft.com/office/drawing/2014/main" id="{83FC2915-6357-9B49-ADF1-BEE952324C7D}"/>
                    </a:ext>
                  </a:extLst>
                </p:cNvPr>
                <p:cNvCxnSpPr>
                  <a:cxnSpLocks/>
                  <a:stCxn id="715" idx="6"/>
                  <a:endCxn id="709" idx="2"/>
                </p:cNvCxnSpPr>
                <p:nvPr/>
              </p:nvCxnSpPr>
              <p:spPr>
                <a:xfrm>
                  <a:off x="2535337" y="3261122"/>
                  <a:ext cx="1536198" cy="4995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FB00E5-8604-E744-8830-C0A5A0A3F75C}"/>
                    </a:ext>
                  </a:extLst>
                </p:cNvPr>
                <p:cNvCxnSpPr>
                  <a:cxnSpLocks/>
                  <a:stCxn id="715" idx="6"/>
                  <a:endCxn id="710" idx="2"/>
                </p:cNvCxnSpPr>
                <p:nvPr/>
              </p:nvCxnSpPr>
              <p:spPr>
                <a:xfrm>
                  <a:off x="2535337" y="3261122"/>
                  <a:ext cx="1536198" cy="11006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Arrow Connector 603">
                  <a:extLst>
                    <a:ext uri="{FF2B5EF4-FFF2-40B4-BE49-F238E27FC236}">
                      <a16:creationId xmlns:a16="http://schemas.microsoft.com/office/drawing/2014/main" id="{5D80069E-5AB5-E742-94F0-4116DF36BC0E}"/>
                    </a:ext>
                  </a:extLst>
                </p:cNvPr>
                <p:cNvCxnSpPr>
                  <a:cxnSpLocks/>
                  <a:stCxn id="714" idx="6"/>
                  <a:endCxn id="710" idx="1"/>
                </p:cNvCxnSpPr>
                <p:nvPr/>
              </p:nvCxnSpPr>
              <p:spPr>
                <a:xfrm>
                  <a:off x="2535337" y="2888527"/>
                  <a:ext cx="1565956" cy="14083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Arrow Connector 604">
                  <a:extLst>
                    <a:ext uri="{FF2B5EF4-FFF2-40B4-BE49-F238E27FC236}">
                      <a16:creationId xmlns:a16="http://schemas.microsoft.com/office/drawing/2014/main" id="{27779B20-1ECA-FA49-AFB7-543692974F53}"/>
                    </a:ext>
                  </a:extLst>
                </p:cNvPr>
                <p:cNvCxnSpPr>
                  <a:cxnSpLocks/>
                  <a:stCxn id="714" idx="6"/>
                  <a:endCxn id="709" idx="2"/>
                </p:cNvCxnSpPr>
                <p:nvPr/>
              </p:nvCxnSpPr>
              <p:spPr>
                <a:xfrm>
                  <a:off x="2535337" y="2888527"/>
                  <a:ext cx="1536198" cy="8721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Arrow Connector 605">
                  <a:extLst>
                    <a:ext uri="{FF2B5EF4-FFF2-40B4-BE49-F238E27FC236}">
                      <a16:creationId xmlns:a16="http://schemas.microsoft.com/office/drawing/2014/main" id="{17EE3C0F-8C8E-4F40-90C9-8E571A39F2CF}"/>
                    </a:ext>
                  </a:extLst>
                </p:cNvPr>
                <p:cNvCxnSpPr>
                  <a:cxnSpLocks/>
                  <a:stCxn id="714" idx="6"/>
                  <a:endCxn id="708" idx="1"/>
                </p:cNvCxnSpPr>
                <p:nvPr/>
              </p:nvCxnSpPr>
              <p:spPr>
                <a:xfrm>
                  <a:off x="2535337" y="2888527"/>
                  <a:ext cx="1565956" cy="434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DA1B43A2-E262-DF45-BAD3-22D0B1369345}"/>
                    </a:ext>
                  </a:extLst>
                </p:cNvPr>
                <p:cNvGrpSpPr/>
                <p:nvPr/>
              </p:nvGrpSpPr>
              <p:grpSpPr>
                <a:xfrm>
                  <a:off x="2532608" y="1888712"/>
                  <a:ext cx="1568685" cy="2408207"/>
                  <a:chOff x="2542094" y="1155101"/>
                  <a:chExt cx="1568685" cy="2408207"/>
                </a:xfrm>
              </p:grpSpPr>
              <p:cxnSp>
                <p:nvCxnSpPr>
                  <p:cNvPr id="623" name="Straight Arrow Connector 622">
                    <a:extLst>
                      <a:ext uri="{FF2B5EF4-FFF2-40B4-BE49-F238E27FC236}">
                        <a16:creationId xmlns:a16="http://schemas.microsoft.com/office/drawing/2014/main" id="{969836FD-0D0F-5840-ACE1-EB4F43761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Arrow Connector 623">
                    <a:extLst>
                      <a:ext uri="{FF2B5EF4-FFF2-40B4-BE49-F238E27FC236}">
                        <a16:creationId xmlns:a16="http://schemas.microsoft.com/office/drawing/2014/main" id="{190DD005-F83D-1946-92D7-234BB620B11D}"/>
                      </a:ext>
                    </a:extLst>
                  </p:cNvPr>
                  <p:cNvCxnSpPr>
                    <a:cxnSpLocks/>
                    <a:stCxn id="798" idx="6"/>
                    <a:endCxn id="710" idx="1"/>
                  </p:cNvCxnSpPr>
                  <p:nvPr/>
                </p:nvCxnSpPr>
                <p:spPr>
                  <a:xfrm>
                    <a:off x="2558164" y="1166680"/>
                    <a:ext cx="1552615" cy="23966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Straight Arrow Connector 624">
                    <a:extLst>
                      <a:ext uri="{FF2B5EF4-FFF2-40B4-BE49-F238E27FC236}">
                        <a16:creationId xmlns:a16="http://schemas.microsoft.com/office/drawing/2014/main" id="{A6C44A19-F8F9-6F4A-999C-DBBE3812E762}"/>
                      </a:ext>
                    </a:extLst>
                  </p:cNvPr>
                  <p:cNvCxnSpPr>
                    <a:cxnSpLocks/>
                    <a:endCxn id="707" idx="2"/>
                  </p:cNvCxnSpPr>
                  <p:nvPr/>
                </p:nvCxnSpPr>
                <p:spPr>
                  <a:xfrm>
                    <a:off x="2542094" y="1175148"/>
                    <a:ext cx="1538927" cy="11066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Arrow Connector 625">
                    <a:extLst>
                      <a:ext uri="{FF2B5EF4-FFF2-40B4-BE49-F238E27FC236}">
                        <a16:creationId xmlns:a16="http://schemas.microsoft.com/office/drawing/2014/main" id="{73FB78E8-CDBE-4B42-9028-2C9E587E7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45939" cy="1523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DF4B2B18-4F29-3447-980D-8BCB811D4983}"/>
                    </a:ext>
                  </a:extLst>
                </p:cNvPr>
                <p:cNvGrpSpPr/>
                <p:nvPr/>
              </p:nvGrpSpPr>
              <p:grpSpPr>
                <a:xfrm>
                  <a:off x="2535337" y="704035"/>
                  <a:ext cx="1570068" cy="2184492"/>
                  <a:chOff x="2535337" y="704035"/>
                  <a:chExt cx="1570068" cy="2184492"/>
                </a:xfrm>
              </p:grpSpPr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47B923B0-30B2-0845-A2E7-A55B047D601C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57396" y="704035"/>
                    <a:ext cx="1548009" cy="21740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Arrow Connector 619">
                    <a:extLst>
                      <a:ext uri="{FF2B5EF4-FFF2-40B4-BE49-F238E27FC236}">
                        <a16:creationId xmlns:a16="http://schemas.microsoft.com/office/drawing/2014/main" id="{CE1129D9-5F27-CA48-8EE0-8CCC586BA83B}"/>
                      </a:ext>
                    </a:extLst>
                  </p:cNvPr>
                  <p:cNvCxnSpPr>
                    <a:cxnSpLocks/>
                    <a:stCxn id="714" idx="6"/>
                    <a:endCxn id="790" idx="2"/>
                  </p:cNvCxnSpPr>
                  <p:nvPr/>
                </p:nvCxnSpPr>
                <p:spPr>
                  <a:xfrm flipV="1">
                    <a:off x="2535337" y="1076630"/>
                    <a:ext cx="1570068" cy="18118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Arrow Connector 620">
                    <a:extLst>
                      <a:ext uri="{FF2B5EF4-FFF2-40B4-BE49-F238E27FC236}">
                        <a16:creationId xmlns:a16="http://schemas.microsoft.com/office/drawing/2014/main" id="{CAFAFBD7-8F52-3A49-A21D-5F2690D8DB34}"/>
                      </a:ext>
                    </a:extLst>
                  </p:cNvPr>
                  <p:cNvCxnSpPr>
                    <a:cxnSpLocks/>
                    <a:endCxn id="791" idx="2"/>
                  </p:cNvCxnSpPr>
                  <p:nvPr/>
                </p:nvCxnSpPr>
                <p:spPr>
                  <a:xfrm flipV="1">
                    <a:off x="2565966" y="1449225"/>
                    <a:ext cx="1539439" cy="14252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Arrow Connector 621">
                    <a:extLst>
                      <a:ext uri="{FF2B5EF4-FFF2-40B4-BE49-F238E27FC236}">
                        <a16:creationId xmlns:a16="http://schemas.microsoft.com/office/drawing/2014/main" id="{DE8269C9-F780-7E49-9EE8-63CC57ED413C}"/>
                      </a:ext>
                    </a:extLst>
                  </p:cNvPr>
                  <p:cNvCxnSpPr>
                    <a:cxnSpLocks/>
                    <a:stCxn id="714" idx="6"/>
                    <a:endCxn id="792" idx="2"/>
                  </p:cNvCxnSpPr>
                  <p:nvPr/>
                </p:nvCxnSpPr>
                <p:spPr>
                  <a:xfrm flipV="1">
                    <a:off x="2535337" y="2050359"/>
                    <a:ext cx="1570068" cy="83816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1F1E2293-D3EF-564B-B1F7-6BF857F0EFE7}"/>
                    </a:ext>
                  </a:extLst>
                </p:cNvPr>
                <p:cNvGrpSpPr/>
                <p:nvPr/>
              </p:nvGrpSpPr>
              <p:grpSpPr>
                <a:xfrm>
                  <a:off x="2522356" y="704035"/>
                  <a:ext cx="1583049" cy="2570330"/>
                  <a:chOff x="2535337" y="318198"/>
                  <a:chExt cx="1583049" cy="2570330"/>
                </a:xfrm>
              </p:grpSpPr>
              <p:cxnSp>
                <p:nvCxnSpPr>
                  <p:cNvPr id="615" name="Straight Arrow Connector 614">
                    <a:extLst>
                      <a:ext uri="{FF2B5EF4-FFF2-40B4-BE49-F238E27FC236}">
                        <a16:creationId xmlns:a16="http://schemas.microsoft.com/office/drawing/2014/main" id="{C3619026-7C7F-4E48-B346-B12A12A09B89}"/>
                      </a:ext>
                    </a:extLst>
                  </p:cNvPr>
                  <p:cNvCxnSpPr>
                    <a:cxnSpLocks/>
                    <a:endCxn id="790" idx="2"/>
                  </p:cNvCxnSpPr>
                  <p:nvPr/>
                </p:nvCxnSpPr>
                <p:spPr>
                  <a:xfrm flipV="1">
                    <a:off x="2557396" y="690793"/>
                    <a:ext cx="1560990" cy="21872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Arrow Connector 615">
                    <a:extLst>
                      <a:ext uri="{FF2B5EF4-FFF2-40B4-BE49-F238E27FC236}">
                        <a16:creationId xmlns:a16="http://schemas.microsoft.com/office/drawing/2014/main" id="{CF047A3C-8BA0-C448-AE4B-5ED9ED4BE073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35337" y="318198"/>
                    <a:ext cx="1583049" cy="2570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Arrow Connector 616">
                    <a:extLst>
                      <a:ext uri="{FF2B5EF4-FFF2-40B4-BE49-F238E27FC236}">
                        <a16:creationId xmlns:a16="http://schemas.microsoft.com/office/drawing/2014/main" id="{C5844EAC-1EF2-624C-A2DB-DE834CCB141E}"/>
                      </a:ext>
                    </a:extLst>
                  </p:cNvPr>
                  <p:cNvCxnSpPr>
                    <a:cxnSpLocks/>
                    <a:endCxn id="791" idx="2"/>
                  </p:cNvCxnSpPr>
                  <p:nvPr/>
                </p:nvCxnSpPr>
                <p:spPr>
                  <a:xfrm flipV="1">
                    <a:off x="2565966" y="1063388"/>
                    <a:ext cx="1552420" cy="18110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Straight Arrow Connector 617">
                    <a:extLst>
                      <a:ext uri="{FF2B5EF4-FFF2-40B4-BE49-F238E27FC236}">
                        <a16:creationId xmlns:a16="http://schemas.microsoft.com/office/drawing/2014/main" id="{1DA78732-6280-A945-9604-E28388E6FCDC}"/>
                      </a:ext>
                    </a:extLst>
                  </p:cNvPr>
                  <p:cNvCxnSpPr>
                    <a:cxnSpLocks/>
                    <a:endCxn id="792" idx="2"/>
                  </p:cNvCxnSpPr>
                  <p:nvPr/>
                </p:nvCxnSpPr>
                <p:spPr>
                  <a:xfrm flipV="1">
                    <a:off x="2535337" y="1669562"/>
                    <a:ext cx="1583049" cy="12189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AC6210F6-5397-6444-B4BA-A33DE7ED0D6B}"/>
                    </a:ext>
                  </a:extLst>
                </p:cNvPr>
                <p:cNvGrpSpPr/>
                <p:nvPr/>
              </p:nvGrpSpPr>
              <p:grpSpPr>
                <a:xfrm>
                  <a:off x="2534632" y="704035"/>
                  <a:ext cx="1583049" cy="2922654"/>
                  <a:chOff x="2535337" y="-34126"/>
                  <a:chExt cx="1583049" cy="2922654"/>
                </a:xfrm>
              </p:grpSpPr>
              <p:cxnSp>
                <p:nvCxnSpPr>
                  <p:cNvPr id="611" name="Straight Arrow Connector 610">
                    <a:extLst>
                      <a:ext uri="{FF2B5EF4-FFF2-40B4-BE49-F238E27FC236}">
                        <a16:creationId xmlns:a16="http://schemas.microsoft.com/office/drawing/2014/main" id="{A13E69F2-A260-3D4A-87C0-358EFD89F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57396" y="690793"/>
                    <a:ext cx="1560990" cy="21872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2" name="Straight Arrow Connector 611">
                    <a:extLst>
                      <a:ext uri="{FF2B5EF4-FFF2-40B4-BE49-F238E27FC236}">
                        <a16:creationId xmlns:a16="http://schemas.microsoft.com/office/drawing/2014/main" id="{072652C6-1E46-394F-81DC-B14938440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35337" y="318198"/>
                    <a:ext cx="1583049" cy="2570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Straight Arrow Connector 612">
                    <a:extLst>
                      <a:ext uri="{FF2B5EF4-FFF2-40B4-BE49-F238E27FC236}">
                        <a16:creationId xmlns:a16="http://schemas.microsoft.com/office/drawing/2014/main" id="{08A66875-701F-AA4A-968D-0FA6E7EE8819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65966" y="-34126"/>
                    <a:ext cx="1540144" cy="29085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4" name="Straight Arrow Connector 613">
                    <a:extLst>
                      <a:ext uri="{FF2B5EF4-FFF2-40B4-BE49-F238E27FC236}">
                        <a16:creationId xmlns:a16="http://schemas.microsoft.com/office/drawing/2014/main" id="{D2BCE02F-B418-E345-9875-9D3A0821E001}"/>
                      </a:ext>
                    </a:extLst>
                  </p:cNvPr>
                  <p:cNvCxnSpPr>
                    <a:cxnSpLocks/>
                    <a:endCxn id="792" idx="2"/>
                  </p:cNvCxnSpPr>
                  <p:nvPr/>
                </p:nvCxnSpPr>
                <p:spPr>
                  <a:xfrm flipV="1">
                    <a:off x="2535337" y="1312198"/>
                    <a:ext cx="1570773" cy="1576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8A116B-836B-9A45-84D5-EA4CDD3ABDE4}"/>
                </a:ext>
              </a:extLst>
            </p:cNvPr>
            <p:cNvGrpSpPr/>
            <p:nvPr/>
          </p:nvGrpSpPr>
          <p:grpSpPr>
            <a:xfrm>
              <a:off x="4829470" y="1355297"/>
              <a:ext cx="6498693" cy="2654450"/>
              <a:chOff x="554467" y="742986"/>
              <a:chExt cx="9499433" cy="4694170"/>
            </a:xfrm>
          </p:grpSpPr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53AE9478-4522-C540-A0FA-FA832DC2D3BD}"/>
                  </a:ext>
                </a:extLst>
              </p:cNvPr>
              <p:cNvSpPr/>
              <p:nvPr/>
            </p:nvSpPr>
            <p:spPr>
              <a:xfrm>
                <a:off x="8374930" y="2198718"/>
                <a:ext cx="1678970" cy="5283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Backpropagate Critic Loss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799" name="Ink 798">
                    <a:extLst>
                      <a:ext uri="{FF2B5EF4-FFF2-40B4-BE49-F238E27FC236}">
                        <a16:creationId xmlns:a16="http://schemas.microsoft.com/office/drawing/2014/main" id="{31B2ADF8-99F7-0043-9A06-2CFF52C874F2}"/>
                      </a:ext>
                    </a:extLst>
                  </p14:cNvPr>
                  <p14:cNvContentPartPr/>
                  <p14:nvPr/>
                </p14:nvContentPartPr>
                <p14:xfrm>
                  <a:off x="2392126" y="2353484"/>
                  <a:ext cx="5947920" cy="226440"/>
                </p14:xfrm>
              </p:contentPart>
            </mc:Choice>
            <mc:Fallback>
              <p:pic>
                <p:nvPicPr>
                  <p:cNvPr id="799" name="Ink 798">
                    <a:extLst>
                      <a:ext uri="{FF2B5EF4-FFF2-40B4-BE49-F238E27FC236}">
                        <a16:creationId xmlns:a16="http://schemas.microsoft.com/office/drawing/2014/main" id="{31B2ADF8-99F7-0043-9A06-2CFF52C874F2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2378970" y="2338218"/>
                    <a:ext cx="5973705" cy="257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800" name="Ink 799">
                    <a:extLst>
                      <a:ext uri="{FF2B5EF4-FFF2-40B4-BE49-F238E27FC236}">
                        <a16:creationId xmlns:a16="http://schemas.microsoft.com/office/drawing/2014/main" id="{95EB0ED9-BA8B-BE44-B8E3-886FB48FF1B1}"/>
                      </a:ext>
                    </a:extLst>
                  </p14:cNvPr>
                  <p14:cNvContentPartPr/>
                  <p14:nvPr/>
                </p14:nvContentPartPr>
                <p14:xfrm>
                  <a:off x="2404726" y="2275364"/>
                  <a:ext cx="140760" cy="303840"/>
                </p14:xfrm>
              </p:contentPart>
            </mc:Choice>
            <mc:Fallback>
              <p:pic>
                <p:nvPicPr>
                  <p:cNvPr id="800" name="Ink 799">
                    <a:extLst>
                      <a:ext uri="{FF2B5EF4-FFF2-40B4-BE49-F238E27FC236}">
                        <a16:creationId xmlns:a16="http://schemas.microsoft.com/office/drawing/2014/main" id="{95EB0ED9-BA8B-BE44-B8E3-886FB48FF1B1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391595" y="2259473"/>
                    <a:ext cx="166496" cy="33498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EAC64EC9-644B-5C49-9B4F-275E13F0CEA7}"/>
                  </a:ext>
                </a:extLst>
              </p:cNvPr>
              <p:cNvSpPr txBox="1"/>
              <p:nvPr/>
            </p:nvSpPr>
            <p:spPr>
              <a:xfrm>
                <a:off x="8340045" y="742986"/>
                <a:ext cx="1678969" cy="54427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IN" sz="1000" dirty="0"/>
                  <a:t>initializing gradients to zero</a:t>
                </a:r>
                <a:endParaRPr lang="en-US" sz="1000" dirty="0"/>
              </a:p>
            </p:txBody>
          </p:sp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AF094311-73AE-474D-ABA5-A687457E03DB}"/>
                  </a:ext>
                </a:extLst>
              </p:cNvPr>
              <p:cNvSpPr txBox="1"/>
              <p:nvPr/>
            </p:nvSpPr>
            <p:spPr>
              <a:xfrm>
                <a:off x="4545284" y="5001735"/>
                <a:ext cx="1682071" cy="43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highlight>
                      <a:srgbClr val="FFFF00"/>
                    </a:highlight>
                  </a:rPr>
                  <a:t>Two Critic models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803" name="Ink 802">
                    <a:extLst>
                      <a:ext uri="{FF2B5EF4-FFF2-40B4-BE49-F238E27FC236}">
                        <a16:creationId xmlns:a16="http://schemas.microsoft.com/office/drawing/2014/main" id="{80CAD4BE-B66B-DD44-8BDB-D1BCF12C71D1}"/>
                      </a:ext>
                    </a:extLst>
                  </p14:cNvPr>
                  <p14:cNvContentPartPr/>
                  <p14:nvPr/>
                </p14:nvContentPartPr>
                <p14:xfrm>
                  <a:off x="9066166" y="1395524"/>
                  <a:ext cx="267840" cy="735120"/>
                </p14:xfrm>
              </p:contentPart>
            </mc:Choice>
            <mc:Fallback>
              <p:pic>
                <p:nvPicPr>
                  <p:cNvPr id="803" name="Ink 802">
                    <a:extLst>
                      <a:ext uri="{FF2B5EF4-FFF2-40B4-BE49-F238E27FC236}">
                        <a16:creationId xmlns:a16="http://schemas.microsoft.com/office/drawing/2014/main" id="{80CAD4BE-B66B-DD44-8BDB-D1BCF12C71D1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053011" y="1379612"/>
                    <a:ext cx="293624" cy="76630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C2801E62-4970-3A45-9C45-6C22D877953A}"/>
                  </a:ext>
                </a:extLst>
              </p:cNvPr>
              <p:cNvSpPr/>
              <p:nvPr/>
            </p:nvSpPr>
            <p:spPr>
              <a:xfrm>
                <a:off x="554467" y="2041072"/>
                <a:ext cx="1678969" cy="82264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Perform Weight Updates using Adam optimizer</a:t>
                </a:r>
                <a:endParaRPr lang="en-IN" sz="1000" dirty="0"/>
              </a:p>
            </p:txBody>
          </p:sp>
        </p:grpSp>
      </p:grp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C744484C-9216-A34D-AD6D-66991BF5AD30}"/>
              </a:ext>
            </a:extLst>
          </p:cNvPr>
          <p:cNvGrpSpPr/>
          <p:nvPr/>
        </p:nvGrpSpPr>
        <p:grpSpPr>
          <a:xfrm rot="16200000">
            <a:off x="393095" y="2594593"/>
            <a:ext cx="3813476" cy="1449706"/>
            <a:chOff x="2020088" y="612327"/>
            <a:chExt cx="6335147" cy="1968765"/>
          </a:xfrm>
        </p:grpSpPr>
        <p:sp>
          <p:nvSpPr>
            <p:cNvPr id="806" name="Rectangle 805">
              <a:extLst>
                <a:ext uri="{FF2B5EF4-FFF2-40B4-BE49-F238E27FC236}">
                  <a16:creationId xmlns:a16="http://schemas.microsoft.com/office/drawing/2014/main" id="{982278F5-37E4-4541-88D5-AA9C05D6967E}"/>
                </a:ext>
              </a:extLst>
            </p:cNvPr>
            <p:cNvSpPr/>
            <p:nvPr/>
          </p:nvSpPr>
          <p:spPr>
            <a:xfrm>
              <a:off x="2927807" y="2317651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807" name="Rectangle 806">
              <a:extLst>
                <a:ext uri="{FF2B5EF4-FFF2-40B4-BE49-F238E27FC236}">
                  <a16:creationId xmlns:a16="http://schemas.microsoft.com/office/drawing/2014/main" id="{E2DA2F0A-CBC0-954B-93DB-986647FE5386}"/>
                </a:ext>
              </a:extLst>
            </p:cNvPr>
            <p:cNvSpPr/>
            <p:nvPr/>
          </p:nvSpPr>
          <p:spPr>
            <a:xfrm>
              <a:off x="3831729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808" name="Rectangle 807">
              <a:extLst>
                <a:ext uri="{FF2B5EF4-FFF2-40B4-BE49-F238E27FC236}">
                  <a16:creationId xmlns:a16="http://schemas.microsoft.com/office/drawing/2014/main" id="{2F4F12DF-E72A-794B-B8FD-5BAC663005CD}"/>
                </a:ext>
              </a:extLst>
            </p:cNvPr>
            <p:cNvSpPr/>
            <p:nvPr/>
          </p:nvSpPr>
          <p:spPr>
            <a:xfrm>
              <a:off x="4690336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809" name="Rectangle 808">
              <a:extLst>
                <a:ext uri="{FF2B5EF4-FFF2-40B4-BE49-F238E27FC236}">
                  <a16:creationId xmlns:a16="http://schemas.microsoft.com/office/drawing/2014/main" id="{BFB0A7AE-DC0B-7D49-8D5D-2E5F0CAE3EA0}"/>
                </a:ext>
              </a:extLst>
            </p:cNvPr>
            <p:cNvSpPr/>
            <p:nvPr/>
          </p:nvSpPr>
          <p:spPr>
            <a:xfrm>
              <a:off x="6606909" y="2296824"/>
              <a:ext cx="174832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(Q  Values)</a:t>
              </a:r>
            </a:p>
          </p:txBody>
        </p:sp>
        <p:sp>
          <p:nvSpPr>
            <p:cNvPr id="810" name="Rectangle 809">
              <a:extLst>
                <a:ext uri="{FF2B5EF4-FFF2-40B4-BE49-F238E27FC236}">
                  <a16:creationId xmlns:a16="http://schemas.microsoft.com/office/drawing/2014/main" id="{190B3FA0-4744-BE4D-A3F7-8E75CE6F48BF}"/>
                </a:ext>
              </a:extLst>
            </p:cNvPr>
            <p:cNvSpPr/>
            <p:nvPr/>
          </p:nvSpPr>
          <p:spPr>
            <a:xfrm>
              <a:off x="5593751" y="229816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811" name="Rectangle 810">
              <a:extLst>
                <a:ext uri="{FF2B5EF4-FFF2-40B4-BE49-F238E27FC236}">
                  <a16:creationId xmlns:a16="http://schemas.microsoft.com/office/drawing/2014/main" id="{F6637577-C931-944A-BF7F-BC76D477A961}"/>
                </a:ext>
              </a:extLst>
            </p:cNvPr>
            <p:cNvSpPr/>
            <p:nvPr/>
          </p:nvSpPr>
          <p:spPr>
            <a:xfrm>
              <a:off x="2020088" y="1188311"/>
              <a:ext cx="1130790" cy="561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812" name="Rectangle 811">
              <a:extLst>
                <a:ext uri="{FF2B5EF4-FFF2-40B4-BE49-F238E27FC236}">
                  <a16:creationId xmlns:a16="http://schemas.microsoft.com/office/drawing/2014/main" id="{1FE83779-A54C-2B48-8139-ABA24C57E6D5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19CBA878-7C96-AE45-968A-A06899AFCB23}"/>
                </a:ext>
              </a:extLst>
            </p:cNvPr>
            <p:cNvGrpSpPr/>
            <p:nvPr/>
          </p:nvGrpSpPr>
          <p:grpSpPr>
            <a:xfrm>
              <a:off x="3158067" y="612327"/>
              <a:ext cx="203200" cy="1529739"/>
              <a:chOff x="3784601" y="1396874"/>
              <a:chExt cx="203200" cy="1529739"/>
            </a:xfrm>
          </p:grpSpPr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8D2F61D1-D244-ED4A-BB94-62744A80D957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B0696E44-692E-7846-9989-9DE868B115F0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0E389DEA-CA65-4D4A-8754-FE3AAADF40A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00F23837-4677-4D4F-ABE4-1D448D871470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924" name="Group 923">
                <a:extLst>
                  <a:ext uri="{FF2B5EF4-FFF2-40B4-BE49-F238E27FC236}">
                    <a16:creationId xmlns:a16="http://schemas.microsoft.com/office/drawing/2014/main" id="{4B6D7425-8215-6C4F-AF06-C90F48715672}"/>
                  </a:ext>
                </a:extLst>
              </p:cNvPr>
              <p:cNvGrpSpPr/>
              <p:nvPr/>
            </p:nvGrpSpPr>
            <p:grpSpPr>
              <a:xfrm>
                <a:off x="3878893" y="2425107"/>
                <a:ext cx="6120" cy="249840"/>
                <a:chOff x="3878893" y="2425107"/>
                <a:chExt cx="6120" cy="249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45">
                  <p14:nvContentPartPr>
                    <p14:cNvPr id="925" name="Ink 924">
                      <a:extLst>
                        <a:ext uri="{FF2B5EF4-FFF2-40B4-BE49-F238E27FC236}">
                          <a16:creationId xmlns:a16="http://schemas.microsoft.com/office/drawing/2014/main" id="{E1CB86DF-747F-8148-BE9A-770C4A7DE1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25" name="Ink 924">
                      <a:extLst>
                        <a:ext uri="{FF2B5EF4-FFF2-40B4-BE49-F238E27FC236}">
                          <a16:creationId xmlns:a16="http://schemas.microsoft.com/office/drawing/2014/main" id="{E1CB86DF-747F-8148-BE9A-770C4A7DE101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6">
                  <p14:nvContentPartPr>
                    <p14:cNvPr id="926" name="Ink 925">
                      <a:extLst>
                        <a:ext uri="{FF2B5EF4-FFF2-40B4-BE49-F238E27FC236}">
                          <a16:creationId xmlns:a16="http://schemas.microsoft.com/office/drawing/2014/main" id="{0ED4CC11-9017-C04B-B7ED-1F4EBA70FC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26" name="Ink 925">
                      <a:extLst>
                        <a:ext uri="{FF2B5EF4-FFF2-40B4-BE49-F238E27FC236}">
                          <a16:creationId xmlns:a16="http://schemas.microsoft.com/office/drawing/2014/main" id="{0ED4CC11-9017-C04B-B7ED-1F4EBA70FCF4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7">
                  <p14:nvContentPartPr>
                    <p14:cNvPr id="927" name="Ink 926">
                      <a:extLst>
                        <a:ext uri="{FF2B5EF4-FFF2-40B4-BE49-F238E27FC236}">
                          <a16:creationId xmlns:a16="http://schemas.microsoft.com/office/drawing/2014/main" id="{BFF227BE-2061-1F45-912D-0EBA293FF6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27" name="Ink 926">
                      <a:extLst>
                        <a:ext uri="{FF2B5EF4-FFF2-40B4-BE49-F238E27FC236}">
                          <a16:creationId xmlns:a16="http://schemas.microsoft.com/office/drawing/2014/main" id="{BFF227BE-2061-1F45-912D-0EBA293FF6E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C92FF9F9-7F8C-4C4E-A5CD-AA1AFEE8C79F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913" name="Oval 912">
                <a:extLst>
                  <a:ext uri="{FF2B5EF4-FFF2-40B4-BE49-F238E27FC236}">
                    <a16:creationId xmlns:a16="http://schemas.microsoft.com/office/drawing/2014/main" id="{CC398BB6-D2D2-5F4C-8317-7F6110D64F87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6D5974DA-3EA7-B14A-AA25-880D9F5E493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9692B1FE-3404-8445-9FF1-30C4589967F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46A2C948-AEE0-5D41-950E-7D080C6459E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917" name="Ink 916">
                    <a:extLst>
                      <a:ext uri="{FF2B5EF4-FFF2-40B4-BE49-F238E27FC236}">
                        <a16:creationId xmlns:a16="http://schemas.microsoft.com/office/drawing/2014/main" id="{9D5B4573-9995-254A-97EA-B056E97DE1EE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17" name="Ink 916">
                    <a:extLst>
                      <a:ext uri="{FF2B5EF4-FFF2-40B4-BE49-F238E27FC236}">
                        <a16:creationId xmlns:a16="http://schemas.microsoft.com/office/drawing/2014/main" id="{9D5B4573-9995-254A-97EA-B056E97DE1E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918" name="Ink 917">
                    <a:extLst>
                      <a:ext uri="{FF2B5EF4-FFF2-40B4-BE49-F238E27FC236}">
                        <a16:creationId xmlns:a16="http://schemas.microsoft.com/office/drawing/2014/main" id="{05B09C5A-8441-9846-AF8B-FF44A76267F5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18" name="Ink 917">
                    <a:extLst>
                      <a:ext uri="{FF2B5EF4-FFF2-40B4-BE49-F238E27FC236}">
                        <a16:creationId xmlns:a16="http://schemas.microsoft.com/office/drawing/2014/main" id="{05B09C5A-8441-9846-AF8B-FF44A76267F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919" name="Ink 918">
                    <a:extLst>
                      <a:ext uri="{FF2B5EF4-FFF2-40B4-BE49-F238E27FC236}">
                        <a16:creationId xmlns:a16="http://schemas.microsoft.com/office/drawing/2014/main" id="{A6886435-2218-6B49-B525-D8B63FB6F806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19" name="Ink 918">
                    <a:extLst>
                      <a:ext uri="{FF2B5EF4-FFF2-40B4-BE49-F238E27FC236}">
                        <a16:creationId xmlns:a16="http://schemas.microsoft.com/office/drawing/2014/main" id="{A6886435-2218-6B49-B525-D8B63FB6F80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5" name="Group 814">
              <a:extLst>
                <a:ext uri="{FF2B5EF4-FFF2-40B4-BE49-F238E27FC236}">
                  <a16:creationId xmlns:a16="http://schemas.microsoft.com/office/drawing/2014/main" id="{4B188964-8595-1249-B8A6-C31A4C669B49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25890958-7B74-CF4D-B827-B17A3BADE08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CFA91740-2061-E947-95F8-F3DAD385EC4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FE98CA9B-4089-DD45-86BE-2F0F0B0494FC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CD56D73F-96AD-4E40-99E9-33088BC07F38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910" name="Ink 909">
                    <a:extLst>
                      <a:ext uri="{FF2B5EF4-FFF2-40B4-BE49-F238E27FC236}">
                        <a16:creationId xmlns:a16="http://schemas.microsoft.com/office/drawing/2014/main" id="{1C8BD49E-0933-794E-BE98-AEC1C50B9BE5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10" name="Ink 909">
                    <a:extLst>
                      <a:ext uri="{FF2B5EF4-FFF2-40B4-BE49-F238E27FC236}">
                        <a16:creationId xmlns:a16="http://schemas.microsoft.com/office/drawing/2014/main" id="{1C8BD49E-0933-794E-BE98-AEC1C50B9BE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911" name="Ink 910">
                    <a:extLst>
                      <a:ext uri="{FF2B5EF4-FFF2-40B4-BE49-F238E27FC236}">
                        <a16:creationId xmlns:a16="http://schemas.microsoft.com/office/drawing/2014/main" id="{5F95DD16-E633-9A4D-A17A-078A852FA767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11" name="Ink 910">
                    <a:extLst>
                      <a:ext uri="{FF2B5EF4-FFF2-40B4-BE49-F238E27FC236}">
                        <a16:creationId xmlns:a16="http://schemas.microsoft.com/office/drawing/2014/main" id="{5F95DD16-E633-9A4D-A17A-078A852FA76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912" name="Ink 911">
                    <a:extLst>
                      <a:ext uri="{FF2B5EF4-FFF2-40B4-BE49-F238E27FC236}">
                        <a16:creationId xmlns:a16="http://schemas.microsoft.com/office/drawing/2014/main" id="{802F7C6D-D926-1943-9D64-A3403CFF8A5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12" name="Ink 911">
                    <a:extLst>
                      <a:ext uri="{FF2B5EF4-FFF2-40B4-BE49-F238E27FC236}">
                        <a16:creationId xmlns:a16="http://schemas.microsoft.com/office/drawing/2014/main" id="{802F7C6D-D926-1943-9D64-A3403CFF8A5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16" name="Rectangle 815">
              <a:extLst>
                <a:ext uri="{FF2B5EF4-FFF2-40B4-BE49-F238E27FC236}">
                  <a16:creationId xmlns:a16="http://schemas.microsoft.com/office/drawing/2014/main" id="{5599D5C8-EDDD-1649-98C5-B3C142CD8C87}"/>
                </a:ext>
              </a:extLst>
            </p:cNvPr>
            <p:cNvSpPr/>
            <p:nvPr/>
          </p:nvSpPr>
          <p:spPr>
            <a:xfrm>
              <a:off x="3965663" y="2132773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817" name="Rectangle 816">
              <a:extLst>
                <a:ext uri="{FF2B5EF4-FFF2-40B4-BE49-F238E27FC236}">
                  <a16:creationId xmlns:a16="http://schemas.microsoft.com/office/drawing/2014/main" id="{413C06F0-4195-8744-A867-8A2BA35087F0}"/>
                </a:ext>
              </a:extLst>
            </p:cNvPr>
            <p:cNvSpPr/>
            <p:nvPr/>
          </p:nvSpPr>
          <p:spPr>
            <a:xfrm>
              <a:off x="4770351" y="2161990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CFA4DAE4-EAC0-C949-9C7A-7ABC0559EC4A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C598099D-83FA-F74C-852D-DAD34CBE3A6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06615B6B-DBF2-F641-8E40-8243433F5FC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84A9C465-7AD5-3F48-96C4-57131AE2B96F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B011D758-EB93-8843-9827-9E20FCD9F8D5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903" name="Ink 902">
                    <a:extLst>
                      <a:ext uri="{FF2B5EF4-FFF2-40B4-BE49-F238E27FC236}">
                        <a16:creationId xmlns:a16="http://schemas.microsoft.com/office/drawing/2014/main" id="{5A370622-022B-6E42-A832-D022859F86A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03" name="Ink 902">
                    <a:extLst>
                      <a:ext uri="{FF2B5EF4-FFF2-40B4-BE49-F238E27FC236}">
                        <a16:creationId xmlns:a16="http://schemas.microsoft.com/office/drawing/2014/main" id="{5A370622-022B-6E42-A832-D022859F86A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904" name="Ink 903">
                    <a:extLst>
                      <a:ext uri="{FF2B5EF4-FFF2-40B4-BE49-F238E27FC236}">
                        <a16:creationId xmlns:a16="http://schemas.microsoft.com/office/drawing/2014/main" id="{A76B5738-E51F-CA4E-8BFD-2A0D72D418C8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04" name="Ink 903">
                    <a:extLst>
                      <a:ext uri="{FF2B5EF4-FFF2-40B4-BE49-F238E27FC236}">
                        <a16:creationId xmlns:a16="http://schemas.microsoft.com/office/drawing/2014/main" id="{A76B5738-E51F-CA4E-8BFD-2A0D72D418C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905" name="Ink 904">
                    <a:extLst>
                      <a:ext uri="{FF2B5EF4-FFF2-40B4-BE49-F238E27FC236}">
                        <a16:creationId xmlns:a16="http://schemas.microsoft.com/office/drawing/2014/main" id="{4663269A-F78A-4D43-8B9A-D4FFAA762023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05" name="Ink 904">
                    <a:extLst>
                      <a:ext uri="{FF2B5EF4-FFF2-40B4-BE49-F238E27FC236}">
                        <a16:creationId xmlns:a16="http://schemas.microsoft.com/office/drawing/2014/main" id="{4663269A-F78A-4D43-8B9A-D4FFAA76202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26A3A5E7-4861-EC4E-BEE4-74719F7A2121}"/>
                </a:ext>
              </a:extLst>
            </p:cNvPr>
            <p:cNvGrpSpPr/>
            <p:nvPr/>
          </p:nvGrpSpPr>
          <p:grpSpPr>
            <a:xfrm>
              <a:off x="3356039" y="66928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882" name="Ink 881">
                    <a:extLst>
                      <a:ext uri="{FF2B5EF4-FFF2-40B4-BE49-F238E27FC236}">
                        <a16:creationId xmlns:a16="http://schemas.microsoft.com/office/drawing/2014/main" id="{14E0EC48-8689-2641-926B-7AD1A1A8655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82" name="Ink 881">
                    <a:extLst>
                      <a:ext uri="{FF2B5EF4-FFF2-40B4-BE49-F238E27FC236}">
                        <a16:creationId xmlns:a16="http://schemas.microsoft.com/office/drawing/2014/main" id="{14E0EC48-8689-2641-926B-7AD1A1A8655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0224" y="1442121"/>
                    <a:ext cx="733100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883" name="Ink 882">
                    <a:extLst>
                      <a:ext uri="{FF2B5EF4-FFF2-40B4-BE49-F238E27FC236}">
                        <a16:creationId xmlns:a16="http://schemas.microsoft.com/office/drawing/2014/main" id="{A337B419-59E3-2C43-AA65-624A1FD839DA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83" name="Ink 882">
                    <a:extLst>
                      <a:ext uri="{FF2B5EF4-FFF2-40B4-BE49-F238E27FC236}">
                        <a16:creationId xmlns:a16="http://schemas.microsoft.com/office/drawing/2014/main" id="{A337B419-59E3-2C43-AA65-624A1FD839D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5538" y="1528006"/>
                    <a:ext cx="74535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9">
                <p14:nvContentPartPr>
                  <p14:cNvPr id="884" name="Ink 883">
                    <a:extLst>
                      <a:ext uri="{FF2B5EF4-FFF2-40B4-BE49-F238E27FC236}">
                        <a16:creationId xmlns:a16="http://schemas.microsoft.com/office/drawing/2014/main" id="{6F657980-AF49-514A-9A81-EF5E0A678732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84" name="Ink 883">
                    <a:extLst>
                      <a:ext uri="{FF2B5EF4-FFF2-40B4-BE49-F238E27FC236}">
                        <a16:creationId xmlns:a16="http://schemas.microsoft.com/office/drawing/2014/main" id="{6F657980-AF49-514A-9A81-EF5E0A6787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1668" y="1556933"/>
                    <a:ext cx="680892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0">
                <p14:nvContentPartPr>
                  <p14:cNvPr id="885" name="Ink 884">
                    <a:extLst>
                      <a:ext uri="{FF2B5EF4-FFF2-40B4-BE49-F238E27FC236}">
                        <a16:creationId xmlns:a16="http://schemas.microsoft.com/office/drawing/2014/main" id="{FD20EAD7-87F6-5F47-8244-709C607F2A4E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85" name="Ink 884">
                    <a:extLst>
                      <a:ext uri="{FF2B5EF4-FFF2-40B4-BE49-F238E27FC236}">
                        <a16:creationId xmlns:a16="http://schemas.microsoft.com/office/drawing/2014/main" id="{FD20EAD7-87F6-5F47-8244-709C607F2A4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2432" y="1840867"/>
                    <a:ext cx="666839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1">
                <p14:nvContentPartPr>
                  <p14:cNvPr id="886" name="Ink 885">
                    <a:extLst>
                      <a:ext uri="{FF2B5EF4-FFF2-40B4-BE49-F238E27FC236}">
                        <a16:creationId xmlns:a16="http://schemas.microsoft.com/office/drawing/2014/main" id="{64393FFB-DD08-9148-BA58-EA871799C8D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86" name="Ink 885">
                    <a:extLst>
                      <a:ext uri="{FF2B5EF4-FFF2-40B4-BE49-F238E27FC236}">
                        <a16:creationId xmlns:a16="http://schemas.microsoft.com/office/drawing/2014/main" id="{64393FFB-DD08-9148-BA58-EA871799C8D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2385" y="1870004"/>
                    <a:ext cx="653539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887" name="Ink 886">
                    <a:extLst>
                      <a:ext uri="{FF2B5EF4-FFF2-40B4-BE49-F238E27FC236}">
                        <a16:creationId xmlns:a16="http://schemas.microsoft.com/office/drawing/2014/main" id="{88500531-B5C9-284B-8950-840580DCE164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87" name="Ink 886">
                    <a:extLst>
                      <a:ext uri="{FF2B5EF4-FFF2-40B4-BE49-F238E27FC236}">
                        <a16:creationId xmlns:a16="http://schemas.microsoft.com/office/drawing/2014/main" id="{88500531-B5C9-284B-8950-840580DCE16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8790" y="1869650"/>
                    <a:ext cx="6909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888" name="Ink 887">
                    <a:extLst>
                      <a:ext uri="{FF2B5EF4-FFF2-40B4-BE49-F238E27FC236}">
                        <a16:creationId xmlns:a16="http://schemas.microsoft.com/office/drawing/2014/main" id="{2800FD76-00B4-6340-80FF-F5F5EE6208B9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88" name="Ink 887">
                    <a:extLst>
                      <a:ext uri="{FF2B5EF4-FFF2-40B4-BE49-F238E27FC236}">
                        <a16:creationId xmlns:a16="http://schemas.microsoft.com/office/drawing/2014/main" id="{2800FD76-00B4-6340-80FF-F5F5EE6208B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7639" y="1558605"/>
                    <a:ext cx="542990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889" name="Ink 888">
                    <a:extLst>
                      <a:ext uri="{FF2B5EF4-FFF2-40B4-BE49-F238E27FC236}">
                        <a16:creationId xmlns:a16="http://schemas.microsoft.com/office/drawing/2014/main" id="{CEDDFD26-34CA-0140-B379-F8FB9F0D3103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89" name="Ink 888">
                    <a:extLst>
                      <a:ext uri="{FF2B5EF4-FFF2-40B4-BE49-F238E27FC236}">
                        <a16:creationId xmlns:a16="http://schemas.microsoft.com/office/drawing/2014/main" id="{CEDDFD26-34CA-0140-B379-F8FB9F0D310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2828" y="1951371"/>
                    <a:ext cx="74425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890" name="Ink 889">
                    <a:extLst>
                      <a:ext uri="{FF2B5EF4-FFF2-40B4-BE49-F238E27FC236}">
                        <a16:creationId xmlns:a16="http://schemas.microsoft.com/office/drawing/2014/main" id="{4D468262-2793-334F-8900-25BEB7125EE8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90" name="Ink 889">
                    <a:extLst>
                      <a:ext uri="{FF2B5EF4-FFF2-40B4-BE49-F238E27FC236}">
                        <a16:creationId xmlns:a16="http://schemas.microsoft.com/office/drawing/2014/main" id="{4D468262-2793-334F-8900-25BEB7125EE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8429" y="2266775"/>
                    <a:ext cx="610331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891" name="Ink 890">
                    <a:extLst>
                      <a:ext uri="{FF2B5EF4-FFF2-40B4-BE49-F238E27FC236}">
                        <a16:creationId xmlns:a16="http://schemas.microsoft.com/office/drawing/2014/main" id="{466127DC-52C3-AE48-9EF0-50C2A2772922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91" name="Ink 890">
                    <a:extLst>
                      <a:ext uri="{FF2B5EF4-FFF2-40B4-BE49-F238E27FC236}">
                        <a16:creationId xmlns:a16="http://schemas.microsoft.com/office/drawing/2014/main" id="{466127DC-52C3-AE48-9EF0-50C2A277292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030" y="2284371"/>
                    <a:ext cx="625808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892" name="Ink 891">
                    <a:extLst>
                      <a:ext uri="{FF2B5EF4-FFF2-40B4-BE49-F238E27FC236}">
                        <a16:creationId xmlns:a16="http://schemas.microsoft.com/office/drawing/2014/main" id="{AC2C4C02-6F00-2541-BB87-C0ED397D0784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92" name="Ink 891">
                    <a:extLst>
                      <a:ext uri="{FF2B5EF4-FFF2-40B4-BE49-F238E27FC236}">
                        <a16:creationId xmlns:a16="http://schemas.microsoft.com/office/drawing/2014/main" id="{AC2C4C02-6F00-2541-BB87-C0ED397D078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1710" y="1640812"/>
                    <a:ext cx="630483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93" name="Group 892">
                <a:extLst>
                  <a:ext uri="{FF2B5EF4-FFF2-40B4-BE49-F238E27FC236}">
                    <a16:creationId xmlns:a16="http://schemas.microsoft.com/office/drawing/2014/main" id="{BA86C185-6DF5-2844-A418-8DCD269E7F1B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68">
                  <p14:nvContentPartPr>
                    <p14:cNvPr id="896" name="Ink 895">
                      <a:extLst>
                        <a:ext uri="{FF2B5EF4-FFF2-40B4-BE49-F238E27FC236}">
                          <a16:creationId xmlns:a16="http://schemas.microsoft.com/office/drawing/2014/main" id="{504BE75A-83FB-D148-B391-914E5D9D73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96" name="Ink 895">
                      <a:extLst>
                        <a:ext uri="{FF2B5EF4-FFF2-40B4-BE49-F238E27FC236}">
                          <a16:creationId xmlns:a16="http://schemas.microsoft.com/office/drawing/2014/main" id="{504BE75A-83FB-D148-B391-914E5D9D735B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3987" y="1508204"/>
                      <a:ext cx="761530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9">
                  <p14:nvContentPartPr>
                    <p14:cNvPr id="897" name="Ink 896">
                      <a:extLst>
                        <a:ext uri="{FF2B5EF4-FFF2-40B4-BE49-F238E27FC236}">
                          <a16:creationId xmlns:a16="http://schemas.microsoft.com/office/drawing/2014/main" id="{A830DCAD-FB62-8740-86DF-0892F9DDD4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97" name="Ink 896">
                      <a:extLst>
                        <a:ext uri="{FF2B5EF4-FFF2-40B4-BE49-F238E27FC236}">
                          <a16:creationId xmlns:a16="http://schemas.microsoft.com/office/drawing/2014/main" id="{A830DCAD-FB62-8740-86DF-0892F9DDD4F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0663" y="1514687"/>
                      <a:ext cx="706821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0">
                  <p14:nvContentPartPr>
                    <p14:cNvPr id="898" name="Ink 897">
                      <a:extLst>
                        <a:ext uri="{FF2B5EF4-FFF2-40B4-BE49-F238E27FC236}">
                          <a16:creationId xmlns:a16="http://schemas.microsoft.com/office/drawing/2014/main" id="{08F77B77-86A8-EE43-B0D4-D1D200F7AC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98" name="Ink 897">
                      <a:extLst>
                        <a:ext uri="{FF2B5EF4-FFF2-40B4-BE49-F238E27FC236}">
                          <a16:creationId xmlns:a16="http://schemas.microsoft.com/office/drawing/2014/main" id="{08F77B77-86A8-EE43-B0D4-D1D200F7AC11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4703" y="1883094"/>
                      <a:ext cx="639862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894" name="Ink 893">
                    <a:extLst>
                      <a:ext uri="{FF2B5EF4-FFF2-40B4-BE49-F238E27FC236}">
                        <a16:creationId xmlns:a16="http://schemas.microsoft.com/office/drawing/2014/main" id="{6A45F9B5-8731-F24D-8B0D-F8AB03464CCF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94" name="Ink 893">
                    <a:extLst>
                      <a:ext uri="{FF2B5EF4-FFF2-40B4-BE49-F238E27FC236}">
                        <a16:creationId xmlns:a16="http://schemas.microsoft.com/office/drawing/2014/main" id="{6A45F9B5-8731-F24D-8B0D-F8AB03464CC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6231" y="2314970"/>
                    <a:ext cx="716522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895" name="Ink 894">
                    <a:extLst>
                      <a:ext uri="{FF2B5EF4-FFF2-40B4-BE49-F238E27FC236}">
                        <a16:creationId xmlns:a16="http://schemas.microsoft.com/office/drawing/2014/main" id="{1F39F907-986D-854F-B554-8868A50DAA5F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95" name="Ink 894">
                    <a:extLst>
                      <a:ext uri="{FF2B5EF4-FFF2-40B4-BE49-F238E27FC236}">
                        <a16:creationId xmlns:a16="http://schemas.microsoft.com/office/drawing/2014/main" id="{1F39F907-986D-854F-B554-8868A50DAA5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7223" y="2816493"/>
                    <a:ext cx="706821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0" name="Group 819">
              <a:extLst>
                <a:ext uri="{FF2B5EF4-FFF2-40B4-BE49-F238E27FC236}">
                  <a16:creationId xmlns:a16="http://schemas.microsoft.com/office/drawing/2014/main" id="{A4FD9B61-AA75-FC4E-934A-BE4D8C8E9234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865" name="Ink 864">
                    <a:extLst>
                      <a:ext uri="{FF2B5EF4-FFF2-40B4-BE49-F238E27FC236}">
                        <a16:creationId xmlns:a16="http://schemas.microsoft.com/office/drawing/2014/main" id="{9CAC6940-E34D-F548-A2DF-E25ECB4F0878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65" name="Ink 864">
                    <a:extLst>
                      <a:ext uri="{FF2B5EF4-FFF2-40B4-BE49-F238E27FC236}">
                        <a16:creationId xmlns:a16="http://schemas.microsoft.com/office/drawing/2014/main" id="{9CAC6940-E34D-F548-A2DF-E25ECB4F087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0224" y="1442121"/>
                    <a:ext cx="733100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866" name="Ink 865">
                    <a:extLst>
                      <a:ext uri="{FF2B5EF4-FFF2-40B4-BE49-F238E27FC236}">
                        <a16:creationId xmlns:a16="http://schemas.microsoft.com/office/drawing/2014/main" id="{3B09D5C9-A5C7-C64E-B512-769C05B31278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66" name="Ink 865">
                    <a:extLst>
                      <a:ext uri="{FF2B5EF4-FFF2-40B4-BE49-F238E27FC236}">
                        <a16:creationId xmlns:a16="http://schemas.microsoft.com/office/drawing/2014/main" id="{3B09D5C9-A5C7-C64E-B512-769C05B312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5538" y="1528006"/>
                    <a:ext cx="74535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5">
                <p14:nvContentPartPr>
                  <p14:cNvPr id="867" name="Ink 866">
                    <a:extLst>
                      <a:ext uri="{FF2B5EF4-FFF2-40B4-BE49-F238E27FC236}">
                        <a16:creationId xmlns:a16="http://schemas.microsoft.com/office/drawing/2014/main" id="{7FA15756-6839-5442-BEC1-34F4F51BD147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67" name="Ink 866">
                    <a:extLst>
                      <a:ext uri="{FF2B5EF4-FFF2-40B4-BE49-F238E27FC236}">
                        <a16:creationId xmlns:a16="http://schemas.microsoft.com/office/drawing/2014/main" id="{7FA15756-6839-5442-BEC1-34F4F51BD14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1668" y="1556933"/>
                    <a:ext cx="680892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6">
                <p14:nvContentPartPr>
                  <p14:cNvPr id="868" name="Ink 867">
                    <a:extLst>
                      <a:ext uri="{FF2B5EF4-FFF2-40B4-BE49-F238E27FC236}">
                        <a16:creationId xmlns:a16="http://schemas.microsoft.com/office/drawing/2014/main" id="{6D9EB0B7-06FD-1D4A-B469-3B6FEB870A76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68" name="Ink 867">
                    <a:extLst>
                      <a:ext uri="{FF2B5EF4-FFF2-40B4-BE49-F238E27FC236}">
                        <a16:creationId xmlns:a16="http://schemas.microsoft.com/office/drawing/2014/main" id="{6D9EB0B7-06FD-1D4A-B469-3B6FEB870A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2432" y="1840867"/>
                    <a:ext cx="666839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7">
                <p14:nvContentPartPr>
                  <p14:cNvPr id="869" name="Ink 868">
                    <a:extLst>
                      <a:ext uri="{FF2B5EF4-FFF2-40B4-BE49-F238E27FC236}">
                        <a16:creationId xmlns:a16="http://schemas.microsoft.com/office/drawing/2014/main" id="{CD768846-CA74-DF4D-AB2B-96D868462301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69" name="Ink 868">
                    <a:extLst>
                      <a:ext uri="{FF2B5EF4-FFF2-40B4-BE49-F238E27FC236}">
                        <a16:creationId xmlns:a16="http://schemas.microsoft.com/office/drawing/2014/main" id="{CD768846-CA74-DF4D-AB2B-96D86846230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2385" y="1870004"/>
                    <a:ext cx="653539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870" name="Ink 869">
                    <a:extLst>
                      <a:ext uri="{FF2B5EF4-FFF2-40B4-BE49-F238E27FC236}">
                        <a16:creationId xmlns:a16="http://schemas.microsoft.com/office/drawing/2014/main" id="{3F2C0CCC-50B9-E347-9898-036B004333A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70" name="Ink 869">
                    <a:extLst>
                      <a:ext uri="{FF2B5EF4-FFF2-40B4-BE49-F238E27FC236}">
                        <a16:creationId xmlns:a16="http://schemas.microsoft.com/office/drawing/2014/main" id="{3F2C0CCC-50B9-E347-9898-036B004333A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8790" y="1869650"/>
                    <a:ext cx="6909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871" name="Ink 870">
                    <a:extLst>
                      <a:ext uri="{FF2B5EF4-FFF2-40B4-BE49-F238E27FC236}">
                        <a16:creationId xmlns:a16="http://schemas.microsoft.com/office/drawing/2014/main" id="{7B2EF4D4-DC62-DA43-A8B0-ACE9B9CEAB88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71" name="Ink 870">
                    <a:extLst>
                      <a:ext uri="{FF2B5EF4-FFF2-40B4-BE49-F238E27FC236}">
                        <a16:creationId xmlns:a16="http://schemas.microsoft.com/office/drawing/2014/main" id="{7B2EF4D4-DC62-DA43-A8B0-ACE9B9CEAB8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7639" y="1558605"/>
                    <a:ext cx="542990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872" name="Ink 871">
                    <a:extLst>
                      <a:ext uri="{FF2B5EF4-FFF2-40B4-BE49-F238E27FC236}">
                        <a16:creationId xmlns:a16="http://schemas.microsoft.com/office/drawing/2014/main" id="{2A68E2EB-15C0-1C4D-A850-2DD0735722D5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72" name="Ink 871">
                    <a:extLst>
                      <a:ext uri="{FF2B5EF4-FFF2-40B4-BE49-F238E27FC236}">
                        <a16:creationId xmlns:a16="http://schemas.microsoft.com/office/drawing/2014/main" id="{2A68E2EB-15C0-1C4D-A850-2DD0735722D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2828" y="1951371"/>
                    <a:ext cx="74425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873" name="Ink 872">
                    <a:extLst>
                      <a:ext uri="{FF2B5EF4-FFF2-40B4-BE49-F238E27FC236}">
                        <a16:creationId xmlns:a16="http://schemas.microsoft.com/office/drawing/2014/main" id="{3D4E9EDE-1A09-F648-9BB5-FCC75B9AE437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73" name="Ink 872">
                    <a:extLst>
                      <a:ext uri="{FF2B5EF4-FFF2-40B4-BE49-F238E27FC236}">
                        <a16:creationId xmlns:a16="http://schemas.microsoft.com/office/drawing/2014/main" id="{3D4E9EDE-1A09-F648-9BB5-FCC75B9AE43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8429" y="2266775"/>
                    <a:ext cx="610331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874" name="Ink 873">
                    <a:extLst>
                      <a:ext uri="{FF2B5EF4-FFF2-40B4-BE49-F238E27FC236}">
                        <a16:creationId xmlns:a16="http://schemas.microsoft.com/office/drawing/2014/main" id="{10158C27-2B6E-A34B-8830-E0138AE6EBDC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74" name="Ink 873">
                    <a:extLst>
                      <a:ext uri="{FF2B5EF4-FFF2-40B4-BE49-F238E27FC236}">
                        <a16:creationId xmlns:a16="http://schemas.microsoft.com/office/drawing/2014/main" id="{10158C27-2B6E-A34B-8830-E0138AE6EBD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030" y="2284371"/>
                    <a:ext cx="625808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875" name="Ink 874">
                    <a:extLst>
                      <a:ext uri="{FF2B5EF4-FFF2-40B4-BE49-F238E27FC236}">
                        <a16:creationId xmlns:a16="http://schemas.microsoft.com/office/drawing/2014/main" id="{D06BB91D-8703-1B44-BCD7-62A48A3ED0A6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75" name="Ink 874">
                    <a:extLst>
                      <a:ext uri="{FF2B5EF4-FFF2-40B4-BE49-F238E27FC236}">
                        <a16:creationId xmlns:a16="http://schemas.microsoft.com/office/drawing/2014/main" id="{D06BB91D-8703-1B44-BCD7-62A48A3ED0A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1710" y="1640812"/>
                    <a:ext cx="630483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76" name="Group 875">
                <a:extLst>
                  <a:ext uri="{FF2B5EF4-FFF2-40B4-BE49-F238E27FC236}">
                    <a16:creationId xmlns:a16="http://schemas.microsoft.com/office/drawing/2014/main" id="{F58C1AFA-4009-B242-9414-A888840DB4BF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84">
                  <p14:nvContentPartPr>
                    <p14:cNvPr id="879" name="Ink 878">
                      <a:extLst>
                        <a:ext uri="{FF2B5EF4-FFF2-40B4-BE49-F238E27FC236}">
                          <a16:creationId xmlns:a16="http://schemas.microsoft.com/office/drawing/2014/main" id="{B4626539-EAFD-A24C-8C7C-DD9DAC4230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79" name="Ink 878">
                      <a:extLst>
                        <a:ext uri="{FF2B5EF4-FFF2-40B4-BE49-F238E27FC236}">
                          <a16:creationId xmlns:a16="http://schemas.microsoft.com/office/drawing/2014/main" id="{B4626539-EAFD-A24C-8C7C-DD9DAC42305D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3987" y="1508204"/>
                      <a:ext cx="761530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5">
                  <p14:nvContentPartPr>
                    <p14:cNvPr id="880" name="Ink 879">
                      <a:extLst>
                        <a:ext uri="{FF2B5EF4-FFF2-40B4-BE49-F238E27FC236}">
                          <a16:creationId xmlns:a16="http://schemas.microsoft.com/office/drawing/2014/main" id="{432AB121-9043-6749-ACFB-6838447429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80" name="Ink 879">
                      <a:extLst>
                        <a:ext uri="{FF2B5EF4-FFF2-40B4-BE49-F238E27FC236}">
                          <a16:creationId xmlns:a16="http://schemas.microsoft.com/office/drawing/2014/main" id="{432AB121-9043-6749-ACFB-68384474299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0663" y="1514687"/>
                      <a:ext cx="706821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">
                  <p14:nvContentPartPr>
                    <p14:cNvPr id="881" name="Ink 880">
                      <a:extLst>
                        <a:ext uri="{FF2B5EF4-FFF2-40B4-BE49-F238E27FC236}">
                          <a16:creationId xmlns:a16="http://schemas.microsoft.com/office/drawing/2014/main" id="{4A23F713-8074-BB44-952E-8677A376EA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81" name="Ink 880">
                      <a:extLst>
                        <a:ext uri="{FF2B5EF4-FFF2-40B4-BE49-F238E27FC236}">
                          <a16:creationId xmlns:a16="http://schemas.microsoft.com/office/drawing/2014/main" id="{4A23F713-8074-BB44-952E-8677A376EAD9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4703" y="1883094"/>
                      <a:ext cx="639862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877" name="Ink 876">
                    <a:extLst>
                      <a:ext uri="{FF2B5EF4-FFF2-40B4-BE49-F238E27FC236}">
                        <a16:creationId xmlns:a16="http://schemas.microsoft.com/office/drawing/2014/main" id="{A053D944-F3C9-6F40-A1E5-EA31A4D2BAF5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77" name="Ink 876">
                    <a:extLst>
                      <a:ext uri="{FF2B5EF4-FFF2-40B4-BE49-F238E27FC236}">
                        <a16:creationId xmlns:a16="http://schemas.microsoft.com/office/drawing/2014/main" id="{A053D944-F3C9-6F40-A1E5-EA31A4D2BAF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6231" y="2314970"/>
                    <a:ext cx="716522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878" name="Ink 877">
                    <a:extLst>
                      <a:ext uri="{FF2B5EF4-FFF2-40B4-BE49-F238E27FC236}">
                        <a16:creationId xmlns:a16="http://schemas.microsoft.com/office/drawing/2014/main" id="{B9CDC301-9431-A54F-B5FD-60D4707BCC66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78" name="Ink 877">
                    <a:extLst>
                      <a:ext uri="{FF2B5EF4-FFF2-40B4-BE49-F238E27FC236}">
                        <a16:creationId xmlns:a16="http://schemas.microsoft.com/office/drawing/2014/main" id="{B9CDC301-9431-A54F-B5FD-60D4707BCC6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7223" y="2816493"/>
                    <a:ext cx="706821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337C7DCF-19F4-5C4F-BEB4-E269E03BFE83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848" name="Ink 847">
                    <a:extLst>
                      <a:ext uri="{FF2B5EF4-FFF2-40B4-BE49-F238E27FC236}">
                        <a16:creationId xmlns:a16="http://schemas.microsoft.com/office/drawing/2014/main" id="{AF03CCA6-8FBC-7B44-BAB4-DA0638B0F43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48" name="Ink 847">
                    <a:extLst>
                      <a:ext uri="{FF2B5EF4-FFF2-40B4-BE49-F238E27FC236}">
                        <a16:creationId xmlns:a16="http://schemas.microsoft.com/office/drawing/2014/main" id="{AF03CCA6-8FBC-7B44-BAB4-DA0638B0F43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0224" y="1442121"/>
                    <a:ext cx="733100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849" name="Ink 848">
                    <a:extLst>
                      <a:ext uri="{FF2B5EF4-FFF2-40B4-BE49-F238E27FC236}">
                        <a16:creationId xmlns:a16="http://schemas.microsoft.com/office/drawing/2014/main" id="{90E15CA1-4D5F-4C4E-B015-CF15892F6AEB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49" name="Ink 848">
                    <a:extLst>
                      <a:ext uri="{FF2B5EF4-FFF2-40B4-BE49-F238E27FC236}">
                        <a16:creationId xmlns:a16="http://schemas.microsoft.com/office/drawing/2014/main" id="{90E15CA1-4D5F-4C4E-B015-CF15892F6AE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5538" y="1528006"/>
                    <a:ext cx="74535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850" name="Ink 849">
                    <a:extLst>
                      <a:ext uri="{FF2B5EF4-FFF2-40B4-BE49-F238E27FC236}">
                        <a16:creationId xmlns:a16="http://schemas.microsoft.com/office/drawing/2014/main" id="{64D83DDE-4DB4-9349-A8E0-E85C4FDB651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50" name="Ink 849">
                    <a:extLst>
                      <a:ext uri="{FF2B5EF4-FFF2-40B4-BE49-F238E27FC236}">
                        <a16:creationId xmlns:a16="http://schemas.microsoft.com/office/drawing/2014/main" id="{64D83DDE-4DB4-9349-A8E0-E85C4FDB651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1668" y="1556933"/>
                    <a:ext cx="680892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851" name="Ink 850">
                    <a:extLst>
                      <a:ext uri="{FF2B5EF4-FFF2-40B4-BE49-F238E27FC236}">
                        <a16:creationId xmlns:a16="http://schemas.microsoft.com/office/drawing/2014/main" id="{8BED5E75-5F81-8D4B-BCE1-556627ED692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51" name="Ink 850">
                    <a:extLst>
                      <a:ext uri="{FF2B5EF4-FFF2-40B4-BE49-F238E27FC236}">
                        <a16:creationId xmlns:a16="http://schemas.microsoft.com/office/drawing/2014/main" id="{8BED5E75-5F81-8D4B-BCE1-556627ED692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2432" y="1840867"/>
                    <a:ext cx="666839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852" name="Ink 851">
                    <a:extLst>
                      <a:ext uri="{FF2B5EF4-FFF2-40B4-BE49-F238E27FC236}">
                        <a16:creationId xmlns:a16="http://schemas.microsoft.com/office/drawing/2014/main" id="{118AF78F-2BDB-154D-899B-86FD9857888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52" name="Ink 851">
                    <a:extLst>
                      <a:ext uri="{FF2B5EF4-FFF2-40B4-BE49-F238E27FC236}">
                        <a16:creationId xmlns:a16="http://schemas.microsoft.com/office/drawing/2014/main" id="{118AF78F-2BDB-154D-899B-86FD9857888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2385" y="1870004"/>
                    <a:ext cx="653539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4">
                <p14:nvContentPartPr>
                  <p14:cNvPr id="853" name="Ink 852">
                    <a:extLst>
                      <a:ext uri="{FF2B5EF4-FFF2-40B4-BE49-F238E27FC236}">
                        <a16:creationId xmlns:a16="http://schemas.microsoft.com/office/drawing/2014/main" id="{8FFF9914-5A34-404D-A240-967D9CDB5762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53" name="Ink 852">
                    <a:extLst>
                      <a:ext uri="{FF2B5EF4-FFF2-40B4-BE49-F238E27FC236}">
                        <a16:creationId xmlns:a16="http://schemas.microsoft.com/office/drawing/2014/main" id="{8FFF9914-5A34-404D-A240-967D9CDB576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8790" y="1869650"/>
                    <a:ext cx="6909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5">
                <p14:nvContentPartPr>
                  <p14:cNvPr id="854" name="Ink 853">
                    <a:extLst>
                      <a:ext uri="{FF2B5EF4-FFF2-40B4-BE49-F238E27FC236}">
                        <a16:creationId xmlns:a16="http://schemas.microsoft.com/office/drawing/2014/main" id="{74DD3788-0361-F64F-8784-CBD62488DB24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54" name="Ink 853">
                    <a:extLst>
                      <a:ext uri="{FF2B5EF4-FFF2-40B4-BE49-F238E27FC236}">
                        <a16:creationId xmlns:a16="http://schemas.microsoft.com/office/drawing/2014/main" id="{74DD3788-0361-F64F-8784-CBD62488DB2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7639" y="1558605"/>
                    <a:ext cx="542990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6">
                <p14:nvContentPartPr>
                  <p14:cNvPr id="855" name="Ink 854">
                    <a:extLst>
                      <a:ext uri="{FF2B5EF4-FFF2-40B4-BE49-F238E27FC236}">
                        <a16:creationId xmlns:a16="http://schemas.microsoft.com/office/drawing/2014/main" id="{460DB054-029D-9D41-8A08-414B8A81357D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55" name="Ink 854">
                    <a:extLst>
                      <a:ext uri="{FF2B5EF4-FFF2-40B4-BE49-F238E27FC236}">
                        <a16:creationId xmlns:a16="http://schemas.microsoft.com/office/drawing/2014/main" id="{460DB054-029D-9D41-8A08-414B8A81357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2828" y="1951371"/>
                    <a:ext cx="74425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856" name="Ink 855">
                    <a:extLst>
                      <a:ext uri="{FF2B5EF4-FFF2-40B4-BE49-F238E27FC236}">
                        <a16:creationId xmlns:a16="http://schemas.microsoft.com/office/drawing/2014/main" id="{1F54A235-FF51-AF4C-825A-6BDDDB2AEFE6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56" name="Ink 855">
                    <a:extLst>
                      <a:ext uri="{FF2B5EF4-FFF2-40B4-BE49-F238E27FC236}">
                        <a16:creationId xmlns:a16="http://schemas.microsoft.com/office/drawing/2014/main" id="{1F54A235-FF51-AF4C-825A-6BDDDB2AEFE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8429" y="2266775"/>
                    <a:ext cx="610331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857" name="Ink 856">
                    <a:extLst>
                      <a:ext uri="{FF2B5EF4-FFF2-40B4-BE49-F238E27FC236}">
                        <a16:creationId xmlns:a16="http://schemas.microsoft.com/office/drawing/2014/main" id="{AD730E09-02F2-9049-9C7E-A04F3C3624E5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57" name="Ink 856">
                    <a:extLst>
                      <a:ext uri="{FF2B5EF4-FFF2-40B4-BE49-F238E27FC236}">
                        <a16:creationId xmlns:a16="http://schemas.microsoft.com/office/drawing/2014/main" id="{AD730E09-02F2-9049-9C7E-A04F3C3624E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030" y="2284371"/>
                    <a:ext cx="625808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858" name="Ink 857">
                    <a:extLst>
                      <a:ext uri="{FF2B5EF4-FFF2-40B4-BE49-F238E27FC236}">
                        <a16:creationId xmlns:a16="http://schemas.microsoft.com/office/drawing/2014/main" id="{70BEEE3D-BE1F-BE4D-B356-6E19FDB046BF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58" name="Ink 857">
                    <a:extLst>
                      <a:ext uri="{FF2B5EF4-FFF2-40B4-BE49-F238E27FC236}">
                        <a16:creationId xmlns:a16="http://schemas.microsoft.com/office/drawing/2014/main" id="{70BEEE3D-BE1F-BE4D-B356-6E19FDB046B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1710" y="1640812"/>
                    <a:ext cx="630483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59" name="Group 858">
                <a:extLst>
                  <a:ext uri="{FF2B5EF4-FFF2-40B4-BE49-F238E27FC236}">
                    <a16:creationId xmlns:a16="http://schemas.microsoft.com/office/drawing/2014/main" id="{A770A23D-6B0A-4A48-BBDF-D02930ACFCC8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00">
                  <p14:nvContentPartPr>
                    <p14:cNvPr id="862" name="Ink 861">
                      <a:extLst>
                        <a:ext uri="{FF2B5EF4-FFF2-40B4-BE49-F238E27FC236}">
                          <a16:creationId xmlns:a16="http://schemas.microsoft.com/office/drawing/2014/main" id="{6245DCE1-02AB-974C-AD6D-F11C9FC5F9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62" name="Ink 861">
                      <a:extLst>
                        <a:ext uri="{FF2B5EF4-FFF2-40B4-BE49-F238E27FC236}">
                          <a16:creationId xmlns:a16="http://schemas.microsoft.com/office/drawing/2014/main" id="{6245DCE1-02AB-974C-AD6D-F11C9FC5F927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3987" y="1508204"/>
                      <a:ext cx="761530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1">
                  <p14:nvContentPartPr>
                    <p14:cNvPr id="863" name="Ink 862">
                      <a:extLst>
                        <a:ext uri="{FF2B5EF4-FFF2-40B4-BE49-F238E27FC236}">
                          <a16:creationId xmlns:a16="http://schemas.microsoft.com/office/drawing/2014/main" id="{F431A16C-1BFF-1046-A8CC-1ECAAD1F58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63" name="Ink 862">
                      <a:extLst>
                        <a:ext uri="{FF2B5EF4-FFF2-40B4-BE49-F238E27FC236}">
                          <a16:creationId xmlns:a16="http://schemas.microsoft.com/office/drawing/2014/main" id="{F431A16C-1BFF-1046-A8CC-1ECAAD1F58A8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0663" y="1514687"/>
                      <a:ext cx="706821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2">
                  <p14:nvContentPartPr>
                    <p14:cNvPr id="864" name="Ink 863">
                      <a:extLst>
                        <a:ext uri="{FF2B5EF4-FFF2-40B4-BE49-F238E27FC236}">
                          <a16:creationId xmlns:a16="http://schemas.microsoft.com/office/drawing/2014/main" id="{84C7B109-9011-3547-933E-BFDD47458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64" name="Ink 863">
                      <a:extLst>
                        <a:ext uri="{FF2B5EF4-FFF2-40B4-BE49-F238E27FC236}">
                          <a16:creationId xmlns:a16="http://schemas.microsoft.com/office/drawing/2014/main" id="{84C7B109-9011-3547-933E-BFDD47458CA6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4703" y="1883094"/>
                      <a:ext cx="639862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860" name="Ink 859">
                    <a:extLst>
                      <a:ext uri="{FF2B5EF4-FFF2-40B4-BE49-F238E27FC236}">
                        <a16:creationId xmlns:a16="http://schemas.microsoft.com/office/drawing/2014/main" id="{78A8187F-6B6B-DB46-B5FD-39B0A7ED02EE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60" name="Ink 859">
                    <a:extLst>
                      <a:ext uri="{FF2B5EF4-FFF2-40B4-BE49-F238E27FC236}">
                        <a16:creationId xmlns:a16="http://schemas.microsoft.com/office/drawing/2014/main" id="{78A8187F-6B6B-DB46-B5FD-39B0A7ED02E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6231" y="2314970"/>
                    <a:ext cx="716522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861" name="Ink 860">
                    <a:extLst>
                      <a:ext uri="{FF2B5EF4-FFF2-40B4-BE49-F238E27FC236}">
                        <a16:creationId xmlns:a16="http://schemas.microsoft.com/office/drawing/2014/main" id="{0A314795-AAE9-9641-A475-45311B9BA808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61" name="Ink 860">
                    <a:extLst>
                      <a:ext uri="{FF2B5EF4-FFF2-40B4-BE49-F238E27FC236}">
                        <a16:creationId xmlns:a16="http://schemas.microsoft.com/office/drawing/2014/main" id="{0A314795-AAE9-9641-A475-45311B9BA80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7223" y="2816493"/>
                    <a:ext cx="706821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8F8A027D-5A8F-D24E-B643-166128907159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id="{40E0A517-DB74-5041-A14F-B3DD31B4F4F9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E5D4A610-6019-B947-AC57-4080028D7AC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9ED3C3EB-002A-D340-A00F-94EEFD45DDB9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B5E46572-18A1-1E41-AF6C-47C50AA4EDB4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845" name="Ink 844">
                    <a:extLst>
                      <a:ext uri="{FF2B5EF4-FFF2-40B4-BE49-F238E27FC236}">
                        <a16:creationId xmlns:a16="http://schemas.microsoft.com/office/drawing/2014/main" id="{ED2CB4F7-5618-CD4E-985A-F710040E2675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845" name="Ink 844">
                    <a:extLst>
                      <a:ext uri="{FF2B5EF4-FFF2-40B4-BE49-F238E27FC236}">
                        <a16:creationId xmlns:a16="http://schemas.microsoft.com/office/drawing/2014/main" id="{ED2CB4F7-5618-CD4E-985A-F710040E267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846" name="Ink 845">
                    <a:extLst>
                      <a:ext uri="{FF2B5EF4-FFF2-40B4-BE49-F238E27FC236}">
                        <a16:creationId xmlns:a16="http://schemas.microsoft.com/office/drawing/2014/main" id="{1E57346C-3ADD-EC42-9801-7FB8A02E663D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846" name="Ink 845">
                    <a:extLst>
                      <a:ext uri="{FF2B5EF4-FFF2-40B4-BE49-F238E27FC236}">
                        <a16:creationId xmlns:a16="http://schemas.microsoft.com/office/drawing/2014/main" id="{1E57346C-3ADD-EC42-9801-7FB8A02E663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847" name="Ink 846">
                    <a:extLst>
                      <a:ext uri="{FF2B5EF4-FFF2-40B4-BE49-F238E27FC236}">
                        <a16:creationId xmlns:a16="http://schemas.microsoft.com/office/drawing/2014/main" id="{B28552C5-E0FB-8A4F-A831-E43F70263A2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847" name="Ink 846">
                    <a:extLst>
                      <a:ext uri="{FF2B5EF4-FFF2-40B4-BE49-F238E27FC236}">
                        <a16:creationId xmlns:a16="http://schemas.microsoft.com/office/drawing/2014/main" id="{B28552C5-E0FB-8A4F-A831-E43F70263A2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FF825CB3-DC61-A747-99D2-98D6CF5D3B03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824" name="Ink 823">
                    <a:extLst>
                      <a:ext uri="{FF2B5EF4-FFF2-40B4-BE49-F238E27FC236}">
                        <a16:creationId xmlns:a16="http://schemas.microsoft.com/office/drawing/2014/main" id="{817BAD54-5C8C-1A42-A62E-6ACCEAB67A46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24" name="Ink 823">
                    <a:extLst>
                      <a:ext uri="{FF2B5EF4-FFF2-40B4-BE49-F238E27FC236}">
                        <a16:creationId xmlns:a16="http://schemas.microsoft.com/office/drawing/2014/main" id="{817BAD54-5C8C-1A42-A62E-6ACCEAB67A4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0224" y="1442121"/>
                    <a:ext cx="733100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825" name="Ink 824">
                    <a:extLst>
                      <a:ext uri="{FF2B5EF4-FFF2-40B4-BE49-F238E27FC236}">
                        <a16:creationId xmlns:a16="http://schemas.microsoft.com/office/drawing/2014/main" id="{D5740AF3-7A0A-6E49-A8BD-E48A48CC7555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25" name="Ink 824">
                    <a:extLst>
                      <a:ext uri="{FF2B5EF4-FFF2-40B4-BE49-F238E27FC236}">
                        <a16:creationId xmlns:a16="http://schemas.microsoft.com/office/drawing/2014/main" id="{D5740AF3-7A0A-6E49-A8BD-E48A48CC755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5538" y="1528006"/>
                    <a:ext cx="74535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826" name="Ink 825">
                    <a:extLst>
                      <a:ext uri="{FF2B5EF4-FFF2-40B4-BE49-F238E27FC236}">
                        <a16:creationId xmlns:a16="http://schemas.microsoft.com/office/drawing/2014/main" id="{D99DCC43-7586-A349-9934-7174CE6A3636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26" name="Ink 825">
                    <a:extLst>
                      <a:ext uri="{FF2B5EF4-FFF2-40B4-BE49-F238E27FC236}">
                        <a16:creationId xmlns:a16="http://schemas.microsoft.com/office/drawing/2014/main" id="{D99DCC43-7586-A349-9934-7174CE6A363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1668" y="1556933"/>
                    <a:ext cx="680892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827" name="Ink 826">
                    <a:extLst>
                      <a:ext uri="{FF2B5EF4-FFF2-40B4-BE49-F238E27FC236}">
                        <a16:creationId xmlns:a16="http://schemas.microsoft.com/office/drawing/2014/main" id="{667F3111-F6DC-524C-AFD6-4EBD257B7888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27" name="Ink 826">
                    <a:extLst>
                      <a:ext uri="{FF2B5EF4-FFF2-40B4-BE49-F238E27FC236}">
                        <a16:creationId xmlns:a16="http://schemas.microsoft.com/office/drawing/2014/main" id="{667F3111-F6DC-524C-AFD6-4EBD257B788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2432" y="1840867"/>
                    <a:ext cx="666839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828" name="Ink 827">
                    <a:extLst>
                      <a:ext uri="{FF2B5EF4-FFF2-40B4-BE49-F238E27FC236}">
                        <a16:creationId xmlns:a16="http://schemas.microsoft.com/office/drawing/2014/main" id="{9B1DBB2D-FF19-384C-B470-7087710A960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28" name="Ink 827">
                    <a:extLst>
                      <a:ext uri="{FF2B5EF4-FFF2-40B4-BE49-F238E27FC236}">
                        <a16:creationId xmlns:a16="http://schemas.microsoft.com/office/drawing/2014/main" id="{9B1DBB2D-FF19-384C-B470-7087710A960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2385" y="1870004"/>
                    <a:ext cx="653539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829" name="Ink 828">
                    <a:extLst>
                      <a:ext uri="{FF2B5EF4-FFF2-40B4-BE49-F238E27FC236}">
                        <a16:creationId xmlns:a16="http://schemas.microsoft.com/office/drawing/2014/main" id="{571260EB-D1D0-DC42-922A-B44B47EA3D1A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29" name="Ink 828">
                    <a:extLst>
                      <a:ext uri="{FF2B5EF4-FFF2-40B4-BE49-F238E27FC236}">
                        <a16:creationId xmlns:a16="http://schemas.microsoft.com/office/drawing/2014/main" id="{571260EB-D1D0-DC42-922A-B44B47EA3D1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8790" y="1869650"/>
                    <a:ext cx="6909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830" name="Ink 829">
                    <a:extLst>
                      <a:ext uri="{FF2B5EF4-FFF2-40B4-BE49-F238E27FC236}">
                        <a16:creationId xmlns:a16="http://schemas.microsoft.com/office/drawing/2014/main" id="{89C95787-0F5D-364E-B364-9AA103D8D62E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30" name="Ink 829">
                    <a:extLst>
                      <a:ext uri="{FF2B5EF4-FFF2-40B4-BE49-F238E27FC236}">
                        <a16:creationId xmlns:a16="http://schemas.microsoft.com/office/drawing/2014/main" id="{89C95787-0F5D-364E-B364-9AA103D8D62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7639" y="1558605"/>
                    <a:ext cx="542990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831" name="Ink 830">
                    <a:extLst>
                      <a:ext uri="{FF2B5EF4-FFF2-40B4-BE49-F238E27FC236}">
                        <a16:creationId xmlns:a16="http://schemas.microsoft.com/office/drawing/2014/main" id="{07AD59FF-BD4F-B441-87DD-59CA9F7BFC28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31" name="Ink 830">
                    <a:extLst>
                      <a:ext uri="{FF2B5EF4-FFF2-40B4-BE49-F238E27FC236}">
                        <a16:creationId xmlns:a16="http://schemas.microsoft.com/office/drawing/2014/main" id="{07AD59FF-BD4F-B441-87DD-59CA9F7BFC2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2828" y="1951371"/>
                    <a:ext cx="74425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832" name="Ink 831">
                    <a:extLst>
                      <a:ext uri="{FF2B5EF4-FFF2-40B4-BE49-F238E27FC236}">
                        <a16:creationId xmlns:a16="http://schemas.microsoft.com/office/drawing/2014/main" id="{DFE1883B-FA19-1B4B-9A61-E2A489FFE41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32" name="Ink 831">
                    <a:extLst>
                      <a:ext uri="{FF2B5EF4-FFF2-40B4-BE49-F238E27FC236}">
                        <a16:creationId xmlns:a16="http://schemas.microsoft.com/office/drawing/2014/main" id="{DFE1883B-FA19-1B4B-9A61-E2A489FFE4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8429" y="2266775"/>
                    <a:ext cx="610331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833" name="Ink 832">
                    <a:extLst>
                      <a:ext uri="{FF2B5EF4-FFF2-40B4-BE49-F238E27FC236}">
                        <a16:creationId xmlns:a16="http://schemas.microsoft.com/office/drawing/2014/main" id="{967E30D5-B9AC-B245-BB0E-E3896F66F9A3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33" name="Ink 832">
                    <a:extLst>
                      <a:ext uri="{FF2B5EF4-FFF2-40B4-BE49-F238E27FC236}">
                        <a16:creationId xmlns:a16="http://schemas.microsoft.com/office/drawing/2014/main" id="{967E30D5-B9AC-B245-BB0E-E3896F66F9A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030" y="2284371"/>
                    <a:ext cx="625808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834" name="Ink 833">
                    <a:extLst>
                      <a:ext uri="{FF2B5EF4-FFF2-40B4-BE49-F238E27FC236}">
                        <a16:creationId xmlns:a16="http://schemas.microsoft.com/office/drawing/2014/main" id="{6FD6CA6B-2972-D44B-9CD7-76A5FD2A832B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34" name="Ink 833">
                    <a:extLst>
                      <a:ext uri="{FF2B5EF4-FFF2-40B4-BE49-F238E27FC236}">
                        <a16:creationId xmlns:a16="http://schemas.microsoft.com/office/drawing/2014/main" id="{6FD6CA6B-2972-D44B-9CD7-76A5FD2A832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1710" y="1640812"/>
                    <a:ext cx="630483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35" name="Group 834">
                <a:extLst>
                  <a:ext uri="{FF2B5EF4-FFF2-40B4-BE49-F238E27FC236}">
                    <a16:creationId xmlns:a16="http://schemas.microsoft.com/office/drawing/2014/main" id="{1A6EBC8E-CDF9-134A-8B53-F4875E122BA9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19">
                  <p14:nvContentPartPr>
                    <p14:cNvPr id="838" name="Ink 837">
                      <a:extLst>
                        <a:ext uri="{FF2B5EF4-FFF2-40B4-BE49-F238E27FC236}">
                          <a16:creationId xmlns:a16="http://schemas.microsoft.com/office/drawing/2014/main" id="{A9F18973-9AC6-C846-8422-E0DA92A468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38" name="Ink 837">
                      <a:extLst>
                        <a:ext uri="{FF2B5EF4-FFF2-40B4-BE49-F238E27FC236}">
                          <a16:creationId xmlns:a16="http://schemas.microsoft.com/office/drawing/2014/main" id="{A9F18973-9AC6-C846-8422-E0DA92A46832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3987" y="1508204"/>
                      <a:ext cx="761530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0">
                  <p14:nvContentPartPr>
                    <p14:cNvPr id="839" name="Ink 838">
                      <a:extLst>
                        <a:ext uri="{FF2B5EF4-FFF2-40B4-BE49-F238E27FC236}">
                          <a16:creationId xmlns:a16="http://schemas.microsoft.com/office/drawing/2014/main" id="{4F2C9B3C-78D0-464D-89B0-1FC692EB0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39" name="Ink 838">
                      <a:extLst>
                        <a:ext uri="{FF2B5EF4-FFF2-40B4-BE49-F238E27FC236}">
                          <a16:creationId xmlns:a16="http://schemas.microsoft.com/office/drawing/2014/main" id="{4F2C9B3C-78D0-464D-89B0-1FC692EB04E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0663" y="1514687"/>
                      <a:ext cx="706821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1">
                  <p14:nvContentPartPr>
                    <p14:cNvPr id="840" name="Ink 839">
                      <a:extLst>
                        <a:ext uri="{FF2B5EF4-FFF2-40B4-BE49-F238E27FC236}">
                          <a16:creationId xmlns:a16="http://schemas.microsoft.com/office/drawing/2014/main" id="{C2DB62B1-3447-AD48-954B-D3BBB815CE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40" name="Ink 839">
                      <a:extLst>
                        <a:ext uri="{FF2B5EF4-FFF2-40B4-BE49-F238E27FC236}">
                          <a16:creationId xmlns:a16="http://schemas.microsoft.com/office/drawing/2014/main" id="{C2DB62B1-3447-AD48-954B-D3BBB815CE2A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4703" y="1883094"/>
                      <a:ext cx="639862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836" name="Ink 835">
                    <a:extLst>
                      <a:ext uri="{FF2B5EF4-FFF2-40B4-BE49-F238E27FC236}">
                        <a16:creationId xmlns:a16="http://schemas.microsoft.com/office/drawing/2014/main" id="{E4AD24C3-35FD-264D-A9FE-6A954101D107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36" name="Ink 835">
                    <a:extLst>
                      <a:ext uri="{FF2B5EF4-FFF2-40B4-BE49-F238E27FC236}">
                        <a16:creationId xmlns:a16="http://schemas.microsoft.com/office/drawing/2014/main" id="{E4AD24C3-35FD-264D-A9FE-6A954101D10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6231" y="2314970"/>
                    <a:ext cx="716522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837" name="Ink 836">
                    <a:extLst>
                      <a:ext uri="{FF2B5EF4-FFF2-40B4-BE49-F238E27FC236}">
                        <a16:creationId xmlns:a16="http://schemas.microsoft.com/office/drawing/2014/main" id="{AA1C7D87-915F-2D48-9325-DD64EFC1C74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37" name="Ink 836">
                    <a:extLst>
                      <a:ext uri="{FF2B5EF4-FFF2-40B4-BE49-F238E27FC236}">
                        <a16:creationId xmlns:a16="http://schemas.microsoft.com/office/drawing/2014/main" id="{AA1C7D87-915F-2D48-9325-DD64EFC1C74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7223" y="2816493"/>
                    <a:ext cx="706821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C87BFD4B-6153-CB49-8833-C360400D916D}"/>
              </a:ext>
            </a:extLst>
          </p:cNvPr>
          <p:cNvSpPr txBox="1"/>
          <p:nvPr/>
        </p:nvSpPr>
        <p:spPr>
          <a:xfrm>
            <a:off x="1717974" y="508933"/>
            <a:ext cx="1148606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000" dirty="0"/>
              <a:t>initializing gradients to zero</a:t>
            </a:r>
            <a:endParaRPr lang="en-US" sz="1000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4B3A883-107F-0543-AFAB-C99C80E98060}"/>
              </a:ext>
            </a:extLst>
          </p:cNvPr>
          <p:cNvSpPr/>
          <p:nvPr/>
        </p:nvSpPr>
        <p:spPr>
          <a:xfrm>
            <a:off x="1817870" y="1081207"/>
            <a:ext cx="911207" cy="2987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Backpropagate Actor Loss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2D82075-7D47-2542-82BE-F5D7D63E8619}"/>
              </a:ext>
            </a:extLst>
          </p:cNvPr>
          <p:cNvSpPr/>
          <p:nvPr/>
        </p:nvSpPr>
        <p:spPr>
          <a:xfrm>
            <a:off x="1542282" y="5337606"/>
            <a:ext cx="1148606" cy="465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Perform Weight Updates using Adam optimizer</a:t>
            </a:r>
            <a:endParaRPr lang="en-IN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EE11B3-AC09-E646-A34C-4C6E949E7988}"/>
                  </a:ext>
                </a:extLst>
              </p14:cNvPr>
              <p14:cNvContentPartPr/>
              <p14:nvPr/>
            </p14:nvContentPartPr>
            <p14:xfrm>
              <a:off x="2187044" y="867204"/>
              <a:ext cx="110520" cy="171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EE11B3-AC09-E646-A34C-4C6E949E798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178044" y="858564"/>
                <a:ext cx="128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DBC85D-8FAC-6243-939B-A518AC3F500D}"/>
                  </a:ext>
                </a:extLst>
              </p14:cNvPr>
              <p14:cNvContentPartPr/>
              <p14:nvPr/>
            </p14:nvContentPartPr>
            <p14:xfrm>
              <a:off x="1818404" y="1436724"/>
              <a:ext cx="134280" cy="376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DBC85D-8FAC-6243-939B-A518AC3F500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809404" y="1427724"/>
                <a:ext cx="151920" cy="37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74CBAA-AD5F-4640-A3BA-660227DC33EB}"/>
                  </a:ext>
                </a:extLst>
              </p14:cNvPr>
              <p14:cNvContentPartPr/>
              <p14:nvPr/>
            </p14:nvContentPartPr>
            <p14:xfrm>
              <a:off x="2936924" y="529524"/>
              <a:ext cx="2314800" cy="1774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74CBAA-AD5F-4640-A3BA-660227DC33E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927924" y="520524"/>
                <a:ext cx="2332440" cy="1792080"/>
              </a:xfrm>
              <a:prstGeom prst="rect">
                <a:avLst/>
              </a:prstGeom>
            </p:spPr>
          </p:pic>
        </mc:Fallback>
      </mc:AlternateContent>
      <p:sp>
        <p:nvSpPr>
          <p:cNvPr id="1055" name="TextBox 1054">
            <a:extLst>
              <a:ext uri="{FF2B5EF4-FFF2-40B4-BE49-F238E27FC236}">
                <a16:creationId xmlns:a16="http://schemas.microsoft.com/office/drawing/2014/main" id="{E2C2C89F-B3D2-E44C-B2B0-23A89E662759}"/>
              </a:ext>
            </a:extLst>
          </p:cNvPr>
          <p:cNvSpPr txBox="1"/>
          <p:nvPr/>
        </p:nvSpPr>
        <p:spPr>
          <a:xfrm>
            <a:off x="3678046" y="2204821"/>
            <a:ext cx="1495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ighlight>
                  <a:srgbClr val="00FF00"/>
                </a:highlight>
              </a:rPr>
              <a:t>Step13: </a:t>
            </a:r>
            <a:r>
              <a:rPr lang="en-IN" sz="1000" dirty="0"/>
              <a:t>Once every two iteration of critic model update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43F2047-17AC-0544-A004-0EACF1CC395E}"/>
              </a:ext>
            </a:extLst>
          </p:cNvPr>
          <p:cNvSpPr txBox="1"/>
          <p:nvPr/>
        </p:nvSpPr>
        <p:spPr>
          <a:xfrm rot="16200000">
            <a:off x="2684927" y="3286486"/>
            <a:ext cx="864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u="sng" dirty="0">
                <a:highlight>
                  <a:srgbClr val="FFFF00"/>
                </a:highlight>
              </a:rPr>
              <a:t>Actor Model</a:t>
            </a:r>
          </a:p>
        </p:txBody>
      </p:sp>
    </p:spTree>
    <p:extLst>
      <p:ext uri="{BB962C8B-B14F-4D97-AF65-F5344CB8AC3E}">
        <p14:creationId xmlns:p14="http://schemas.microsoft.com/office/powerpoint/2010/main" val="181240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ounded Rectangle 529">
            <a:extLst>
              <a:ext uri="{FF2B5EF4-FFF2-40B4-BE49-F238E27FC236}">
                <a16:creationId xmlns:a16="http://schemas.microsoft.com/office/drawing/2014/main" id="{1BFC04BB-8932-E144-AC14-E6ABA908B0AE}"/>
              </a:ext>
            </a:extLst>
          </p:cNvPr>
          <p:cNvSpPr/>
          <p:nvPr/>
        </p:nvSpPr>
        <p:spPr>
          <a:xfrm rot="5400000">
            <a:off x="4091470" y="3319237"/>
            <a:ext cx="2360382" cy="3658099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8" name="Rounded Rectangle 527">
            <a:extLst>
              <a:ext uri="{FF2B5EF4-FFF2-40B4-BE49-F238E27FC236}">
                <a16:creationId xmlns:a16="http://schemas.microsoft.com/office/drawing/2014/main" id="{F54A9334-880C-C040-9E1E-6F869F634E0E}"/>
              </a:ext>
            </a:extLst>
          </p:cNvPr>
          <p:cNvSpPr/>
          <p:nvPr/>
        </p:nvSpPr>
        <p:spPr>
          <a:xfrm>
            <a:off x="1343378" y="327378"/>
            <a:ext cx="1941689" cy="56896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4287273" y="63922"/>
            <a:ext cx="43148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Step14: Still, in once every two iterations, update our Actor Target by </a:t>
            </a:r>
            <a:r>
              <a:rPr lang="en-IN" u="sng" dirty="0" err="1"/>
              <a:t>Polyak</a:t>
            </a:r>
            <a:r>
              <a:rPr lang="en-IN" u="sng" dirty="0"/>
              <a:t> Averaging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B115-33DB-3946-A5E5-5D8F2C41E3CA}"/>
              </a:ext>
            </a:extLst>
          </p:cNvPr>
          <p:cNvGrpSpPr/>
          <p:nvPr/>
        </p:nvGrpSpPr>
        <p:grpSpPr>
          <a:xfrm>
            <a:off x="5322068" y="684008"/>
            <a:ext cx="6739467" cy="3239911"/>
            <a:chOff x="4730044" y="812800"/>
            <a:chExt cx="6739467" cy="32399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F73DE5-2703-2348-8C23-68829AC630DB}"/>
                </a:ext>
              </a:extLst>
            </p:cNvPr>
            <p:cNvGrpSpPr/>
            <p:nvPr/>
          </p:nvGrpSpPr>
          <p:grpSpPr>
            <a:xfrm>
              <a:off x="4730044" y="812800"/>
              <a:ext cx="6739467" cy="3239911"/>
              <a:chOff x="4730044" y="812800"/>
              <a:chExt cx="6739467" cy="323991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64EC9FB-EB4A-DD42-9AB0-EC5DBBD1C79B}"/>
                  </a:ext>
                </a:extLst>
              </p:cNvPr>
              <p:cNvSpPr/>
              <p:nvPr/>
            </p:nvSpPr>
            <p:spPr>
              <a:xfrm>
                <a:off x="4730044" y="812800"/>
                <a:ext cx="6739467" cy="3239911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E278201-1D86-BD40-9DEF-49CB340BF2C8}"/>
                  </a:ext>
                </a:extLst>
              </p:cNvPr>
              <p:cNvGrpSpPr/>
              <p:nvPr/>
            </p:nvGrpSpPr>
            <p:grpSpPr>
              <a:xfrm>
                <a:off x="5779710" y="899727"/>
                <a:ext cx="4563945" cy="2916174"/>
                <a:chOff x="1630378" y="269477"/>
                <a:chExt cx="6866938" cy="4967859"/>
              </a:xfrm>
            </p:grpSpPr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D2867855-AF2A-DF43-BA18-223833B21B5A}"/>
                    </a:ext>
                  </a:extLst>
                </p:cNvPr>
                <p:cNvSpPr/>
                <p:nvPr/>
              </p:nvSpPr>
              <p:spPr>
                <a:xfrm>
                  <a:off x="3990744" y="4597190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Layer4</a:t>
                  </a:r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16DAD998-E9E9-C24F-94DE-44AE6054B4CF}"/>
                    </a:ext>
                  </a:extLst>
                </p:cNvPr>
                <p:cNvSpPr/>
                <p:nvPr/>
              </p:nvSpPr>
              <p:spPr>
                <a:xfrm>
                  <a:off x="4849351" y="4597190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Layer5</a:t>
                  </a:r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D4636FB5-3C4C-B949-B2FD-C6F00D3B4188}"/>
                    </a:ext>
                  </a:extLst>
                </p:cNvPr>
                <p:cNvSpPr/>
                <p:nvPr/>
              </p:nvSpPr>
              <p:spPr>
                <a:xfrm>
                  <a:off x="5752766" y="4593587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Layer6</a:t>
                  </a:r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03D06E43-48A3-C042-9433-AFE83F2C5C8C}"/>
                    </a:ext>
                  </a:extLst>
                </p:cNvPr>
                <p:cNvSpPr/>
                <p:nvPr/>
              </p:nvSpPr>
              <p:spPr>
                <a:xfrm>
                  <a:off x="6533665" y="4592251"/>
                  <a:ext cx="1731392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Output Max(Q) Value</a:t>
                  </a:r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0C19DCCA-6D54-1141-8C85-2CFCA15916E9}"/>
                    </a:ext>
                  </a:extLst>
                </p:cNvPr>
                <p:cNvSpPr/>
                <p:nvPr/>
              </p:nvSpPr>
              <p:spPr>
                <a:xfrm>
                  <a:off x="3990744" y="2300978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Layer1</a:t>
                  </a:r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534B403A-0084-F648-A8B5-DDBE9010C3DD}"/>
                    </a:ext>
                  </a:extLst>
                </p:cNvPr>
                <p:cNvSpPr/>
                <p:nvPr/>
              </p:nvSpPr>
              <p:spPr>
                <a:xfrm>
                  <a:off x="4849351" y="2300978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Layer2</a:t>
                  </a:r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CC5E020D-2D41-1F44-8618-AAA1893A5283}"/>
                    </a:ext>
                  </a:extLst>
                </p:cNvPr>
                <p:cNvSpPr/>
                <p:nvPr/>
              </p:nvSpPr>
              <p:spPr>
                <a:xfrm>
                  <a:off x="6765924" y="2296039"/>
                  <a:ext cx="1731392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Output Max(Q) Value</a:t>
                  </a: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10853AF5-8564-954C-8EF6-7CF5DFBA642A}"/>
                    </a:ext>
                  </a:extLst>
                </p:cNvPr>
                <p:cNvSpPr/>
                <p:nvPr/>
              </p:nvSpPr>
              <p:spPr>
                <a:xfrm>
                  <a:off x="5752766" y="2297375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Layer3</a:t>
                  </a: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CDB4E3B3-E27A-9341-8F2D-C512531A82E6}"/>
                    </a:ext>
                  </a:extLst>
                </p:cNvPr>
                <p:cNvSpPr/>
                <p:nvPr/>
              </p:nvSpPr>
              <p:spPr>
                <a:xfrm>
                  <a:off x="4308476" y="269477"/>
                  <a:ext cx="187272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u="sng" dirty="0">
                      <a:solidFill>
                        <a:schemeClr val="tx1"/>
                      </a:solidFill>
                    </a:rPr>
                    <a:t>First Critic Network</a:t>
                  </a:r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D75095F0-A344-5146-B37A-A7479BEA5175}"/>
                    </a:ext>
                  </a:extLst>
                </p:cNvPr>
                <p:cNvSpPr/>
                <p:nvPr/>
              </p:nvSpPr>
              <p:spPr>
                <a:xfrm>
                  <a:off x="4236706" y="4868004"/>
                  <a:ext cx="187272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u="sng" dirty="0">
                      <a:solidFill>
                        <a:schemeClr val="tx1"/>
                      </a:solidFill>
                    </a:rPr>
                    <a:t>Second Critic Network</a:t>
                  </a:r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E6215B2B-8968-A847-AFEF-A072EABD99FC}"/>
                    </a:ext>
                  </a:extLst>
                </p:cNvPr>
                <p:cNvSpPr/>
                <p:nvPr/>
              </p:nvSpPr>
              <p:spPr>
                <a:xfrm>
                  <a:off x="1816741" y="1980559"/>
                  <a:ext cx="984985" cy="3569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States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(state_dims)</a:t>
                  </a: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0E62FABF-3560-974C-AE3F-5EFB81A77E3B}"/>
                    </a:ext>
                  </a:extLst>
                </p:cNvPr>
                <p:cNvSpPr/>
                <p:nvPr/>
              </p:nvSpPr>
              <p:spPr>
                <a:xfrm>
                  <a:off x="7078482" y="1218026"/>
                  <a:ext cx="985343" cy="378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Q Value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(action_dim)</a:t>
                  </a:r>
                </a:p>
              </p:txBody>
            </p: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956FE519-9729-5543-B2FB-D16F227CACBD}"/>
                    </a:ext>
                  </a:extLst>
                </p:cNvPr>
                <p:cNvGrpSpPr/>
                <p:nvPr/>
              </p:nvGrpSpPr>
              <p:grpSpPr>
                <a:xfrm>
                  <a:off x="2345478" y="1063393"/>
                  <a:ext cx="203200" cy="928605"/>
                  <a:chOff x="3784601" y="1396874"/>
                  <a:chExt cx="203200" cy="928605"/>
                </a:xfrm>
              </p:grpSpPr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728BD290-418C-8546-BE79-CC26B78AF221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7" name="Oval 796">
                    <a:extLst>
                      <a:ext uri="{FF2B5EF4-FFF2-40B4-BE49-F238E27FC236}">
                        <a16:creationId xmlns:a16="http://schemas.microsoft.com/office/drawing/2014/main" id="{A0BC348C-BEBD-E344-A05D-97411D53EB6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8" name="Oval 797">
                    <a:extLst>
                      <a:ext uri="{FF2B5EF4-FFF2-40B4-BE49-F238E27FC236}">
                        <a16:creationId xmlns:a16="http://schemas.microsoft.com/office/drawing/2014/main" id="{7DC23024-86F7-C64F-8E6A-678EA08824BB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</p:grpSp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B81146F3-0E87-EA44-B46F-DE62371992D5}"/>
                    </a:ext>
                  </a:extLst>
                </p:cNvPr>
                <p:cNvGrpSpPr/>
                <p:nvPr/>
              </p:nvGrpSpPr>
              <p:grpSpPr>
                <a:xfrm>
                  <a:off x="4105405" y="612327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89" name="Oval 788">
                    <a:extLst>
                      <a:ext uri="{FF2B5EF4-FFF2-40B4-BE49-F238E27FC236}">
                        <a16:creationId xmlns:a16="http://schemas.microsoft.com/office/drawing/2014/main" id="{BF4BAC2B-9486-4D44-ABC4-9BDDD6E4952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90" name="Oval 789">
                    <a:extLst>
                      <a:ext uri="{FF2B5EF4-FFF2-40B4-BE49-F238E27FC236}">
                        <a16:creationId xmlns:a16="http://schemas.microsoft.com/office/drawing/2014/main" id="{98E90FBF-DEEA-0145-BAD0-585877841613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1" name="Oval 790">
                    <a:extLst>
                      <a:ext uri="{FF2B5EF4-FFF2-40B4-BE49-F238E27FC236}">
                        <a16:creationId xmlns:a16="http://schemas.microsoft.com/office/drawing/2014/main" id="{851DD274-8129-3E4F-955A-73AE0718A1B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2" name="Oval 791">
                    <a:extLst>
                      <a:ext uri="{FF2B5EF4-FFF2-40B4-BE49-F238E27FC236}">
                        <a16:creationId xmlns:a16="http://schemas.microsoft.com/office/drawing/2014/main" id="{AB461FA1-A2EB-6B4D-A618-992F2E361C7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">
                    <p14:nvContentPartPr>
                      <p14:cNvPr id="793" name="Ink 792">
                        <a:extLst>
                          <a:ext uri="{FF2B5EF4-FFF2-40B4-BE49-F238E27FC236}">
                            <a16:creationId xmlns:a16="http://schemas.microsoft.com/office/drawing/2014/main" id="{9D741401-04D4-0540-A0BB-937E962775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93" name="Ink 792">
                        <a:extLst>
                          <a:ext uri="{FF2B5EF4-FFF2-40B4-BE49-F238E27FC236}">
                            <a16:creationId xmlns:a16="http://schemas.microsoft.com/office/drawing/2014/main" id="{9D741401-04D4-0540-A0BB-937E962775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">
                    <p14:nvContentPartPr>
                      <p14:cNvPr id="794" name="Ink 793">
                        <a:extLst>
                          <a:ext uri="{FF2B5EF4-FFF2-40B4-BE49-F238E27FC236}">
                            <a16:creationId xmlns:a16="http://schemas.microsoft.com/office/drawing/2014/main" id="{1A83EDC1-E875-7244-9EF8-DA135FEA06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94" name="Ink 793">
                        <a:extLst>
                          <a:ext uri="{FF2B5EF4-FFF2-40B4-BE49-F238E27FC236}">
                            <a16:creationId xmlns:a16="http://schemas.microsoft.com/office/drawing/2014/main" id="{1A83EDC1-E875-7244-9EF8-DA135FEA0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">
                    <p14:nvContentPartPr>
                      <p14:cNvPr id="795" name="Ink 794">
                        <a:extLst>
                          <a:ext uri="{FF2B5EF4-FFF2-40B4-BE49-F238E27FC236}">
                            <a16:creationId xmlns:a16="http://schemas.microsoft.com/office/drawing/2014/main" id="{86B5510C-D7C1-EF49-A0D3-0E0A6CBD7C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95" name="Ink 794">
                        <a:extLst>
                          <a:ext uri="{FF2B5EF4-FFF2-40B4-BE49-F238E27FC236}">
                            <a16:creationId xmlns:a16="http://schemas.microsoft.com/office/drawing/2014/main" id="{86B5510C-D7C1-EF49-A0D3-0E0A6CBD7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3AC68109-1200-7F48-9413-15F2D275BA62}"/>
                    </a:ext>
                  </a:extLst>
                </p:cNvPr>
                <p:cNvGrpSpPr/>
                <p:nvPr/>
              </p:nvGrpSpPr>
              <p:grpSpPr>
                <a:xfrm>
                  <a:off x="5045435" y="612327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82" name="Oval 781">
                    <a:extLst>
                      <a:ext uri="{FF2B5EF4-FFF2-40B4-BE49-F238E27FC236}">
                        <a16:creationId xmlns:a16="http://schemas.microsoft.com/office/drawing/2014/main" id="{FD829617-A630-F146-8C0E-18194DB11F9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83" name="Oval 782">
                    <a:extLst>
                      <a:ext uri="{FF2B5EF4-FFF2-40B4-BE49-F238E27FC236}">
                        <a16:creationId xmlns:a16="http://schemas.microsoft.com/office/drawing/2014/main" id="{7DD19201-F1D5-9E45-997E-6BDBF47FE0C9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84" name="Oval 783">
                    <a:extLst>
                      <a:ext uri="{FF2B5EF4-FFF2-40B4-BE49-F238E27FC236}">
                        <a16:creationId xmlns:a16="http://schemas.microsoft.com/office/drawing/2014/main" id="{EA53B408-F404-1A4F-9403-2E04A72B614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85" name="Oval 784">
                    <a:extLst>
                      <a:ext uri="{FF2B5EF4-FFF2-40B4-BE49-F238E27FC236}">
                        <a16:creationId xmlns:a16="http://schemas.microsoft.com/office/drawing/2014/main" id="{ADE92473-3761-BC4B-989C-FB01EB8A912E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">
                    <p14:nvContentPartPr>
                      <p14:cNvPr id="786" name="Ink 785">
                        <a:extLst>
                          <a:ext uri="{FF2B5EF4-FFF2-40B4-BE49-F238E27FC236}">
                            <a16:creationId xmlns:a16="http://schemas.microsoft.com/office/drawing/2014/main" id="{CBEB50A0-7698-1E49-953A-ECC48E7D20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86" name="Ink 785">
                        <a:extLst>
                          <a:ext uri="{FF2B5EF4-FFF2-40B4-BE49-F238E27FC236}">
                            <a16:creationId xmlns:a16="http://schemas.microsoft.com/office/drawing/2014/main" id="{CBEB50A0-7698-1E49-953A-ECC48E7D20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">
                    <p14:nvContentPartPr>
                      <p14:cNvPr id="787" name="Ink 786">
                        <a:extLst>
                          <a:ext uri="{FF2B5EF4-FFF2-40B4-BE49-F238E27FC236}">
                            <a16:creationId xmlns:a16="http://schemas.microsoft.com/office/drawing/2014/main" id="{32C75576-120D-2F40-B728-382EB1FB71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87" name="Ink 786">
                        <a:extLst>
                          <a:ext uri="{FF2B5EF4-FFF2-40B4-BE49-F238E27FC236}">
                            <a16:creationId xmlns:a16="http://schemas.microsoft.com/office/drawing/2014/main" id="{32C75576-120D-2F40-B728-382EB1FB7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">
                    <p14:nvContentPartPr>
                      <p14:cNvPr id="788" name="Ink 787">
                        <a:extLst>
                          <a:ext uri="{FF2B5EF4-FFF2-40B4-BE49-F238E27FC236}">
                            <a16:creationId xmlns:a16="http://schemas.microsoft.com/office/drawing/2014/main" id="{B4F07673-C696-894A-B678-6AC7842C30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88" name="Ink 787">
                        <a:extLst>
                          <a:ext uri="{FF2B5EF4-FFF2-40B4-BE49-F238E27FC236}">
                            <a16:creationId xmlns:a16="http://schemas.microsoft.com/office/drawing/2014/main" id="{B4F07673-C696-894A-B678-6AC7842C3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8930AC10-3E32-444C-BAEC-59B17FBD5A50}"/>
                    </a:ext>
                  </a:extLst>
                </p:cNvPr>
                <p:cNvSpPr/>
                <p:nvPr/>
              </p:nvSpPr>
              <p:spPr>
                <a:xfrm>
                  <a:off x="4063303" y="2152902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400</a:t>
                  </a:r>
                </a:p>
              </p:txBody>
            </p:sp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FBD13C53-39BE-D84C-88B2-73CABA9A67B6}"/>
                    </a:ext>
                  </a:extLst>
                </p:cNvPr>
                <p:cNvSpPr/>
                <p:nvPr/>
              </p:nvSpPr>
              <p:spPr>
                <a:xfrm>
                  <a:off x="4867991" y="2182119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300</a:t>
                  </a:r>
                </a:p>
              </p:txBody>
            </p: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ED921876-E679-7E49-96E0-4E5FB3802C46}"/>
                    </a:ext>
                  </a:extLst>
                </p:cNvPr>
                <p:cNvGrpSpPr/>
                <p:nvPr/>
              </p:nvGrpSpPr>
              <p:grpSpPr>
                <a:xfrm>
                  <a:off x="5959507" y="623163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17887CE4-0B17-7243-ADB3-5A7DAE13F60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DA5BC94B-E5FA-A647-B95B-388349068F3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77" name="Oval 776">
                    <a:extLst>
                      <a:ext uri="{FF2B5EF4-FFF2-40B4-BE49-F238E27FC236}">
                        <a16:creationId xmlns:a16="http://schemas.microsoft.com/office/drawing/2014/main" id="{101CC33F-81D7-F446-803D-39F7E3297814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78" name="Oval 777">
                    <a:extLst>
                      <a:ext uri="{FF2B5EF4-FFF2-40B4-BE49-F238E27FC236}">
                        <a16:creationId xmlns:a16="http://schemas.microsoft.com/office/drawing/2014/main" id="{BDDDC0D3-4F24-B34F-B501-02BDAEF2FDA8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">
                    <p14:nvContentPartPr>
                      <p14:cNvPr id="779" name="Ink 778">
                        <a:extLst>
                          <a:ext uri="{FF2B5EF4-FFF2-40B4-BE49-F238E27FC236}">
                            <a16:creationId xmlns:a16="http://schemas.microsoft.com/office/drawing/2014/main" id="{FDB84BA8-D72D-8F48-8B12-00316473A5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79" name="Ink 778">
                        <a:extLst>
                          <a:ext uri="{FF2B5EF4-FFF2-40B4-BE49-F238E27FC236}">
                            <a16:creationId xmlns:a16="http://schemas.microsoft.com/office/drawing/2014/main" id="{FDB84BA8-D72D-8F48-8B12-00316473A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">
                    <p14:nvContentPartPr>
                      <p14:cNvPr id="780" name="Ink 779">
                        <a:extLst>
                          <a:ext uri="{FF2B5EF4-FFF2-40B4-BE49-F238E27FC236}">
                            <a16:creationId xmlns:a16="http://schemas.microsoft.com/office/drawing/2014/main" id="{2B6EC63C-D183-F54E-86C4-593B65F533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80" name="Ink 779">
                        <a:extLst>
                          <a:ext uri="{FF2B5EF4-FFF2-40B4-BE49-F238E27FC236}">
                            <a16:creationId xmlns:a16="http://schemas.microsoft.com/office/drawing/2014/main" id="{2B6EC63C-D183-F54E-86C4-593B65F53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">
                    <p14:nvContentPartPr>
                      <p14:cNvPr id="781" name="Ink 780">
                        <a:extLst>
                          <a:ext uri="{FF2B5EF4-FFF2-40B4-BE49-F238E27FC236}">
                            <a16:creationId xmlns:a16="http://schemas.microsoft.com/office/drawing/2014/main" id="{EA67DC8F-19DF-434E-B44E-BE50BFA83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81" name="Ink 780">
                        <a:extLst>
                          <a:ext uri="{FF2B5EF4-FFF2-40B4-BE49-F238E27FC236}">
                            <a16:creationId xmlns:a16="http://schemas.microsoft.com/office/drawing/2014/main" id="{EA67DC8F-19DF-434E-B44E-BE50BFA83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A69B58C0-8893-C847-90CA-C20CEFF4D70D}"/>
                    </a:ext>
                  </a:extLst>
                </p:cNvPr>
                <p:cNvGrpSpPr/>
                <p:nvPr/>
              </p:nvGrpSpPr>
              <p:grpSpPr>
                <a:xfrm>
                  <a:off x="4328288" y="666426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">
                    <p14:nvContentPartPr>
                      <p14:cNvPr id="758" name="Ink 757">
                        <a:extLst>
                          <a:ext uri="{FF2B5EF4-FFF2-40B4-BE49-F238E27FC236}">
                            <a16:creationId xmlns:a16="http://schemas.microsoft.com/office/drawing/2014/main" id="{908563C2-7125-494D-AFBE-B235129259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58" name="Ink 757">
                        <a:extLst>
                          <a:ext uri="{FF2B5EF4-FFF2-40B4-BE49-F238E27FC236}">
                            <a16:creationId xmlns:a16="http://schemas.microsoft.com/office/drawing/2014/main" id="{908563C2-7125-494D-AFBE-B235129259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">
                    <p14:nvContentPartPr>
                      <p14:cNvPr id="759" name="Ink 758">
                        <a:extLst>
                          <a:ext uri="{FF2B5EF4-FFF2-40B4-BE49-F238E27FC236}">
                            <a16:creationId xmlns:a16="http://schemas.microsoft.com/office/drawing/2014/main" id="{9CD681A6-CD6B-294B-8FA5-C8A02FCE49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59" name="Ink 758">
                        <a:extLst>
                          <a:ext uri="{FF2B5EF4-FFF2-40B4-BE49-F238E27FC236}">
                            <a16:creationId xmlns:a16="http://schemas.microsoft.com/office/drawing/2014/main" id="{9CD681A6-CD6B-294B-8FA5-C8A02FCE49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">
                    <p14:nvContentPartPr>
                      <p14:cNvPr id="760" name="Ink 759">
                        <a:extLst>
                          <a:ext uri="{FF2B5EF4-FFF2-40B4-BE49-F238E27FC236}">
                            <a16:creationId xmlns:a16="http://schemas.microsoft.com/office/drawing/2014/main" id="{11B547AA-DDCA-014E-B1F3-2128CA30BD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60" name="Ink 759">
                        <a:extLst>
                          <a:ext uri="{FF2B5EF4-FFF2-40B4-BE49-F238E27FC236}">
                            <a16:creationId xmlns:a16="http://schemas.microsoft.com/office/drawing/2014/main" id="{11B547AA-DDCA-014E-B1F3-2128CA30B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">
                    <p14:nvContentPartPr>
                      <p14:cNvPr id="761" name="Ink 760">
                        <a:extLst>
                          <a:ext uri="{FF2B5EF4-FFF2-40B4-BE49-F238E27FC236}">
                            <a16:creationId xmlns:a16="http://schemas.microsoft.com/office/drawing/2014/main" id="{7B8FBFFD-901B-314A-99ED-23483448A0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61" name="Ink 760">
                        <a:extLst>
                          <a:ext uri="{FF2B5EF4-FFF2-40B4-BE49-F238E27FC236}">
                            <a16:creationId xmlns:a16="http://schemas.microsoft.com/office/drawing/2014/main" id="{7B8FBFFD-901B-314A-99ED-23483448A0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">
                    <p14:nvContentPartPr>
                      <p14:cNvPr id="762" name="Ink 761">
                        <a:extLst>
                          <a:ext uri="{FF2B5EF4-FFF2-40B4-BE49-F238E27FC236}">
                            <a16:creationId xmlns:a16="http://schemas.microsoft.com/office/drawing/2014/main" id="{A8CFA9F8-9C97-1E48-8229-96AA0657F8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62" name="Ink 761">
                        <a:extLst>
                          <a:ext uri="{FF2B5EF4-FFF2-40B4-BE49-F238E27FC236}">
                            <a16:creationId xmlns:a16="http://schemas.microsoft.com/office/drawing/2014/main" id="{A8CFA9F8-9C97-1E48-8229-96AA0657F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">
                    <p14:nvContentPartPr>
                      <p14:cNvPr id="763" name="Ink 762">
                        <a:extLst>
                          <a:ext uri="{FF2B5EF4-FFF2-40B4-BE49-F238E27FC236}">
                            <a16:creationId xmlns:a16="http://schemas.microsoft.com/office/drawing/2014/main" id="{914D5649-9E26-2F4F-8633-D75F9821B0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63" name="Ink 762">
                        <a:extLst>
                          <a:ext uri="{FF2B5EF4-FFF2-40B4-BE49-F238E27FC236}">
                            <a16:creationId xmlns:a16="http://schemas.microsoft.com/office/drawing/2014/main" id="{914D5649-9E26-2F4F-8633-D75F9821B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4">
                    <p14:nvContentPartPr>
                      <p14:cNvPr id="764" name="Ink 763">
                        <a:extLst>
                          <a:ext uri="{FF2B5EF4-FFF2-40B4-BE49-F238E27FC236}">
                            <a16:creationId xmlns:a16="http://schemas.microsoft.com/office/drawing/2014/main" id="{74A80DA1-783C-2747-816E-7FE66D4908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64" name="Ink 763">
                        <a:extLst>
                          <a:ext uri="{FF2B5EF4-FFF2-40B4-BE49-F238E27FC236}">
                            <a16:creationId xmlns:a16="http://schemas.microsoft.com/office/drawing/2014/main" id="{74A80DA1-783C-2747-816E-7FE66D4908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6">
                    <p14:nvContentPartPr>
                      <p14:cNvPr id="765" name="Ink 764">
                        <a:extLst>
                          <a:ext uri="{FF2B5EF4-FFF2-40B4-BE49-F238E27FC236}">
                            <a16:creationId xmlns:a16="http://schemas.microsoft.com/office/drawing/2014/main" id="{2253386D-42EB-034F-B1BD-D57131DDBA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65" name="Ink 764">
                        <a:extLst>
                          <a:ext uri="{FF2B5EF4-FFF2-40B4-BE49-F238E27FC236}">
                            <a16:creationId xmlns:a16="http://schemas.microsoft.com/office/drawing/2014/main" id="{2253386D-42EB-034F-B1BD-D57131DDB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">
                    <p14:nvContentPartPr>
                      <p14:cNvPr id="766" name="Ink 765">
                        <a:extLst>
                          <a:ext uri="{FF2B5EF4-FFF2-40B4-BE49-F238E27FC236}">
                            <a16:creationId xmlns:a16="http://schemas.microsoft.com/office/drawing/2014/main" id="{F39E2565-F3A8-DD4D-8490-193DC1AA4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66" name="Ink 765">
                        <a:extLst>
                          <a:ext uri="{FF2B5EF4-FFF2-40B4-BE49-F238E27FC236}">
                            <a16:creationId xmlns:a16="http://schemas.microsoft.com/office/drawing/2014/main" id="{F39E2565-F3A8-DD4D-8490-193DC1AA4A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">
                    <p14:nvContentPartPr>
                      <p14:cNvPr id="767" name="Ink 766">
                        <a:extLst>
                          <a:ext uri="{FF2B5EF4-FFF2-40B4-BE49-F238E27FC236}">
                            <a16:creationId xmlns:a16="http://schemas.microsoft.com/office/drawing/2014/main" id="{C22555C0-C489-634E-9013-21E3B39C75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67" name="Ink 766">
                        <a:extLst>
                          <a:ext uri="{FF2B5EF4-FFF2-40B4-BE49-F238E27FC236}">
                            <a16:creationId xmlns:a16="http://schemas.microsoft.com/office/drawing/2014/main" id="{C22555C0-C489-634E-9013-21E3B39C7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2">
                    <p14:nvContentPartPr>
                      <p14:cNvPr id="768" name="Ink 767">
                        <a:extLst>
                          <a:ext uri="{FF2B5EF4-FFF2-40B4-BE49-F238E27FC236}">
                            <a16:creationId xmlns:a16="http://schemas.microsoft.com/office/drawing/2014/main" id="{CE27B2B6-C974-A747-A98E-46B638588E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68" name="Ink 767">
                        <a:extLst>
                          <a:ext uri="{FF2B5EF4-FFF2-40B4-BE49-F238E27FC236}">
                            <a16:creationId xmlns:a16="http://schemas.microsoft.com/office/drawing/2014/main" id="{CE27B2B6-C974-A747-A98E-46B638588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69" name="Group 768">
                    <a:extLst>
                      <a:ext uri="{FF2B5EF4-FFF2-40B4-BE49-F238E27FC236}">
                        <a16:creationId xmlns:a16="http://schemas.microsoft.com/office/drawing/2014/main" id="{8E180450-B9AF-874F-9C72-00B35642B66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4">
                      <p14:nvContentPartPr>
                        <p14:cNvPr id="772" name="Ink 771">
                          <a:extLst>
                            <a:ext uri="{FF2B5EF4-FFF2-40B4-BE49-F238E27FC236}">
                              <a16:creationId xmlns:a16="http://schemas.microsoft.com/office/drawing/2014/main" id="{F8B98E69-EBD7-2E4D-AB41-64DD9F57624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72" name="Ink 771">
                          <a:extLst>
                            <a:ext uri="{FF2B5EF4-FFF2-40B4-BE49-F238E27FC236}">
                              <a16:creationId xmlns:a16="http://schemas.microsoft.com/office/drawing/2014/main" id="{F8B98E69-EBD7-2E4D-AB41-64DD9F576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6">
                      <p14:nvContentPartPr>
                        <p14:cNvPr id="773" name="Ink 772">
                          <a:extLst>
                            <a:ext uri="{FF2B5EF4-FFF2-40B4-BE49-F238E27FC236}">
                              <a16:creationId xmlns:a16="http://schemas.microsoft.com/office/drawing/2014/main" id="{318C1E00-463A-3E45-BE97-F59BE968B17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73" name="Ink 772">
                          <a:extLst>
                            <a:ext uri="{FF2B5EF4-FFF2-40B4-BE49-F238E27FC236}">
                              <a16:creationId xmlns:a16="http://schemas.microsoft.com/office/drawing/2014/main" id="{318C1E00-463A-3E45-BE97-F59BE968B1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8">
                      <p14:nvContentPartPr>
                        <p14:cNvPr id="774" name="Ink 773">
                          <a:extLst>
                            <a:ext uri="{FF2B5EF4-FFF2-40B4-BE49-F238E27FC236}">
                              <a16:creationId xmlns:a16="http://schemas.microsoft.com/office/drawing/2014/main" id="{A0FA3ADB-051B-E048-8C47-73CE04CE6A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74" name="Ink 773">
                          <a:extLst>
                            <a:ext uri="{FF2B5EF4-FFF2-40B4-BE49-F238E27FC236}">
                              <a16:creationId xmlns:a16="http://schemas.microsoft.com/office/drawing/2014/main" id="{A0FA3ADB-051B-E048-8C47-73CE04CE6A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0">
                    <p14:nvContentPartPr>
                      <p14:cNvPr id="770" name="Ink 769">
                        <a:extLst>
                          <a:ext uri="{FF2B5EF4-FFF2-40B4-BE49-F238E27FC236}">
                            <a16:creationId xmlns:a16="http://schemas.microsoft.com/office/drawing/2014/main" id="{FC65FCAD-EFB8-CA48-9950-5CC7777F41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70" name="Ink 769">
                        <a:extLst>
                          <a:ext uri="{FF2B5EF4-FFF2-40B4-BE49-F238E27FC236}">
                            <a16:creationId xmlns:a16="http://schemas.microsoft.com/office/drawing/2014/main" id="{FC65FCAD-EFB8-CA48-9950-5CC7777F41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2">
                    <p14:nvContentPartPr>
                      <p14:cNvPr id="771" name="Ink 770">
                        <a:extLst>
                          <a:ext uri="{FF2B5EF4-FFF2-40B4-BE49-F238E27FC236}">
                            <a16:creationId xmlns:a16="http://schemas.microsoft.com/office/drawing/2014/main" id="{4A617EA9-0E39-5A42-BBB3-2D26FD1E76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71" name="Ink 770">
                        <a:extLst>
                          <a:ext uri="{FF2B5EF4-FFF2-40B4-BE49-F238E27FC236}">
                            <a16:creationId xmlns:a16="http://schemas.microsoft.com/office/drawing/2014/main" id="{4A617EA9-0E39-5A42-BBB3-2D26FD1E7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4" name="Group 563">
                  <a:extLst>
                    <a:ext uri="{FF2B5EF4-FFF2-40B4-BE49-F238E27FC236}">
                      <a16:creationId xmlns:a16="http://schemas.microsoft.com/office/drawing/2014/main" id="{53E32E65-3822-7E4E-8816-CACC7FB4D2EE}"/>
                    </a:ext>
                  </a:extLst>
                </p:cNvPr>
                <p:cNvGrpSpPr/>
                <p:nvPr/>
              </p:nvGrpSpPr>
              <p:grpSpPr>
                <a:xfrm>
                  <a:off x="5241963" y="702540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4">
                    <p14:nvContentPartPr>
                      <p14:cNvPr id="741" name="Ink 740">
                        <a:extLst>
                          <a:ext uri="{FF2B5EF4-FFF2-40B4-BE49-F238E27FC236}">
                            <a16:creationId xmlns:a16="http://schemas.microsoft.com/office/drawing/2014/main" id="{F0AD1B75-59D1-244A-BE2E-25099EDAD3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41" name="Ink 740">
                        <a:extLst>
                          <a:ext uri="{FF2B5EF4-FFF2-40B4-BE49-F238E27FC236}">
                            <a16:creationId xmlns:a16="http://schemas.microsoft.com/office/drawing/2014/main" id="{F0AD1B75-59D1-244A-BE2E-25099EDAD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5">
                    <p14:nvContentPartPr>
                      <p14:cNvPr id="742" name="Ink 741">
                        <a:extLst>
                          <a:ext uri="{FF2B5EF4-FFF2-40B4-BE49-F238E27FC236}">
                            <a16:creationId xmlns:a16="http://schemas.microsoft.com/office/drawing/2014/main" id="{7D9CF3BA-9D48-7646-AAAB-B0F8BE17AC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42" name="Ink 741">
                        <a:extLst>
                          <a:ext uri="{FF2B5EF4-FFF2-40B4-BE49-F238E27FC236}">
                            <a16:creationId xmlns:a16="http://schemas.microsoft.com/office/drawing/2014/main" id="{7D9CF3BA-9D48-7646-AAAB-B0F8BE17A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6">
                    <p14:nvContentPartPr>
                      <p14:cNvPr id="743" name="Ink 742">
                        <a:extLst>
                          <a:ext uri="{FF2B5EF4-FFF2-40B4-BE49-F238E27FC236}">
                            <a16:creationId xmlns:a16="http://schemas.microsoft.com/office/drawing/2014/main" id="{39AC74A0-FA68-1949-B1CD-6EB283E8E6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43" name="Ink 742">
                        <a:extLst>
                          <a:ext uri="{FF2B5EF4-FFF2-40B4-BE49-F238E27FC236}">
                            <a16:creationId xmlns:a16="http://schemas.microsoft.com/office/drawing/2014/main" id="{39AC74A0-FA68-1949-B1CD-6EB283E8E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7">
                    <p14:nvContentPartPr>
                      <p14:cNvPr id="744" name="Ink 743">
                        <a:extLst>
                          <a:ext uri="{FF2B5EF4-FFF2-40B4-BE49-F238E27FC236}">
                            <a16:creationId xmlns:a16="http://schemas.microsoft.com/office/drawing/2014/main" id="{C31CC446-6DC1-3D49-84CD-14D1ED7D4E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44" name="Ink 743">
                        <a:extLst>
                          <a:ext uri="{FF2B5EF4-FFF2-40B4-BE49-F238E27FC236}">
                            <a16:creationId xmlns:a16="http://schemas.microsoft.com/office/drawing/2014/main" id="{C31CC446-6DC1-3D49-84CD-14D1ED7D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8">
                    <p14:nvContentPartPr>
                      <p14:cNvPr id="745" name="Ink 744">
                        <a:extLst>
                          <a:ext uri="{FF2B5EF4-FFF2-40B4-BE49-F238E27FC236}">
                            <a16:creationId xmlns:a16="http://schemas.microsoft.com/office/drawing/2014/main" id="{356906D2-D4A2-D14E-96D7-9AFCFB3605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45" name="Ink 744">
                        <a:extLst>
                          <a:ext uri="{FF2B5EF4-FFF2-40B4-BE49-F238E27FC236}">
                            <a16:creationId xmlns:a16="http://schemas.microsoft.com/office/drawing/2014/main" id="{356906D2-D4A2-D14E-96D7-9AFCFB360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9">
                    <p14:nvContentPartPr>
                      <p14:cNvPr id="746" name="Ink 745">
                        <a:extLst>
                          <a:ext uri="{FF2B5EF4-FFF2-40B4-BE49-F238E27FC236}">
                            <a16:creationId xmlns:a16="http://schemas.microsoft.com/office/drawing/2014/main" id="{11FAB77D-F600-B146-B05A-45064AEE92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46" name="Ink 745">
                        <a:extLst>
                          <a:ext uri="{FF2B5EF4-FFF2-40B4-BE49-F238E27FC236}">
                            <a16:creationId xmlns:a16="http://schemas.microsoft.com/office/drawing/2014/main" id="{11FAB77D-F600-B146-B05A-45064AEE9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0">
                    <p14:nvContentPartPr>
                      <p14:cNvPr id="747" name="Ink 746">
                        <a:extLst>
                          <a:ext uri="{FF2B5EF4-FFF2-40B4-BE49-F238E27FC236}">
                            <a16:creationId xmlns:a16="http://schemas.microsoft.com/office/drawing/2014/main" id="{394BFE4E-B62D-664F-9012-A406BF0F0B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47" name="Ink 746">
                        <a:extLst>
                          <a:ext uri="{FF2B5EF4-FFF2-40B4-BE49-F238E27FC236}">
                            <a16:creationId xmlns:a16="http://schemas.microsoft.com/office/drawing/2014/main" id="{394BFE4E-B62D-664F-9012-A406BF0F0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1">
                    <p14:nvContentPartPr>
                      <p14:cNvPr id="748" name="Ink 747">
                        <a:extLst>
                          <a:ext uri="{FF2B5EF4-FFF2-40B4-BE49-F238E27FC236}">
                            <a16:creationId xmlns:a16="http://schemas.microsoft.com/office/drawing/2014/main" id="{29044C4F-18B3-8449-B7AE-D140BD81E0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48" name="Ink 747">
                        <a:extLst>
                          <a:ext uri="{FF2B5EF4-FFF2-40B4-BE49-F238E27FC236}">
                            <a16:creationId xmlns:a16="http://schemas.microsoft.com/office/drawing/2014/main" id="{29044C4F-18B3-8449-B7AE-D140BD81E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2">
                    <p14:nvContentPartPr>
                      <p14:cNvPr id="749" name="Ink 748">
                        <a:extLst>
                          <a:ext uri="{FF2B5EF4-FFF2-40B4-BE49-F238E27FC236}">
                            <a16:creationId xmlns:a16="http://schemas.microsoft.com/office/drawing/2014/main" id="{81173588-5018-B14F-8129-1753D72E4F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49" name="Ink 748">
                        <a:extLst>
                          <a:ext uri="{FF2B5EF4-FFF2-40B4-BE49-F238E27FC236}">
                            <a16:creationId xmlns:a16="http://schemas.microsoft.com/office/drawing/2014/main" id="{81173588-5018-B14F-8129-1753D72E4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3">
                    <p14:nvContentPartPr>
                      <p14:cNvPr id="750" name="Ink 749">
                        <a:extLst>
                          <a:ext uri="{FF2B5EF4-FFF2-40B4-BE49-F238E27FC236}">
                            <a16:creationId xmlns:a16="http://schemas.microsoft.com/office/drawing/2014/main" id="{826F3898-1DEA-C848-B0C1-FC308E69B4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50" name="Ink 749">
                        <a:extLst>
                          <a:ext uri="{FF2B5EF4-FFF2-40B4-BE49-F238E27FC236}">
                            <a16:creationId xmlns:a16="http://schemas.microsoft.com/office/drawing/2014/main" id="{826F3898-1DEA-C848-B0C1-FC308E69B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4">
                    <p14:nvContentPartPr>
                      <p14:cNvPr id="751" name="Ink 750">
                        <a:extLst>
                          <a:ext uri="{FF2B5EF4-FFF2-40B4-BE49-F238E27FC236}">
                            <a16:creationId xmlns:a16="http://schemas.microsoft.com/office/drawing/2014/main" id="{D9BF9098-9B05-C74F-85A3-4C39E730C2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51" name="Ink 750">
                        <a:extLst>
                          <a:ext uri="{FF2B5EF4-FFF2-40B4-BE49-F238E27FC236}">
                            <a16:creationId xmlns:a16="http://schemas.microsoft.com/office/drawing/2014/main" id="{D9BF9098-9B05-C74F-85A3-4C39E730C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52" name="Group 751">
                    <a:extLst>
                      <a:ext uri="{FF2B5EF4-FFF2-40B4-BE49-F238E27FC236}">
                        <a16:creationId xmlns:a16="http://schemas.microsoft.com/office/drawing/2014/main" id="{B76E786C-407B-A741-9D58-2E202D1634F4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5">
                      <p14:nvContentPartPr>
                        <p14:cNvPr id="755" name="Ink 754">
                          <a:extLst>
                            <a:ext uri="{FF2B5EF4-FFF2-40B4-BE49-F238E27FC236}">
                              <a16:creationId xmlns:a16="http://schemas.microsoft.com/office/drawing/2014/main" id="{0D3300B4-1849-9749-9030-38F2575019A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55" name="Ink 754">
                          <a:extLst>
                            <a:ext uri="{FF2B5EF4-FFF2-40B4-BE49-F238E27FC236}">
                              <a16:creationId xmlns:a16="http://schemas.microsoft.com/office/drawing/2014/main" id="{0D3300B4-1849-9749-9030-38F2575019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6">
                      <p14:nvContentPartPr>
                        <p14:cNvPr id="756" name="Ink 755">
                          <a:extLst>
                            <a:ext uri="{FF2B5EF4-FFF2-40B4-BE49-F238E27FC236}">
                              <a16:creationId xmlns:a16="http://schemas.microsoft.com/office/drawing/2014/main" id="{74426CE8-8DE8-B847-8771-ED8E5A05634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56" name="Ink 755">
                          <a:extLst>
                            <a:ext uri="{FF2B5EF4-FFF2-40B4-BE49-F238E27FC236}">
                              <a16:creationId xmlns:a16="http://schemas.microsoft.com/office/drawing/2014/main" id="{74426CE8-8DE8-B847-8771-ED8E5A0563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7">
                      <p14:nvContentPartPr>
                        <p14:cNvPr id="757" name="Ink 756">
                          <a:extLst>
                            <a:ext uri="{FF2B5EF4-FFF2-40B4-BE49-F238E27FC236}">
                              <a16:creationId xmlns:a16="http://schemas.microsoft.com/office/drawing/2014/main" id="{B0369555-97CD-9E48-AA4A-09B56EC0028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57" name="Ink 756">
                          <a:extLst>
                            <a:ext uri="{FF2B5EF4-FFF2-40B4-BE49-F238E27FC236}">
                              <a16:creationId xmlns:a16="http://schemas.microsoft.com/office/drawing/2014/main" id="{B0369555-97CD-9E48-AA4A-09B56EC002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8">
                    <p14:nvContentPartPr>
                      <p14:cNvPr id="753" name="Ink 752">
                        <a:extLst>
                          <a:ext uri="{FF2B5EF4-FFF2-40B4-BE49-F238E27FC236}">
                            <a16:creationId xmlns:a16="http://schemas.microsoft.com/office/drawing/2014/main" id="{B14B5BED-99D4-A747-B64A-73202E067E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53" name="Ink 752">
                        <a:extLst>
                          <a:ext uri="{FF2B5EF4-FFF2-40B4-BE49-F238E27FC236}">
                            <a16:creationId xmlns:a16="http://schemas.microsoft.com/office/drawing/2014/main" id="{B14B5BED-99D4-A747-B64A-73202E067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9">
                    <p14:nvContentPartPr>
                      <p14:cNvPr id="754" name="Ink 753">
                        <a:extLst>
                          <a:ext uri="{FF2B5EF4-FFF2-40B4-BE49-F238E27FC236}">
                            <a16:creationId xmlns:a16="http://schemas.microsoft.com/office/drawing/2014/main" id="{57C57F45-B49A-2E4A-B3D2-F2F13C399D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54" name="Ink 753">
                        <a:extLst>
                          <a:ext uri="{FF2B5EF4-FFF2-40B4-BE49-F238E27FC236}">
                            <a16:creationId xmlns:a16="http://schemas.microsoft.com/office/drawing/2014/main" id="{57C57F45-B49A-2E4A-B3D2-F2F13C399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9EF20A12-CE97-C44B-9397-D7D9C0E8EB09}"/>
                    </a:ext>
                  </a:extLst>
                </p:cNvPr>
                <p:cNvSpPr/>
                <p:nvPr/>
              </p:nvSpPr>
              <p:spPr>
                <a:xfrm>
                  <a:off x="1630378" y="1733894"/>
                  <a:ext cx="678856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Input</a:t>
                  </a:r>
                </a:p>
              </p:txBody>
            </p:sp>
            <p:grpSp>
              <p:nvGrpSpPr>
                <p:cNvPr id="566" name="Group 565">
                  <a:extLst>
                    <a:ext uri="{FF2B5EF4-FFF2-40B4-BE49-F238E27FC236}">
                      <a16:creationId xmlns:a16="http://schemas.microsoft.com/office/drawing/2014/main" id="{EF84F311-49AE-6F45-868C-15C20042AF7B}"/>
                    </a:ext>
                  </a:extLst>
                </p:cNvPr>
                <p:cNvGrpSpPr/>
                <p:nvPr/>
              </p:nvGrpSpPr>
              <p:grpSpPr>
                <a:xfrm>
                  <a:off x="6926082" y="648101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F855CB4E-1CFE-F440-BDBA-FE454E0E2DF7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315CCE15-9E9A-474F-AD37-4CF9D8701A48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40BFE52A-78B6-8E42-8E4A-9EBA95BB3F35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248D9599-06C8-FE4C-9AB1-07BAE6FEEED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0">
                    <p14:nvContentPartPr>
                      <p14:cNvPr id="738" name="Ink 737">
                        <a:extLst>
                          <a:ext uri="{FF2B5EF4-FFF2-40B4-BE49-F238E27FC236}">
                            <a16:creationId xmlns:a16="http://schemas.microsoft.com/office/drawing/2014/main" id="{6CA36C04-3F4F-D94D-A596-3581EB164E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38" name="Ink 737">
                        <a:extLst>
                          <a:ext uri="{FF2B5EF4-FFF2-40B4-BE49-F238E27FC236}">
                            <a16:creationId xmlns:a16="http://schemas.microsoft.com/office/drawing/2014/main" id="{6CA36C04-3F4F-D94D-A596-3581EB164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1">
                    <p14:nvContentPartPr>
                      <p14:cNvPr id="739" name="Ink 738">
                        <a:extLst>
                          <a:ext uri="{FF2B5EF4-FFF2-40B4-BE49-F238E27FC236}">
                            <a16:creationId xmlns:a16="http://schemas.microsoft.com/office/drawing/2014/main" id="{756F0297-3D81-B342-8782-1112685FC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39" name="Ink 738">
                        <a:extLst>
                          <a:ext uri="{FF2B5EF4-FFF2-40B4-BE49-F238E27FC236}">
                            <a16:creationId xmlns:a16="http://schemas.microsoft.com/office/drawing/2014/main" id="{756F0297-3D81-B342-8782-1112685FC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2">
                    <p14:nvContentPartPr>
                      <p14:cNvPr id="740" name="Ink 739">
                        <a:extLst>
                          <a:ext uri="{FF2B5EF4-FFF2-40B4-BE49-F238E27FC236}">
                            <a16:creationId xmlns:a16="http://schemas.microsoft.com/office/drawing/2014/main" id="{E824C881-CD9E-8F45-A349-6BBD24963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40" name="Ink 739">
                        <a:extLst>
                          <a:ext uri="{FF2B5EF4-FFF2-40B4-BE49-F238E27FC236}">
                            <a16:creationId xmlns:a16="http://schemas.microsoft.com/office/drawing/2014/main" id="{E824C881-CD9E-8F45-A349-6BBD24963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7" name="Group 566">
                  <a:extLst>
                    <a:ext uri="{FF2B5EF4-FFF2-40B4-BE49-F238E27FC236}">
                      <a16:creationId xmlns:a16="http://schemas.microsoft.com/office/drawing/2014/main" id="{2125A6C8-FDDA-324F-8857-9F2D95B98D98}"/>
                    </a:ext>
                  </a:extLst>
                </p:cNvPr>
                <p:cNvGrpSpPr/>
                <p:nvPr/>
              </p:nvGrpSpPr>
              <p:grpSpPr>
                <a:xfrm>
                  <a:off x="6172194" y="669115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3">
                    <p14:nvContentPartPr>
                      <p14:cNvPr id="717" name="Ink 716">
                        <a:extLst>
                          <a:ext uri="{FF2B5EF4-FFF2-40B4-BE49-F238E27FC236}">
                            <a16:creationId xmlns:a16="http://schemas.microsoft.com/office/drawing/2014/main" id="{40657BC7-35FE-1F49-8784-5972A5961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17" name="Ink 716">
                        <a:extLst>
                          <a:ext uri="{FF2B5EF4-FFF2-40B4-BE49-F238E27FC236}">
                            <a16:creationId xmlns:a16="http://schemas.microsoft.com/office/drawing/2014/main" id="{40657BC7-35FE-1F49-8784-5972A5961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4">
                    <p14:nvContentPartPr>
                      <p14:cNvPr id="718" name="Ink 717">
                        <a:extLst>
                          <a:ext uri="{FF2B5EF4-FFF2-40B4-BE49-F238E27FC236}">
                            <a16:creationId xmlns:a16="http://schemas.microsoft.com/office/drawing/2014/main" id="{01635D12-C19E-4E4B-87B2-EE27D73152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18" name="Ink 717">
                        <a:extLst>
                          <a:ext uri="{FF2B5EF4-FFF2-40B4-BE49-F238E27FC236}">
                            <a16:creationId xmlns:a16="http://schemas.microsoft.com/office/drawing/2014/main" id="{01635D12-C19E-4E4B-87B2-EE27D73152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5">
                    <p14:nvContentPartPr>
                      <p14:cNvPr id="719" name="Ink 718">
                        <a:extLst>
                          <a:ext uri="{FF2B5EF4-FFF2-40B4-BE49-F238E27FC236}">
                            <a16:creationId xmlns:a16="http://schemas.microsoft.com/office/drawing/2014/main" id="{4E362081-9F68-AC4A-B82C-5EA3D8BE46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19" name="Ink 718">
                        <a:extLst>
                          <a:ext uri="{FF2B5EF4-FFF2-40B4-BE49-F238E27FC236}">
                            <a16:creationId xmlns:a16="http://schemas.microsoft.com/office/drawing/2014/main" id="{4E362081-9F68-AC4A-B82C-5EA3D8BE46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6">
                    <p14:nvContentPartPr>
                      <p14:cNvPr id="720" name="Ink 719">
                        <a:extLst>
                          <a:ext uri="{FF2B5EF4-FFF2-40B4-BE49-F238E27FC236}">
                            <a16:creationId xmlns:a16="http://schemas.microsoft.com/office/drawing/2014/main" id="{9EFFE186-4C91-8947-9AE3-67342E039D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20" name="Ink 719">
                        <a:extLst>
                          <a:ext uri="{FF2B5EF4-FFF2-40B4-BE49-F238E27FC236}">
                            <a16:creationId xmlns:a16="http://schemas.microsoft.com/office/drawing/2014/main" id="{9EFFE186-4C91-8947-9AE3-67342E039D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7">
                    <p14:nvContentPartPr>
                      <p14:cNvPr id="721" name="Ink 720">
                        <a:extLst>
                          <a:ext uri="{FF2B5EF4-FFF2-40B4-BE49-F238E27FC236}">
                            <a16:creationId xmlns:a16="http://schemas.microsoft.com/office/drawing/2014/main" id="{97A48CFB-7AA5-4F46-96E7-9A511595C2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21" name="Ink 720">
                        <a:extLst>
                          <a:ext uri="{FF2B5EF4-FFF2-40B4-BE49-F238E27FC236}">
                            <a16:creationId xmlns:a16="http://schemas.microsoft.com/office/drawing/2014/main" id="{97A48CFB-7AA5-4F46-96E7-9A511595C2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8">
                    <p14:nvContentPartPr>
                      <p14:cNvPr id="722" name="Ink 721">
                        <a:extLst>
                          <a:ext uri="{FF2B5EF4-FFF2-40B4-BE49-F238E27FC236}">
                            <a16:creationId xmlns:a16="http://schemas.microsoft.com/office/drawing/2014/main" id="{8867872F-B224-3F45-A403-9552F44D74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22" name="Ink 721">
                        <a:extLst>
                          <a:ext uri="{FF2B5EF4-FFF2-40B4-BE49-F238E27FC236}">
                            <a16:creationId xmlns:a16="http://schemas.microsoft.com/office/drawing/2014/main" id="{8867872F-B224-3F45-A403-9552F44D7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9">
                    <p14:nvContentPartPr>
                      <p14:cNvPr id="723" name="Ink 722">
                        <a:extLst>
                          <a:ext uri="{FF2B5EF4-FFF2-40B4-BE49-F238E27FC236}">
                            <a16:creationId xmlns:a16="http://schemas.microsoft.com/office/drawing/2014/main" id="{6D5F7BA2-C8A0-F44F-99C8-7E848CB84B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23" name="Ink 722">
                        <a:extLst>
                          <a:ext uri="{FF2B5EF4-FFF2-40B4-BE49-F238E27FC236}">
                            <a16:creationId xmlns:a16="http://schemas.microsoft.com/office/drawing/2014/main" id="{6D5F7BA2-C8A0-F44F-99C8-7E848CB84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0">
                    <p14:nvContentPartPr>
                      <p14:cNvPr id="724" name="Ink 723">
                        <a:extLst>
                          <a:ext uri="{FF2B5EF4-FFF2-40B4-BE49-F238E27FC236}">
                            <a16:creationId xmlns:a16="http://schemas.microsoft.com/office/drawing/2014/main" id="{529F6616-AF05-0F47-94CF-19A491B50E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24" name="Ink 723">
                        <a:extLst>
                          <a:ext uri="{FF2B5EF4-FFF2-40B4-BE49-F238E27FC236}">
                            <a16:creationId xmlns:a16="http://schemas.microsoft.com/office/drawing/2014/main" id="{529F6616-AF05-0F47-94CF-19A491B50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1">
                    <p14:nvContentPartPr>
                      <p14:cNvPr id="725" name="Ink 724">
                        <a:extLst>
                          <a:ext uri="{FF2B5EF4-FFF2-40B4-BE49-F238E27FC236}">
                            <a16:creationId xmlns:a16="http://schemas.microsoft.com/office/drawing/2014/main" id="{62069AB7-14CA-D74A-97B5-F2F0B4B477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25" name="Ink 724">
                        <a:extLst>
                          <a:ext uri="{FF2B5EF4-FFF2-40B4-BE49-F238E27FC236}">
                            <a16:creationId xmlns:a16="http://schemas.microsoft.com/office/drawing/2014/main" id="{62069AB7-14CA-D74A-97B5-F2F0B4B47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2">
                    <p14:nvContentPartPr>
                      <p14:cNvPr id="726" name="Ink 725">
                        <a:extLst>
                          <a:ext uri="{FF2B5EF4-FFF2-40B4-BE49-F238E27FC236}">
                            <a16:creationId xmlns:a16="http://schemas.microsoft.com/office/drawing/2014/main" id="{FC05931C-48E1-384C-9945-FE48FECB6F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26" name="Ink 725">
                        <a:extLst>
                          <a:ext uri="{FF2B5EF4-FFF2-40B4-BE49-F238E27FC236}">
                            <a16:creationId xmlns:a16="http://schemas.microsoft.com/office/drawing/2014/main" id="{FC05931C-48E1-384C-9945-FE48FECB6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3">
                    <p14:nvContentPartPr>
                      <p14:cNvPr id="727" name="Ink 726">
                        <a:extLst>
                          <a:ext uri="{FF2B5EF4-FFF2-40B4-BE49-F238E27FC236}">
                            <a16:creationId xmlns:a16="http://schemas.microsoft.com/office/drawing/2014/main" id="{B919FFBE-CAE5-3746-A287-1DDD04474E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27" name="Ink 726">
                        <a:extLst>
                          <a:ext uri="{FF2B5EF4-FFF2-40B4-BE49-F238E27FC236}">
                            <a16:creationId xmlns:a16="http://schemas.microsoft.com/office/drawing/2014/main" id="{B919FFBE-CAE5-3746-A287-1DDD04474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28" name="Group 727">
                    <a:extLst>
                      <a:ext uri="{FF2B5EF4-FFF2-40B4-BE49-F238E27FC236}">
                        <a16:creationId xmlns:a16="http://schemas.microsoft.com/office/drawing/2014/main" id="{23FAD828-E7DA-BA47-A956-7556BD6AB945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4">
                      <p14:nvContentPartPr>
                        <p14:cNvPr id="731" name="Ink 730">
                          <a:extLst>
                            <a:ext uri="{FF2B5EF4-FFF2-40B4-BE49-F238E27FC236}">
                              <a16:creationId xmlns:a16="http://schemas.microsoft.com/office/drawing/2014/main" id="{B504BEB5-4708-1A4F-8C27-10416929A2E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31" name="Ink 730">
                          <a:extLst>
                            <a:ext uri="{FF2B5EF4-FFF2-40B4-BE49-F238E27FC236}">
                              <a16:creationId xmlns:a16="http://schemas.microsoft.com/office/drawing/2014/main" id="{B504BEB5-4708-1A4F-8C27-10416929A2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5">
                      <p14:nvContentPartPr>
                        <p14:cNvPr id="732" name="Ink 731">
                          <a:extLst>
                            <a:ext uri="{FF2B5EF4-FFF2-40B4-BE49-F238E27FC236}">
                              <a16:creationId xmlns:a16="http://schemas.microsoft.com/office/drawing/2014/main" id="{3E958265-2434-F943-8DA4-A02C1096AA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32" name="Ink 731">
                          <a:extLst>
                            <a:ext uri="{FF2B5EF4-FFF2-40B4-BE49-F238E27FC236}">
                              <a16:creationId xmlns:a16="http://schemas.microsoft.com/office/drawing/2014/main" id="{3E958265-2434-F943-8DA4-A02C1096AA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6">
                      <p14:nvContentPartPr>
                        <p14:cNvPr id="733" name="Ink 732">
                          <a:extLst>
                            <a:ext uri="{FF2B5EF4-FFF2-40B4-BE49-F238E27FC236}">
                              <a16:creationId xmlns:a16="http://schemas.microsoft.com/office/drawing/2014/main" id="{1E612AD8-3214-F14B-8C88-0F1AB2B4B50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33" name="Ink 732">
                          <a:extLst>
                            <a:ext uri="{FF2B5EF4-FFF2-40B4-BE49-F238E27FC236}">
                              <a16:creationId xmlns:a16="http://schemas.microsoft.com/office/drawing/2014/main" id="{1E612AD8-3214-F14B-8C88-0F1AB2B4B5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7">
                    <p14:nvContentPartPr>
                      <p14:cNvPr id="729" name="Ink 728">
                        <a:extLst>
                          <a:ext uri="{FF2B5EF4-FFF2-40B4-BE49-F238E27FC236}">
                            <a16:creationId xmlns:a16="http://schemas.microsoft.com/office/drawing/2014/main" id="{8B3E16A4-97E6-B64E-8DA0-1A215A1CCA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29" name="Ink 728">
                        <a:extLst>
                          <a:ext uri="{FF2B5EF4-FFF2-40B4-BE49-F238E27FC236}">
                            <a16:creationId xmlns:a16="http://schemas.microsoft.com/office/drawing/2014/main" id="{8B3E16A4-97E6-B64E-8DA0-1A215A1CC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8">
                    <p14:nvContentPartPr>
                      <p14:cNvPr id="730" name="Ink 729">
                        <a:extLst>
                          <a:ext uri="{FF2B5EF4-FFF2-40B4-BE49-F238E27FC236}">
                            <a16:creationId xmlns:a16="http://schemas.microsoft.com/office/drawing/2014/main" id="{0CE9795C-97C7-844F-BC63-EA646DB3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30" name="Ink 729">
                        <a:extLst>
                          <a:ext uri="{FF2B5EF4-FFF2-40B4-BE49-F238E27FC236}">
                            <a16:creationId xmlns:a16="http://schemas.microsoft.com/office/drawing/2014/main" id="{0CE9795C-97C7-844F-BC63-EA646DB3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71D15586-9516-8749-BDCB-DDFEB4A0177B}"/>
                    </a:ext>
                  </a:extLst>
                </p:cNvPr>
                <p:cNvSpPr/>
                <p:nvPr/>
              </p:nvSpPr>
              <p:spPr>
                <a:xfrm>
                  <a:off x="1928766" y="3795111"/>
                  <a:ext cx="1161927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Actions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(action_dims)</a:t>
                  </a:r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FDADE63C-113E-D341-87DB-C5900C1CFBFE}"/>
                    </a:ext>
                  </a:extLst>
                </p:cNvPr>
                <p:cNvSpPr/>
                <p:nvPr/>
              </p:nvSpPr>
              <p:spPr>
                <a:xfrm>
                  <a:off x="7044612" y="3529433"/>
                  <a:ext cx="985343" cy="378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Q Value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(action_dim)</a:t>
                  </a:r>
                </a:p>
              </p:txBody>
            </p:sp>
            <p:grpSp>
              <p:nvGrpSpPr>
                <p:cNvPr id="570" name="Group 569">
                  <a:extLst>
                    <a:ext uri="{FF2B5EF4-FFF2-40B4-BE49-F238E27FC236}">
                      <a16:creationId xmlns:a16="http://schemas.microsoft.com/office/drawing/2014/main" id="{71C05712-B656-9D43-A205-6F0FEDCDDB74}"/>
                    </a:ext>
                  </a:extLst>
                </p:cNvPr>
                <p:cNvGrpSpPr/>
                <p:nvPr/>
              </p:nvGrpSpPr>
              <p:grpSpPr>
                <a:xfrm>
                  <a:off x="2332137" y="2796819"/>
                  <a:ext cx="203200" cy="928605"/>
                  <a:chOff x="3784601" y="1396874"/>
                  <a:chExt cx="203200" cy="928605"/>
                </a:xfrm>
              </p:grpSpPr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8203201D-82D1-5640-99B8-CFAD02447D4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77E280BD-527A-DF4C-87AF-A97514D4C900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C69128A6-57B8-934D-8AFA-2DF65AA25F25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</p:grp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EFCC5A8-1B5E-DF45-B256-AA5BA0ADE04E}"/>
                    </a:ext>
                  </a:extLst>
                </p:cNvPr>
                <p:cNvGrpSpPr/>
                <p:nvPr/>
              </p:nvGrpSpPr>
              <p:grpSpPr>
                <a:xfrm>
                  <a:off x="4071535" y="2923734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C4929274-171D-1B40-9DDD-FAFAB2388B8C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BFC7A508-47C0-4C4B-A3BB-762EA592C80F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E761D76-D501-4C4D-85E1-E97793F7B9CA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45448064-C7DB-C54E-A7E1-DF1262A34B4E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9">
                    <p14:nvContentPartPr>
                      <p14:cNvPr id="711" name="Ink 710">
                        <a:extLst>
                          <a:ext uri="{FF2B5EF4-FFF2-40B4-BE49-F238E27FC236}">
                            <a16:creationId xmlns:a16="http://schemas.microsoft.com/office/drawing/2014/main" id="{EE9200A6-9DF3-BE43-A2A1-DE1D6DC989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11" name="Ink 710">
                        <a:extLst>
                          <a:ext uri="{FF2B5EF4-FFF2-40B4-BE49-F238E27FC236}">
                            <a16:creationId xmlns:a16="http://schemas.microsoft.com/office/drawing/2014/main" id="{EE9200A6-9DF3-BE43-A2A1-DE1D6DC98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0">
                    <p14:nvContentPartPr>
                      <p14:cNvPr id="712" name="Ink 711">
                        <a:extLst>
                          <a:ext uri="{FF2B5EF4-FFF2-40B4-BE49-F238E27FC236}">
                            <a16:creationId xmlns:a16="http://schemas.microsoft.com/office/drawing/2014/main" id="{DC592556-6660-D546-9361-5F4F058A9C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12" name="Ink 711">
                        <a:extLst>
                          <a:ext uri="{FF2B5EF4-FFF2-40B4-BE49-F238E27FC236}">
                            <a16:creationId xmlns:a16="http://schemas.microsoft.com/office/drawing/2014/main" id="{DC592556-6660-D546-9361-5F4F058A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1">
                    <p14:nvContentPartPr>
                      <p14:cNvPr id="713" name="Ink 712">
                        <a:extLst>
                          <a:ext uri="{FF2B5EF4-FFF2-40B4-BE49-F238E27FC236}">
                            <a16:creationId xmlns:a16="http://schemas.microsoft.com/office/drawing/2014/main" id="{39B71D66-3718-BE49-8D83-C8A1F8F535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13" name="Ink 712">
                        <a:extLst>
                          <a:ext uri="{FF2B5EF4-FFF2-40B4-BE49-F238E27FC236}">
                            <a16:creationId xmlns:a16="http://schemas.microsoft.com/office/drawing/2014/main" id="{39B71D66-3718-BE49-8D83-C8A1F8F53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36C4234-6F1E-5E40-8DEA-5D7580D77213}"/>
                    </a:ext>
                  </a:extLst>
                </p:cNvPr>
                <p:cNvGrpSpPr/>
                <p:nvPr/>
              </p:nvGrpSpPr>
              <p:grpSpPr>
                <a:xfrm>
                  <a:off x="5011565" y="2923734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98ADE670-B3B9-6A49-B810-9FAB9A51C18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034F735D-B754-BB4F-A9DC-73070B05023B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1C176F4B-B754-8D4C-9D3F-787554AC93C2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84A33DE9-DBC4-5647-8CE7-94EBC9326AAD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2">
                    <p14:nvContentPartPr>
                      <p14:cNvPr id="704" name="Ink 703">
                        <a:extLst>
                          <a:ext uri="{FF2B5EF4-FFF2-40B4-BE49-F238E27FC236}">
                            <a16:creationId xmlns:a16="http://schemas.microsoft.com/office/drawing/2014/main" id="{535AFC27-6144-B743-89C5-69BE14FAAF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04" name="Ink 703">
                        <a:extLst>
                          <a:ext uri="{FF2B5EF4-FFF2-40B4-BE49-F238E27FC236}">
                            <a16:creationId xmlns:a16="http://schemas.microsoft.com/office/drawing/2014/main" id="{535AFC27-6144-B743-89C5-69BE14FAAF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3">
                    <p14:nvContentPartPr>
                      <p14:cNvPr id="705" name="Ink 704">
                        <a:extLst>
                          <a:ext uri="{FF2B5EF4-FFF2-40B4-BE49-F238E27FC236}">
                            <a16:creationId xmlns:a16="http://schemas.microsoft.com/office/drawing/2014/main" id="{2A72F0E0-2CA6-0C47-A4A6-72457156CF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05" name="Ink 704">
                        <a:extLst>
                          <a:ext uri="{FF2B5EF4-FFF2-40B4-BE49-F238E27FC236}">
                            <a16:creationId xmlns:a16="http://schemas.microsoft.com/office/drawing/2014/main" id="{2A72F0E0-2CA6-0C47-A4A6-72457156C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4">
                    <p14:nvContentPartPr>
                      <p14:cNvPr id="706" name="Ink 705">
                        <a:extLst>
                          <a:ext uri="{FF2B5EF4-FFF2-40B4-BE49-F238E27FC236}">
                            <a16:creationId xmlns:a16="http://schemas.microsoft.com/office/drawing/2014/main" id="{80763F04-6059-DA4F-ACE7-009591A84D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06" name="Ink 705">
                        <a:extLst>
                          <a:ext uri="{FF2B5EF4-FFF2-40B4-BE49-F238E27FC236}">
                            <a16:creationId xmlns:a16="http://schemas.microsoft.com/office/drawing/2014/main" id="{80763F04-6059-DA4F-ACE7-009591A84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4F0AE361-A0BF-4B40-A665-5B396D2BAA54}"/>
                    </a:ext>
                  </a:extLst>
                </p:cNvPr>
                <p:cNvSpPr/>
                <p:nvPr/>
              </p:nvSpPr>
              <p:spPr>
                <a:xfrm>
                  <a:off x="4029433" y="4464309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400</a:t>
                  </a:r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230D51B6-E716-0645-A411-4B16423B578C}"/>
                    </a:ext>
                  </a:extLst>
                </p:cNvPr>
                <p:cNvSpPr/>
                <p:nvPr/>
              </p:nvSpPr>
              <p:spPr>
                <a:xfrm>
                  <a:off x="4834121" y="4493526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300</a:t>
                  </a:r>
                </a:p>
              </p:txBody>
            </p: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320CF9D7-25CF-1747-B1BC-660DFDBE71F8}"/>
                    </a:ext>
                  </a:extLst>
                </p:cNvPr>
                <p:cNvGrpSpPr/>
                <p:nvPr/>
              </p:nvGrpSpPr>
              <p:grpSpPr>
                <a:xfrm>
                  <a:off x="5925637" y="2934570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E001514A-AF59-6743-AEC8-ED014FB5364F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A68A7E7D-4BCF-AE41-A357-61391ECD393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163C0D2B-9938-BC45-8201-2831CA4D8D9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9C84CD51-C5C0-214D-867F-1C044D9C04CD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5">
                    <p14:nvContentPartPr>
                      <p14:cNvPr id="697" name="Ink 696">
                        <a:extLst>
                          <a:ext uri="{FF2B5EF4-FFF2-40B4-BE49-F238E27FC236}">
                            <a16:creationId xmlns:a16="http://schemas.microsoft.com/office/drawing/2014/main" id="{FB3DEEC7-567B-7A4F-B58B-6EDBFB7C84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697" name="Ink 696">
                        <a:extLst>
                          <a:ext uri="{FF2B5EF4-FFF2-40B4-BE49-F238E27FC236}">
                            <a16:creationId xmlns:a16="http://schemas.microsoft.com/office/drawing/2014/main" id="{FB3DEEC7-567B-7A4F-B58B-6EDBFB7C84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6">
                    <p14:nvContentPartPr>
                      <p14:cNvPr id="698" name="Ink 697">
                        <a:extLst>
                          <a:ext uri="{FF2B5EF4-FFF2-40B4-BE49-F238E27FC236}">
                            <a16:creationId xmlns:a16="http://schemas.microsoft.com/office/drawing/2014/main" id="{C72BD577-9DCA-1A4B-BCBA-5F63ABB124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698" name="Ink 697">
                        <a:extLst>
                          <a:ext uri="{FF2B5EF4-FFF2-40B4-BE49-F238E27FC236}">
                            <a16:creationId xmlns:a16="http://schemas.microsoft.com/office/drawing/2014/main" id="{C72BD577-9DCA-1A4B-BCBA-5F63ABB12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7">
                    <p14:nvContentPartPr>
                      <p14:cNvPr id="699" name="Ink 698">
                        <a:extLst>
                          <a:ext uri="{FF2B5EF4-FFF2-40B4-BE49-F238E27FC236}">
                            <a16:creationId xmlns:a16="http://schemas.microsoft.com/office/drawing/2014/main" id="{65666F57-9B90-FC40-9410-0109C0052A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699" name="Ink 698">
                        <a:extLst>
                          <a:ext uri="{FF2B5EF4-FFF2-40B4-BE49-F238E27FC236}">
                            <a16:creationId xmlns:a16="http://schemas.microsoft.com/office/drawing/2014/main" id="{65666F57-9B90-FC40-9410-0109C0052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19B1F529-DD50-C347-B831-04D358DECFA7}"/>
                    </a:ext>
                  </a:extLst>
                </p:cNvPr>
                <p:cNvGrpSpPr/>
                <p:nvPr/>
              </p:nvGrpSpPr>
              <p:grpSpPr>
                <a:xfrm>
                  <a:off x="4294418" y="2977833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8">
                    <p14:nvContentPartPr>
                      <p14:cNvPr id="676" name="Ink 675">
                        <a:extLst>
                          <a:ext uri="{FF2B5EF4-FFF2-40B4-BE49-F238E27FC236}">
                            <a16:creationId xmlns:a16="http://schemas.microsoft.com/office/drawing/2014/main" id="{503BFD09-A99A-8548-9C97-F5FD49CC5C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76" name="Ink 675">
                        <a:extLst>
                          <a:ext uri="{FF2B5EF4-FFF2-40B4-BE49-F238E27FC236}">
                            <a16:creationId xmlns:a16="http://schemas.microsoft.com/office/drawing/2014/main" id="{503BFD09-A99A-8548-9C97-F5FD49CC5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9">
                    <p14:nvContentPartPr>
                      <p14:cNvPr id="677" name="Ink 676">
                        <a:extLst>
                          <a:ext uri="{FF2B5EF4-FFF2-40B4-BE49-F238E27FC236}">
                            <a16:creationId xmlns:a16="http://schemas.microsoft.com/office/drawing/2014/main" id="{BE439973-5702-744E-8E92-03C441DBD9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77" name="Ink 676">
                        <a:extLst>
                          <a:ext uri="{FF2B5EF4-FFF2-40B4-BE49-F238E27FC236}">
                            <a16:creationId xmlns:a16="http://schemas.microsoft.com/office/drawing/2014/main" id="{BE439973-5702-744E-8E92-03C441DBD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0">
                    <p14:nvContentPartPr>
                      <p14:cNvPr id="678" name="Ink 677">
                        <a:extLst>
                          <a:ext uri="{FF2B5EF4-FFF2-40B4-BE49-F238E27FC236}">
                            <a16:creationId xmlns:a16="http://schemas.microsoft.com/office/drawing/2014/main" id="{D0F609F0-253D-7F4C-86B6-F0D657CF75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78" name="Ink 677">
                        <a:extLst>
                          <a:ext uri="{FF2B5EF4-FFF2-40B4-BE49-F238E27FC236}">
                            <a16:creationId xmlns:a16="http://schemas.microsoft.com/office/drawing/2014/main" id="{D0F609F0-253D-7F4C-86B6-F0D657CF7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1">
                    <p14:nvContentPartPr>
                      <p14:cNvPr id="679" name="Ink 678">
                        <a:extLst>
                          <a:ext uri="{FF2B5EF4-FFF2-40B4-BE49-F238E27FC236}">
                            <a16:creationId xmlns:a16="http://schemas.microsoft.com/office/drawing/2014/main" id="{AD66F48A-34F3-6546-9893-D36E16141E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79" name="Ink 678">
                        <a:extLst>
                          <a:ext uri="{FF2B5EF4-FFF2-40B4-BE49-F238E27FC236}">
                            <a16:creationId xmlns:a16="http://schemas.microsoft.com/office/drawing/2014/main" id="{AD66F48A-34F3-6546-9893-D36E16141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2">
                    <p14:nvContentPartPr>
                      <p14:cNvPr id="680" name="Ink 679">
                        <a:extLst>
                          <a:ext uri="{FF2B5EF4-FFF2-40B4-BE49-F238E27FC236}">
                            <a16:creationId xmlns:a16="http://schemas.microsoft.com/office/drawing/2014/main" id="{0EFF3010-0561-EA4D-8A0B-0650743B62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80" name="Ink 679">
                        <a:extLst>
                          <a:ext uri="{FF2B5EF4-FFF2-40B4-BE49-F238E27FC236}">
                            <a16:creationId xmlns:a16="http://schemas.microsoft.com/office/drawing/2014/main" id="{0EFF3010-0561-EA4D-8A0B-0650743B62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3">
                    <p14:nvContentPartPr>
                      <p14:cNvPr id="681" name="Ink 680">
                        <a:extLst>
                          <a:ext uri="{FF2B5EF4-FFF2-40B4-BE49-F238E27FC236}">
                            <a16:creationId xmlns:a16="http://schemas.microsoft.com/office/drawing/2014/main" id="{E35FD4F4-E2D2-D548-95BD-BA1A3094075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81" name="Ink 680">
                        <a:extLst>
                          <a:ext uri="{FF2B5EF4-FFF2-40B4-BE49-F238E27FC236}">
                            <a16:creationId xmlns:a16="http://schemas.microsoft.com/office/drawing/2014/main" id="{E35FD4F4-E2D2-D548-95BD-BA1A30940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4">
                    <p14:nvContentPartPr>
                      <p14:cNvPr id="682" name="Ink 681">
                        <a:extLst>
                          <a:ext uri="{FF2B5EF4-FFF2-40B4-BE49-F238E27FC236}">
                            <a16:creationId xmlns:a16="http://schemas.microsoft.com/office/drawing/2014/main" id="{06758313-1EB7-D34C-9074-F407B4915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82" name="Ink 681">
                        <a:extLst>
                          <a:ext uri="{FF2B5EF4-FFF2-40B4-BE49-F238E27FC236}">
                            <a16:creationId xmlns:a16="http://schemas.microsoft.com/office/drawing/2014/main" id="{06758313-1EB7-D34C-9074-F407B4915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5">
                    <p14:nvContentPartPr>
                      <p14:cNvPr id="683" name="Ink 682">
                        <a:extLst>
                          <a:ext uri="{FF2B5EF4-FFF2-40B4-BE49-F238E27FC236}">
                            <a16:creationId xmlns:a16="http://schemas.microsoft.com/office/drawing/2014/main" id="{A6C6CCF4-4278-9A44-82E1-33B304226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83" name="Ink 682">
                        <a:extLst>
                          <a:ext uri="{FF2B5EF4-FFF2-40B4-BE49-F238E27FC236}">
                            <a16:creationId xmlns:a16="http://schemas.microsoft.com/office/drawing/2014/main" id="{A6C6CCF4-4278-9A44-82E1-33B304226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6">
                    <p14:nvContentPartPr>
                      <p14:cNvPr id="684" name="Ink 683">
                        <a:extLst>
                          <a:ext uri="{FF2B5EF4-FFF2-40B4-BE49-F238E27FC236}">
                            <a16:creationId xmlns:a16="http://schemas.microsoft.com/office/drawing/2014/main" id="{A5C07C55-531D-A643-9740-24662913A1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84" name="Ink 683">
                        <a:extLst>
                          <a:ext uri="{FF2B5EF4-FFF2-40B4-BE49-F238E27FC236}">
                            <a16:creationId xmlns:a16="http://schemas.microsoft.com/office/drawing/2014/main" id="{A5C07C55-531D-A643-9740-24662913A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7">
                    <p14:nvContentPartPr>
                      <p14:cNvPr id="685" name="Ink 684">
                        <a:extLst>
                          <a:ext uri="{FF2B5EF4-FFF2-40B4-BE49-F238E27FC236}">
                            <a16:creationId xmlns:a16="http://schemas.microsoft.com/office/drawing/2014/main" id="{C1430AAB-4D4F-604A-8768-0E211396F7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85" name="Ink 684">
                        <a:extLst>
                          <a:ext uri="{FF2B5EF4-FFF2-40B4-BE49-F238E27FC236}">
                            <a16:creationId xmlns:a16="http://schemas.microsoft.com/office/drawing/2014/main" id="{C1430AAB-4D4F-604A-8768-0E211396F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8">
                    <p14:nvContentPartPr>
                      <p14:cNvPr id="686" name="Ink 685">
                        <a:extLst>
                          <a:ext uri="{FF2B5EF4-FFF2-40B4-BE49-F238E27FC236}">
                            <a16:creationId xmlns:a16="http://schemas.microsoft.com/office/drawing/2014/main" id="{234028AF-BA0B-1641-9170-5426040C4C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86" name="Ink 685">
                        <a:extLst>
                          <a:ext uri="{FF2B5EF4-FFF2-40B4-BE49-F238E27FC236}">
                            <a16:creationId xmlns:a16="http://schemas.microsoft.com/office/drawing/2014/main" id="{234028AF-BA0B-1641-9170-5426040C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07CFA9B1-34E3-5D44-AAC9-5FD2341EF99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99">
                      <p14:nvContentPartPr>
                        <p14:cNvPr id="690" name="Ink 689">
                          <a:extLst>
                            <a:ext uri="{FF2B5EF4-FFF2-40B4-BE49-F238E27FC236}">
                              <a16:creationId xmlns:a16="http://schemas.microsoft.com/office/drawing/2014/main" id="{180A5A7A-5F6C-E74F-89EE-8D9327FF1D8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90" name="Ink 689">
                          <a:extLst>
                            <a:ext uri="{FF2B5EF4-FFF2-40B4-BE49-F238E27FC236}">
                              <a16:creationId xmlns:a16="http://schemas.microsoft.com/office/drawing/2014/main" id="{180A5A7A-5F6C-E74F-89EE-8D9327FF1D8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0">
                      <p14:nvContentPartPr>
                        <p14:cNvPr id="691" name="Ink 690">
                          <a:extLst>
                            <a:ext uri="{FF2B5EF4-FFF2-40B4-BE49-F238E27FC236}">
                              <a16:creationId xmlns:a16="http://schemas.microsoft.com/office/drawing/2014/main" id="{2368E83A-E30C-B144-92DB-0F1942A878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91" name="Ink 690">
                          <a:extLst>
                            <a:ext uri="{FF2B5EF4-FFF2-40B4-BE49-F238E27FC236}">
                              <a16:creationId xmlns:a16="http://schemas.microsoft.com/office/drawing/2014/main" id="{2368E83A-E30C-B144-92DB-0F1942A878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1">
                      <p14:nvContentPartPr>
                        <p14:cNvPr id="692" name="Ink 691">
                          <a:extLst>
                            <a:ext uri="{FF2B5EF4-FFF2-40B4-BE49-F238E27FC236}">
                              <a16:creationId xmlns:a16="http://schemas.microsoft.com/office/drawing/2014/main" id="{0502B6E9-C135-6548-93DC-B82D0B1507B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92" name="Ink 691">
                          <a:extLst>
                            <a:ext uri="{FF2B5EF4-FFF2-40B4-BE49-F238E27FC236}">
                              <a16:creationId xmlns:a16="http://schemas.microsoft.com/office/drawing/2014/main" id="{0502B6E9-C135-6548-93DC-B82D0B1507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2">
                    <p14:nvContentPartPr>
                      <p14:cNvPr id="688" name="Ink 687">
                        <a:extLst>
                          <a:ext uri="{FF2B5EF4-FFF2-40B4-BE49-F238E27FC236}">
                            <a16:creationId xmlns:a16="http://schemas.microsoft.com/office/drawing/2014/main" id="{B4DD8400-1D0F-0744-B279-4F0ADE1B6A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88" name="Ink 687">
                        <a:extLst>
                          <a:ext uri="{FF2B5EF4-FFF2-40B4-BE49-F238E27FC236}">
                            <a16:creationId xmlns:a16="http://schemas.microsoft.com/office/drawing/2014/main" id="{B4DD8400-1D0F-0744-B279-4F0ADE1B6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3">
                    <p14:nvContentPartPr>
                      <p14:cNvPr id="689" name="Ink 688">
                        <a:extLst>
                          <a:ext uri="{FF2B5EF4-FFF2-40B4-BE49-F238E27FC236}">
                            <a16:creationId xmlns:a16="http://schemas.microsoft.com/office/drawing/2014/main" id="{7936E4D1-EC52-F248-A1EE-5BF930097F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89" name="Ink 688">
                        <a:extLst>
                          <a:ext uri="{FF2B5EF4-FFF2-40B4-BE49-F238E27FC236}">
                            <a16:creationId xmlns:a16="http://schemas.microsoft.com/office/drawing/2014/main" id="{7936E4D1-EC52-F248-A1EE-5BF930097F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7459C0D-7E5B-4C41-BD23-282998AF3F24}"/>
                    </a:ext>
                  </a:extLst>
                </p:cNvPr>
                <p:cNvGrpSpPr/>
                <p:nvPr/>
              </p:nvGrpSpPr>
              <p:grpSpPr>
                <a:xfrm>
                  <a:off x="5208093" y="3013947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4">
                    <p14:nvContentPartPr>
                      <p14:cNvPr id="659" name="Ink 658">
                        <a:extLst>
                          <a:ext uri="{FF2B5EF4-FFF2-40B4-BE49-F238E27FC236}">
                            <a16:creationId xmlns:a16="http://schemas.microsoft.com/office/drawing/2014/main" id="{D7BC77B9-082A-0245-8A9B-CFEE5DD9E3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59" name="Ink 658">
                        <a:extLst>
                          <a:ext uri="{FF2B5EF4-FFF2-40B4-BE49-F238E27FC236}">
                            <a16:creationId xmlns:a16="http://schemas.microsoft.com/office/drawing/2014/main" id="{D7BC77B9-082A-0245-8A9B-CFEE5DD9E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5">
                    <p14:nvContentPartPr>
                      <p14:cNvPr id="660" name="Ink 659">
                        <a:extLst>
                          <a:ext uri="{FF2B5EF4-FFF2-40B4-BE49-F238E27FC236}">
                            <a16:creationId xmlns:a16="http://schemas.microsoft.com/office/drawing/2014/main" id="{948BC769-80CE-E842-8044-A53B13DEE8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60" name="Ink 659">
                        <a:extLst>
                          <a:ext uri="{FF2B5EF4-FFF2-40B4-BE49-F238E27FC236}">
                            <a16:creationId xmlns:a16="http://schemas.microsoft.com/office/drawing/2014/main" id="{948BC769-80CE-E842-8044-A53B13DEE8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6">
                    <p14:nvContentPartPr>
                      <p14:cNvPr id="661" name="Ink 660">
                        <a:extLst>
                          <a:ext uri="{FF2B5EF4-FFF2-40B4-BE49-F238E27FC236}">
                            <a16:creationId xmlns:a16="http://schemas.microsoft.com/office/drawing/2014/main" id="{0442CF35-38DC-4642-BB64-457B64F2A0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61" name="Ink 660">
                        <a:extLst>
                          <a:ext uri="{FF2B5EF4-FFF2-40B4-BE49-F238E27FC236}">
                            <a16:creationId xmlns:a16="http://schemas.microsoft.com/office/drawing/2014/main" id="{0442CF35-38DC-4642-BB64-457B64F2A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7">
                    <p14:nvContentPartPr>
                      <p14:cNvPr id="662" name="Ink 661">
                        <a:extLst>
                          <a:ext uri="{FF2B5EF4-FFF2-40B4-BE49-F238E27FC236}">
                            <a16:creationId xmlns:a16="http://schemas.microsoft.com/office/drawing/2014/main" id="{664BF316-EAEC-FE4B-B8E9-5A617CEE6C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62" name="Ink 661">
                        <a:extLst>
                          <a:ext uri="{FF2B5EF4-FFF2-40B4-BE49-F238E27FC236}">
                            <a16:creationId xmlns:a16="http://schemas.microsoft.com/office/drawing/2014/main" id="{664BF316-EAEC-FE4B-B8E9-5A617CEE6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8">
                    <p14:nvContentPartPr>
                      <p14:cNvPr id="663" name="Ink 662">
                        <a:extLst>
                          <a:ext uri="{FF2B5EF4-FFF2-40B4-BE49-F238E27FC236}">
                            <a16:creationId xmlns:a16="http://schemas.microsoft.com/office/drawing/2014/main" id="{ABE6C04C-FD08-6447-B78E-E7F68C10D0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63" name="Ink 662">
                        <a:extLst>
                          <a:ext uri="{FF2B5EF4-FFF2-40B4-BE49-F238E27FC236}">
                            <a16:creationId xmlns:a16="http://schemas.microsoft.com/office/drawing/2014/main" id="{ABE6C04C-FD08-6447-B78E-E7F68C10D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9">
                    <p14:nvContentPartPr>
                      <p14:cNvPr id="664" name="Ink 663">
                        <a:extLst>
                          <a:ext uri="{FF2B5EF4-FFF2-40B4-BE49-F238E27FC236}">
                            <a16:creationId xmlns:a16="http://schemas.microsoft.com/office/drawing/2014/main" id="{76D8A7FD-26B1-8B47-BD48-1E6D34C5C4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64" name="Ink 663">
                        <a:extLst>
                          <a:ext uri="{FF2B5EF4-FFF2-40B4-BE49-F238E27FC236}">
                            <a16:creationId xmlns:a16="http://schemas.microsoft.com/office/drawing/2014/main" id="{76D8A7FD-26B1-8B47-BD48-1E6D34C5C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0">
                    <p14:nvContentPartPr>
                      <p14:cNvPr id="665" name="Ink 664">
                        <a:extLst>
                          <a:ext uri="{FF2B5EF4-FFF2-40B4-BE49-F238E27FC236}">
                            <a16:creationId xmlns:a16="http://schemas.microsoft.com/office/drawing/2014/main" id="{E6551E4F-ED71-D347-B39D-AD2CF2A709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65" name="Ink 664">
                        <a:extLst>
                          <a:ext uri="{FF2B5EF4-FFF2-40B4-BE49-F238E27FC236}">
                            <a16:creationId xmlns:a16="http://schemas.microsoft.com/office/drawing/2014/main" id="{E6551E4F-ED71-D347-B39D-AD2CF2A70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1">
                    <p14:nvContentPartPr>
                      <p14:cNvPr id="666" name="Ink 665">
                        <a:extLst>
                          <a:ext uri="{FF2B5EF4-FFF2-40B4-BE49-F238E27FC236}">
                            <a16:creationId xmlns:a16="http://schemas.microsoft.com/office/drawing/2014/main" id="{99DC189A-F484-3E4D-9922-7C18A7A0F2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66" name="Ink 665">
                        <a:extLst>
                          <a:ext uri="{FF2B5EF4-FFF2-40B4-BE49-F238E27FC236}">
                            <a16:creationId xmlns:a16="http://schemas.microsoft.com/office/drawing/2014/main" id="{99DC189A-F484-3E4D-9922-7C18A7A0F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2">
                    <p14:nvContentPartPr>
                      <p14:cNvPr id="667" name="Ink 666">
                        <a:extLst>
                          <a:ext uri="{FF2B5EF4-FFF2-40B4-BE49-F238E27FC236}">
                            <a16:creationId xmlns:a16="http://schemas.microsoft.com/office/drawing/2014/main" id="{C6486278-7B94-1648-A0D6-B20701541C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67" name="Ink 666">
                        <a:extLst>
                          <a:ext uri="{FF2B5EF4-FFF2-40B4-BE49-F238E27FC236}">
                            <a16:creationId xmlns:a16="http://schemas.microsoft.com/office/drawing/2014/main" id="{C6486278-7B94-1648-A0D6-B2070154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3">
                    <p14:nvContentPartPr>
                      <p14:cNvPr id="668" name="Ink 667">
                        <a:extLst>
                          <a:ext uri="{FF2B5EF4-FFF2-40B4-BE49-F238E27FC236}">
                            <a16:creationId xmlns:a16="http://schemas.microsoft.com/office/drawing/2014/main" id="{9AF6F1F0-61BC-E34C-9C04-C5B1E99C0F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68" name="Ink 667">
                        <a:extLst>
                          <a:ext uri="{FF2B5EF4-FFF2-40B4-BE49-F238E27FC236}">
                            <a16:creationId xmlns:a16="http://schemas.microsoft.com/office/drawing/2014/main" id="{9AF6F1F0-61BC-E34C-9C04-C5B1E99C0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4">
                    <p14:nvContentPartPr>
                      <p14:cNvPr id="669" name="Ink 668">
                        <a:extLst>
                          <a:ext uri="{FF2B5EF4-FFF2-40B4-BE49-F238E27FC236}">
                            <a16:creationId xmlns:a16="http://schemas.microsoft.com/office/drawing/2014/main" id="{5AA13727-7E1A-564C-B586-D75CD1F5DC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69" name="Ink 668">
                        <a:extLst>
                          <a:ext uri="{FF2B5EF4-FFF2-40B4-BE49-F238E27FC236}">
                            <a16:creationId xmlns:a16="http://schemas.microsoft.com/office/drawing/2014/main" id="{5AA13727-7E1A-564C-B586-D75CD1F5DC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70" name="Group 669">
                    <a:extLst>
                      <a:ext uri="{FF2B5EF4-FFF2-40B4-BE49-F238E27FC236}">
                        <a16:creationId xmlns:a16="http://schemas.microsoft.com/office/drawing/2014/main" id="{4D422394-DB30-9641-84B2-F81D4014E9B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5">
                      <p14:nvContentPartPr>
                        <p14:cNvPr id="673" name="Ink 672">
                          <a:extLst>
                            <a:ext uri="{FF2B5EF4-FFF2-40B4-BE49-F238E27FC236}">
                              <a16:creationId xmlns:a16="http://schemas.microsoft.com/office/drawing/2014/main" id="{8780930C-33F1-4347-BBBE-182F3A69B8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73" name="Ink 672">
                          <a:extLst>
                            <a:ext uri="{FF2B5EF4-FFF2-40B4-BE49-F238E27FC236}">
                              <a16:creationId xmlns:a16="http://schemas.microsoft.com/office/drawing/2014/main" id="{8780930C-33F1-4347-BBBE-182F3A69B8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6">
                      <p14:nvContentPartPr>
                        <p14:cNvPr id="674" name="Ink 673">
                          <a:extLst>
                            <a:ext uri="{FF2B5EF4-FFF2-40B4-BE49-F238E27FC236}">
                              <a16:creationId xmlns:a16="http://schemas.microsoft.com/office/drawing/2014/main" id="{6D968069-DCA3-3D47-B6FC-C84ABF2D65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74" name="Ink 673">
                          <a:extLst>
                            <a:ext uri="{FF2B5EF4-FFF2-40B4-BE49-F238E27FC236}">
                              <a16:creationId xmlns:a16="http://schemas.microsoft.com/office/drawing/2014/main" id="{6D968069-DCA3-3D47-B6FC-C84ABF2D65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7">
                      <p14:nvContentPartPr>
                        <p14:cNvPr id="675" name="Ink 674">
                          <a:extLst>
                            <a:ext uri="{FF2B5EF4-FFF2-40B4-BE49-F238E27FC236}">
                              <a16:creationId xmlns:a16="http://schemas.microsoft.com/office/drawing/2014/main" id="{50010C18-DDA5-8047-8B62-054DFA2196B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75" name="Ink 674">
                          <a:extLst>
                            <a:ext uri="{FF2B5EF4-FFF2-40B4-BE49-F238E27FC236}">
                              <a16:creationId xmlns:a16="http://schemas.microsoft.com/office/drawing/2014/main" id="{50010C18-DDA5-8047-8B62-054DFA2196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8">
                    <p14:nvContentPartPr>
                      <p14:cNvPr id="671" name="Ink 670">
                        <a:extLst>
                          <a:ext uri="{FF2B5EF4-FFF2-40B4-BE49-F238E27FC236}">
                            <a16:creationId xmlns:a16="http://schemas.microsoft.com/office/drawing/2014/main" id="{113B735B-C501-E242-8B1A-0644A29F38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71" name="Ink 670">
                        <a:extLst>
                          <a:ext uri="{FF2B5EF4-FFF2-40B4-BE49-F238E27FC236}">
                            <a16:creationId xmlns:a16="http://schemas.microsoft.com/office/drawing/2014/main" id="{113B735B-C501-E242-8B1A-0644A29F3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9">
                    <p14:nvContentPartPr>
                      <p14:cNvPr id="672" name="Ink 671">
                        <a:extLst>
                          <a:ext uri="{FF2B5EF4-FFF2-40B4-BE49-F238E27FC236}">
                            <a16:creationId xmlns:a16="http://schemas.microsoft.com/office/drawing/2014/main" id="{CCAC8901-70B2-D848-A091-E30ADB1BBB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72" name="Ink 671">
                        <a:extLst>
                          <a:ext uri="{FF2B5EF4-FFF2-40B4-BE49-F238E27FC236}">
                            <a16:creationId xmlns:a16="http://schemas.microsoft.com/office/drawing/2014/main" id="{CCAC8901-70B2-D848-A091-E30ADB1BB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5E8C5238-ED4A-A54E-95F5-1350A5E405EA}"/>
                    </a:ext>
                  </a:extLst>
                </p:cNvPr>
                <p:cNvSpPr/>
                <p:nvPr/>
              </p:nvSpPr>
              <p:spPr>
                <a:xfrm>
                  <a:off x="1630378" y="3166568"/>
                  <a:ext cx="678856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Input</a:t>
                  </a:r>
                </a:p>
              </p:txBody>
            </p: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160E9599-0D6B-2C4A-A45A-AFF840679119}"/>
                    </a:ext>
                  </a:extLst>
                </p:cNvPr>
                <p:cNvGrpSpPr/>
                <p:nvPr/>
              </p:nvGrpSpPr>
              <p:grpSpPr>
                <a:xfrm>
                  <a:off x="6892212" y="2959508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652" name="Oval 651">
                    <a:extLst>
                      <a:ext uri="{FF2B5EF4-FFF2-40B4-BE49-F238E27FC236}">
                        <a16:creationId xmlns:a16="http://schemas.microsoft.com/office/drawing/2014/main" id="{EE12863C-CC5F-604B-A4FF-055F668832CA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653" name="Oval 652">
                    <a:extLst>
                      <a:ext uri="{FF2B5EF4-FFF2-40B4-BE49-F238E27FC236}">
                        <a16:creationId xmlns:a16="http://schemas.microsoft.com/office/drawing/2014/main" id="{34621B80-58E8-A747-9892-3B94D94F900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54" name="Oval 653">
                    <a:extLst>
                      <a:ext uri="{FF2B5EF4-FFF2-40B4-BE49-F238E27FC236}">
                        <a16:creationId xmlns:a16="http://schemas.microsoft.com/office/drawing/2014/main" id="{B8DAEB67-2299-894A-BF21-31C78496C671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55" name="Oval 654">
                    <a:extLst>
                      <a:ext uri="{FF2B5EF4-FFF2-40B4-BE49-F238E27FC236}">
                        <a16:creationId xmlns:a16="http://schemas.microsoft.com/office/drawing/2014/main" id="{299649A5-387B-0E44-AB72-74C2EEDFBF81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0">
                    <p14:nvContentPartPr>
                      <p14:cNvPr id="656" name="Ink 655">
                        <a:extLst>
                          <a:ext uri="{FF2B5EF4-FFF2-40B4-BE49-F238E27FC236}">
                            <a16:creationId xmlns:a16="http://schemas.microsoft.com/office/drawing/2014/main" id="{804E60E8-AEAE-8E4A-9054-9112DD0462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656" name="Ink 655">
                        <a:extLst>
                          <a:ext uri="{FF2B5EF4-FFF2-40B4-BE49-F238E27FC236}">
                            <a16:creationId xmlns:a16="http://schemas.microsoft.com/office/drawing/2014/main" id="{804E60E8-AEAE-8E4A-9054-9112DD046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1">
                    <p14:nvContentPartPr>
                      <p14:cNvPr id="657" name="Ink 656">
                        <a:extLst>
                          <a:ext uri="{FF2B5EF4-FFF2-40B4-BE49-F238E27FC236}">
                            <a16:creationId xmlns:a16="http://schemas.microsoft.com/office/drawing/2014/main" id="{A469AB31-C4FD-B143-A624-3C92CABBC6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657" name="Ink 656">
                        <a:extLst>
                          <a:ext uri="{FF2B5EF4-FFF2-40B4-BE49-F238E27FC236}">
                            <a16:creationId xmlns:a16="http://schemas.microsoft.com/office/drawing/2014/main" id="{A469AB31-C4FD-B143-A624-3C92CABBC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2">
                    <p14:nvContentPartPr>
                      <p14:cNvPr id="658" name="Ink 657">
                        <a:extLst>
                          <a:ext uri="{FF2B5EF4-FFF2-40B4-BE49-F238E27FC236}">
                            <a16:creationId xmlns:a16="http://schemas.microsoft.com/office/drawing/2014/main" id="{EB12D714-B708-7E41-A1C6-91C8B80F1C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658" name="Ink 657">
                        <a:extLst>
                          <a:ext uri="{FF2B5EF4-FFF2-40B4-BE49-F238E27FC236}">
                            <a16:creationId xmlns:a16="http://schemas.microsoft.com/office/drawing/2014/main" id="{EB12D714-B708-7E41-A1C6-91C8B80F1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80" name="Group 579">
                  <a:extLst>
                    <a:ext uri="{FF2B5EF4-FFF2-40B4-BE49-F238E27FC236}">
                      <a16:creationId xmlns:a16="http://schemas.microsoft.com/office/drawing/2014/main" id="{CBEA2E69-D413-EC45-96E7-B942CF244461}"/>
                    </a:ext>
                  </a:extLst>
                </p:cNvPr>
                <p:cNvGrpSpPr/>
                <p:nvPr/>
              </p:nvGrpSpPr>
              <p:grpSpPr>
                <a:xfrm>
                  <a:off x="6138324" y="2980522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3">
                    <p14:nvContentPartPr>
                      <p14:cNvPr id="635" name="Ink 634">
                        <a:extLst>
                          <a:ext uri="{FF2B5EF4-FFF2-40B4-BE49-F238E27FC236}">
                            <a16:creationId xmlns:a16="http://schemas.microsoft.com/office/drawing/2014/main" id="{336E6DD8-0940-E548-9DD7-C317C46789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35" name="Ink 634">
                        <a:extLst>
                          <a:ext uri="{FF2B5EF4-FFF2-40B4-BE49-F238E27FC236}">
                            <a16:creationId xmlns:a16="http://schemas.microsoft.com/office/drawing/2014/main" id="{336E6DD8-0940-E548-9DD7-C317C4678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585"/>
                        <a:ext cx="730328" cy="1054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4">
                    <p14:nvContentPartPr>
                      <p14:cNvPr id="636" name="Ink 635">
                        <a:extLst>
                          <a:ext uri="{FF2B5EF4-FFF2-40B4-BE49-F238E27FC236}">
                            <a16:creationId xmlns:a16="http://schemas.microsoft.com/office/drawing/2014/main" id="{BB752D82-4B60-474C-9241-7394A7715E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36" name="Ink 635">
                        <a:extLst>
                          <a:ext uri="{FF2B5EF4-FFF2-40B4-BE49-F238E27FC236}">
                            <a16:creationId xmlns:a16="http://schemas.microsoft.com/office/drawing/2014/main" id="{BB752D82-4B60-474C-9241-7394A7715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896"/>
                        <a:ext cx="742580" cy="12976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5">
                    <p14:nvContentPartPr>
                      <p14:cNvPr id="637" name="Ink 636">
                        <a:extLst>
                          <a:ext uri="{FF2B5EF4-FFF2-40B4-BE49-F238E27FC236}">
                            <a16:creationId xmlns:a16="http://schemas.microsoft.com/office/drawing/2014/main" id="{15FCBF8F-61E1-494C-ACA0-4AD8BA79CE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37" name="Ink 636">
                        <a:extLst>
                          <a:ext uri="{FF2B5EF4-FFF2-40B4-BE49-F238E27FC236}">
                            <a16:creationId xmlns:a16="http://schemas.microsoft.com/office/drawing/2014/main" id="{15FCBF8F-61E1-494C-ACA0-4AD8BA79C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3955"/>
                        <a:ext cx="678119" cy="3126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6">
                    <p14:nvContentPartPr>
                      <p14:cNvPr id="638" name="Ink 637">
                        <a:extLst>
                          <a:ext uri="{FF2B5EF4-FFF2-40B4-BE49-F238E27FC236}">
                            <a16:creationId xmlns:a16="http://schemas.microsoft.com/office/drawing/2014/main" id="{4B407F6F-16BA-574E-8BBB-0145073BF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38" name="Ink 637">
                        <a:extLst>
                          <a:ext uri="{FF2B5EF4-FFF2-40B4-BE49-F238E27FC236}">
                            <a16:creationId xmlns:a16="http://schemas.microsoft.com/office/drawing/2014/main" id="{4B407F6F-16BA-574E-8BBB-0145073BF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817"/>
                        <a:ext cx="664080" cy="9577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7">
                    <p14:nvContentPartPr>
                      <p14:cNvPr id="639" name="Ink 638">
                        <a:extLst>
                          <a:ext uri="{FF2B5EF4-FFF2-40B4-BE49-F238E27FC236}">
                            <a16:creationId xmlns:a16="http://schemas.microsoft.com/office/drawing/2014/main" id="{C14C73BD-8CE3-764A-8D7C-FC2BBA2499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39" name="Ink 638">
                        <a:extLst>
                          <a:ext uri="{FF2B5EF4-FFF2-40B4-BE49-F238E27FC236}">
                            <a16:creationId xmlns:a16="http://schemas.microsoft.com/office/drawing/2014/main" id="{C14C73BD-8CE3-764A-8D7C-FC2BBA249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899"/>
                        <a:ext cx="650769" cy="445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8">
                    <p14:nvContentPartPr>
                      <p14:cNvPr id="640" name="Ink 639">
                        <a:extLst>
                          <a:ext uri="{FF2B5EF4-FFF2-40B4-BE49-F238E27FC236}">
                            <a16:creationId xmlns:a16="http://schemas.microsoft.com/office/drawing/2014/main" id="{64A9B330-FF73-0742-A506-D1DC7525D9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40" name="Ink 639">
                        <a:extLst>
                          <a:ext uri="{FF2B5EF4-FFF2-40B4-BE49-F238E27FC236}">
                            <a16:creationId xmlns:a16="http://schemas.microsoft.com/office/drawing/2014/main" id="{64A9B330-FF73-0742-A506-D1DC7525D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538"/>
                        <a:ext cx="688212" cy="773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9">
                    <p14:nvContentPartPr>
                      <p14:cNvPr id="641" name="Ink 640">
                        <a:extLst>
                          <a:ext uri="{FF2B5EF4-FFF2-40B4-BE49-F238E27FC236}">
                            <a16:creationId xmlns:a16="http://schemas.microsoft.com/office/drawing/2014/main" id="{961EC77E-747B-A74D-AF8F-647C1B4CD6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41" name="Ink 640">
                        <a:extLst>
                          <a:ext uri="{FF2B5EF4-FFF2-40B4-BE49-F238E27FC236}">
                            <a16:creationId xmlns:a16="http://schemas.microsoft.com/office/drawing/2014/main" id="{961EC77E-747B-A74D-AF8F-647C1B4CD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504"/>
                        <a:ext cx="540245" cy="730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0">
                    <p14:nvContentPartPr>
                      <p14:cNvPr id="642" name="Ink 641">
                        <a:extLst>
                          <a:ext uri="{FF2B5EF4-FFF2-40B4-BE49-F238E27FC236}">
                            <a16:creationId xmlns:a16="http://schemas.microsoft.com/office/drawing/2014/main" id="{10148613-4352-F348-A495-CE05F330C9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42" name="Ink 641">
                        <a:extLst>
                          <a:ext uri="{FF2B5EF4-FFF2-40B4-BE49-F238E27FC236}">
                            <a16:creationId xmlns:a16="http://schemas.microsoft.com/office/drawing/2014/main" id="{10148613-4352-F348-A495-CE05F330C9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8260"/>
                        <a:ext cx="741500" cy="36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1">
                    <p14:nvContentPartPr>
                      <p14:cNvPr id="643" name="Ink 642">
                        <a:extLst>
                          <a:ext uri="{FF2B5EF4-FFF2-40B4-BE49-F238E27FC236}">
                            <a16:creationId xmlns:a16="http://schemas.microsoft.com/office/drawing/2014/main" id="{3112442E-747E-3143-8F0D-0A1094324E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43" name="Ink 642">
                        <a:extLst>
                          <a:ext uri="{FF2B5EF4-FFF2-40B4-BE49-F238E27FC236}">
                            <a16:creationId xmlns:a16="http://schemas.microsoft.com/office/drawing/2014/main" id="{3112442E-747E-3143-8F0D-0A1094324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638"/>
                        <a:ext cx="607574" cy="894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2">
                    <p14:nvContentPartPr>
                      <p14:cNvPr id="644" name="Ink 643">
                        <a:extLst>
                          <a:ext uri="{FF2B5EF4-FFF2-40B4-BE49-F238E27FC236}">
                            <a16:creationId xmlns:a16="http://schemas.microsoft.com/office/drawing/2014/main" id="{E56569CE-0D15-7E49-9BD7-F5ECE834A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44" name="Ink 643">
                        <a:extLst>
                          <a:ext uri="{FF2B5EF4-FFF2-40B4-BE49-F238E27FC236}">
                            <a16:creationId xmlns:a16="http://schemas.microsoft.com/office/drawing/2014/main" id="{E56569CE-0D15-7E49-9BD7-F5ECE834A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1271"/>
                        <a:ext cx="623044" cy="5250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3">
                    <p14:nvContentPartPr>
                      <p14:cNvPr id="645" name="Ink 644">
                        <a:extLst>
                          <a:ext uri="{FF2B5EF4-FFF2-40B4-BE49-F238E27FC236}">
                            <a16:creationId xmlns:a16="http://schemas.microsoft.com/office/drawing/2014/main" id="{C4159C49-A02F-304B-94DE-6C08E4AA4C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45" name="Ink 644">
                        <a:extLst>
                          <a:ext uri="{FF2B5EF4-FFF2-40B4-BE49-F238E27FC236}">
                            <a16:creationId xmlns:a16="http://schemas.microsoft.com/office/drawing/2014/main" id="{C4159C49-A02F-304B-94DE-6C08E4AA4C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7213"/>
                        <a:ext cx="627739" cy="1187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46" name="Group 645">
                    <a:extLst>
                      <a:ext uri="{FF2B5EF4-FFF2-40B4-BE49-F238E27FC236}">
                        <a16:creationId xmlns:a16="http://schemas.microsoft.com/office/drawing/2014/main" id="{96D2E3CC-9133-2C43-A947-D28B2263BB6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4">
                      <p14:nvContentPartPr>
                        <p14:cNvPr id="649" name="Ink 648">
                          <a:extLst>
                            <a:ext uri="{FF2B5EF4-FFF2-40B4-BE49-F238E27FC236}">
                              <a16:creationId xmlns:a16="http://schemas.microsoft.com/office/drawing/2014/main" id="{A4A91DE7-F4DF-D146-9E21-C0D5E100992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49" name="Ink 648">
                          <a:extLst>
                            <a:ext uri="{FF2B5EF4-FFF2-40B4-BE49-F238E27FC236}">
                              <a16:creationId xmlns:a16="http://schemas.microsoft.com/office/drawing/2014/main" id="{A4A91DE7-F4DF-D146-9E21-C0D5E10099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5105"/>
                          <a:ext cx="758778" cy="37815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5">
                      <p14:nvContentPartPr>
                        <p14:cNvPr id="650" name="Ink 649">
                          <a:extLst>
                            <a:ext uri="{FF2B5EF4-FFF2-40B4-BE49-F238E27FC236}">
                              <a16:creationId xmlns:a16="http://schemas.microsoft.com/office/drawing/2014/main" id="{B4B5C8AE-081C-B747-A462-C852404B6F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50" name="Ink 649">
                          <a:extLst>
                            <a:ext uri="{FF2B5EF4-FFF2-40B4-BE49-F238E27FC236}">
                              <a16:creationId xmlns:a16="http://schemas.microsoft.com/office/drawing/2014/main" id="{B4B5C8AE-081C-B747-A462-C852404B6F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580"/>
                          <a:ext cx="704058" cy="7774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6">
                      <p14:nvContentPartPr>
                        <p14:cNvPr id="651" name="Ink 650">
                          <a:extLst>
                            <a:ext uri="{FF2B5EF4-FFF2-40B4-BE49-F238E27FC236}">
                              <a16:creationId xmlns:a16="http://schemas.microsoft.com/office/drawing/2014/main" id="{7AF48EB6-F18D-494A-B63E-8D88059605C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51" name="Ink 650">
                          <a:extLst>
                            <a:ext uri="{FF2B5EF4-FFF2-40B4-BE49-F238E27FC236}">
                              <a16:creationId xmlns:a16="http://schemas.microsoft.com/office/drawing/2014/main" id="{7AF48EB6-F18D-494A-B63E-8D88059605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80110"/>
                          <a:ext cx="637083" cy="95596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7">
                    <p14:nvContentPartPr>
                      <p14:cNvPr id="647" name="Ink 646">
                        <a:extLst>
                          <a:ext uri="{FF2B5EF4-FFF2-40B4-BE49-F238E27FC236}">
                            <a16:creationId xmlns:a16="http://schemas.microsoft.com/office/drawing/2014/main" id="{8D84F26C-980F-7142-B34D-EF33D5FCF8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47" name="Ink 646">
                        <a:extLst>
                          <a:ext uri="{FF2B5EF4-FFF2-40B4-BE49-F238E27FC236}">
                            <a16:creationId xmlns:a16="http://schemas.microsoft.com/office/drawing/2014/main" id="{8D84F26C-980F-7142-B34D-EF33D5FCF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857"/>
                        <a:ext cx="713776" cy="5426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8">
                    <p14:nvContentPartPr>
                      <p14:cNvPr id="648" name="Ink 647">
                        <a:extLst>
                          <a:ext uri="{FF2B5EF4-FFF2-40B4-BE49-F238E27FC236}">
                            <a16:creationId xmlns:a16="http://schemas.microsoft.com/office/drawing/2014/main" id="{610A3FC8-9F8A-3A4E-BFFD-2B5B47DCC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48" name="Ink 647">
                        <a:extLst>
                          <a:ext uri="{FF2B5EF4-FFF2-40B4-BE49-F238E27FC236}">
                            <a16:creationId xmlns:a16="http://schemas.microsoft.com/office/drawing/2014/main" id="{610A3FC8-9F8A-3A4E-BFFD-2B5B47DCC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394"/>
                        <a:ext cx="704058" cy="1307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cxnSp>
              <p:nvCxnSpPr>
                <p:cNvPr id="581" name="Straight Arrow Connector 580">
                  <a:extLst>
                    <a:ext uri="{FF2B5EF4-FFF2-40B4-BE49-F238E27FC236}">
                      <a16:creationId xmlns:a16="http://schemas.microsoft.com/office/drawing/2014/main" id="{B0A60C87-F616-C847-B8B2-E89878EB4745}"/>
                    </a:ext>
                  </a:extLst>
                </p:cNvPr>
                <p:cNvCxnSpPr>
                  <a:cxnSpLocks/>
                  <a:stCxn id="796" idx="6"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Arrow Connector 581">
                  <a:extLst>
                    <a:ext uri="{FF2B5EF4-FFF2-40B4-BE49-F238E27FC236}">
                      <a16:creationId xmlns:a16="http://schemas.microsoft.com/office/drawing/2014/main" id="{BEB8A2D0-A9A1-5A43-8331-29C7B99EF079}"/>
                    </a:ext>
                  </a:extLst>
                </p:cNvPr>
                <p:cNvCxnSpPr/>
                <p:nvPr/>
              </p:nvCxnSpPr>
              <p:spPr>
                <a:xfrm flipV="1">
                  <a:off x="2533845" y="1068760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Arrow Connector 582">
                  <a:extLst>
                    <a:ext uri="{FF2B5EF4-FFF2-40B4-BE49-F238E27FC236}">
                      <a16:creationId xmlns:a16="http://schemas.microsoft.com/office/drawing/2014/main" id="{92273F6A-BB5D-B44F-A8FF-8888CFC2A8C7}"/>
                    </a:ext>
                  </a:extLst>
                </p:cNvPr>
                <p:cNvCxnSpPr/>
                <p:nvPr/>
              </p:nvCxnSpPr>
              <p:spPr>
                <a:xfrm flipV="1">
                  <a:off x="2548678" y="1440026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>
                  <a:extLst>
                    <a:ext uri="{FF2B5EF4-FFF2-40B4-BE49-F238E27FC236}">
                      <a16:creationId xmlns:a16="http://schemas.microsoft.com/office/drawing/2014/main" id="{66F7BE7D-219C-E843-86D1-1657CF4BB112}"/>
                    </a:ext>
                  </a:extLst>
                </p:cNvPr>
                <p:cNvCxnSpPr>
                  <a:cxnSpLocks/>
                  <a:endCxn id="707" idx="2"/>
                </p:cNvCxnSpPr>
                <p:nvPr/>
              </p:nvCxnSpPr>
              <p:spPr>
                <a:xfrm>
                  <a:off x="2530588" y="2874470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Arrow Connector 584">
                  <a:extLst>
                    <a:ext uri="{FF2B5EF4-FFF2-40B4-BE49-F238E27FC236}">
                      <a16:creationId xmlns:a16="http://schemas.microsoft.com/office/drawing/2014/main" id="{0E8BEF0A-BA42-3748-A153-9DAA01F6F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8478" y="3247979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Arrow Connector 585">
                  <a:extLst>
                    <a:ext uri="{FF2B5EF4-FFF2-40B4-BE49-F238E27FC236}">
                      <a16:creationId xmlns:a16="http://schemas.microsoft.com/office/drawing/2014/main" id="{77B0F8B2-BF1E-9A43-9F16-DAC78DB32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2356" y="3643985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Arrow Connector 586">
                  <a:extLst>
                    <a:ext uri="{FF2B5EF4-FFF2-40B4-BE49-F238E27FC236}">
                      <a16:creationId xmlns:a16="http://schemas.microsoft.com/office/drawing/2014/main" id="{787EFC35-9D9B-9542-BC79-14054E1A8FAE}"/>
                    </a:ext>
                  </a:extLst>
                </p:cNvPr>
                <p:cNvCxnSpPr>
                  <a:cxnSpLocks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8157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Arrow Connector 587">
                  <a:extLst>
                    <a:ext uri="{FF2B5EF4-FFF2-40B4-BE49-F238E27FC236}">
                      <a16:creationId xmlns:a16="http://schemas.microsoft.com/office/drawing/2014/main" id="{5FA89B27-4852-FE44-A3E1-25CD27A27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48678" y="1085879"/>
                  <a:ext cx="1556727" cy="8157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Arrow Connector 588">
                  <a:extLst>
                    <a:ext uri="{FF2B5EF4-FFF2-40B4-BE49-F238E27FC236}">
                      <a16:creationId xmlns:a16="http://schemas.microsoft.com/office/drawing/2014/main" id="{9A327F88-91F0-3041-AAA7-99B1DB810381}"/>
                    </a:ext>
                  </a:extLst>
                </p:cNvPr>
                <p:cNvCxnSpPr>
                  <a:cxnSpLocks/>
                  <a:stCxn id="715" idx="6"/>
                  <a:endCxn id="707" idx="2"/>
                </p:cNvCxnSpPr>
                <p:nvPr/>
              </p:nvCxnSpPr>
              <p:spPr>
                <a:xfrm flipV="1">
                  <a:off x="2535337" y="3015442"/>
                  <a:ext cx="1536198" cy="2456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9A6CC11A-1656-284F-896C-E216DDB90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38803" y="3414333"/>
                  <a:ext cx="1532732" cy="2290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Arrow Connector 590">
                  <a:extLst>
                    <a:ext uri="{FF2B5EF4-FFF2-40B4-BE49-F238E27FC236}">
                      <a16:creationId xmlns:a16="http://schemas.microsoft.com/office/drawing/2014/main" id="{2F986F4C-DFD2-394F-8DDF-1E8212D5810C}"/>
                    </a:ext>
                  </a:extLst>
                </p:cNvPr>
                <p:cNvCxnSpPr>
                  <a:cxnSpLocks/>
                  <a:stCxn id="796" idx="6"/>
                  <a:endCxn id="790" idx="2"/>
                </p:cNvCxnSpPr>
                <p:nvPr/>
              </p:nvCxnSpPr>
              <p:spPr>
                <a:xfrm flipV="1">
                  <a:off x="2548678" y="1076630"/>
                  <a:ext cx="1556727" cy="784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Arrow Connector 591">
                  <a:extLst>
                    <a:ext uri="{FF2B5EF4-FFF2-40B4-BE49-F238E27FC236}">
                      <a16:creationId xmlns:a16="http://schemas.microsoft.com/office/drawing/2014/main" id="{AC32EFD5-FDED-6041-BA92-C09ADC3771EE}"/>
                    </a:ext>
                  </a:extLst>
                </p:cNvPr>
                <p:cNvCxnSpPr>
                  <a:cxnSpLocks/>
                  <a:stCxn id="796" idx="6"/>
                  <a:endCxn id="791" idx="2"/>
                </p:cNvCxnSpPr>
                <p:nvPr/>
              </p:nvCxnSpPr>
              <p:spPr>
                <a:xfrm>
                  <a:off x="2548678" y="1155101"/>
                  <a:ext cx="1556727" cy="294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Arrow Connector 592">
                  <a:extLst>
                    <a:ext uri="{FF2B5EF4-FFF2-40B4-BE49-F238E27FC236}">
                      <a16:creationId xmlns:a16="http://schemas.microsoft.com/office/drawing/2014/main" id="{54615866-B7DC-2A4F-8FAD-9692F2C50A7D}"/>
                    </a:ext>
                  </a:extLst>
                </p:cNvPr>
                <p:cNvCxnSpPr>
                  <a:cxnSpLocks/>
                  <a:stCxn id="796" idx="6"/>
                  <a:endCxn id="792" idx="2"/>
                </p:cNvCxnSpPr>
                <p:nvPr/>
              </p:nvCxnSpPr>
              <p:spPr>
                <a:xfrm>
                  <a:off x="2548678" y="1155101"/>
                  <a:ext cx="1556727" cy="8952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CAF3FFA2-2D47-7746-9C4F-44FE6E3E0608}"/>
                    </a:ext>
                  </a:extLst>
                </p:cNvPr>
                <p:cNvGrpSpPr/>
                <p:nvPr/>
              </p:nvGrpSpPr>
              <p:grpSpPr>
                <a:xfrm>
                  <a:off x="2542094" y="1155101"/>
                  <a:ext cx="1559199" cy="3206665"/>
                  <a:chOff x="2542094" y="1155101"/>
                  <a:chExt cx="1559199" cy="3206665"/>
                </a:xfrm>
              </p:grpSpPr>
              <p:cxnSp>
                <p:nvCxnSpPr>
                  <p:cNvPr id="631" name="Straight Arrow Connector 630">
                    <a:extLst>
                      <a:ext uri="{FF2B5EF4-FFF2-40B4-BE49-F238E27FC236}">
                        <a16:creationId xmlns:a16="http://schemas.microsoft.com/office/drawing/2014/main" id="{5D84F074-7D13-0E45-AFFC-3193567ED977}"/>
                      </a:ext>
                    </a:extLst>
                  </p:cNvPr>
                  <p:cNvCxnSpPr>
                    <a:cxnSpLocks/>
                    <a:stCxn id="796" idx="6"/>
                    <a:endCxn id="707" idx="3"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Arrow Connector 631">
                    <a:extLst>
                      <a:ext uri="{FF2B5EF4-FFF2-40B4-BE49-F238E27FC236}">
                        <a16:creationId xmlns:a16="http://schemas.microsoft.com/office/drawing/2014/main" id="{5A68304E-A805-7B44-AB4E-A824B92317D8}"/>
                      </a:ext>
                    </a:extLst>
                  </p:cNvPr>
                  <p:cNvCxnSpPr>
                    <a:cxnSpLocks/>
                    <a:endCxn id="708" idx="2"/>
                  </p:cNvCxnSpPr>
                  <p:nvPr/>
                </p:nvCxnSpPr>
                <p:spPr>
                  <a:xfrm>
                    <a:off x="2557774" y="1200530"/>
                    <a:ext cx="1513761" cy="21875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Arrow Connector 632">
                    <a:extLst>
                      <a:ext uri="{FF2B5EF4-FFF2-40B4-BE49-F238E27FC236}">
                        <a16:creationId xmlns:a16="http://schemas.microsoft.com/office/drawing/2014/main" id="{F857946E-0072-EF4C-90D3-1AB6141E2282}"/>
                      </a:ext>
                    </a:extLst>
                  </p:cNvPr>
                  <p:cNvCxnSpPr>
                    <a:cxnSpLocks/>
                    <a:endCxn id="709" idx="2"/>
                  </p:cNvCxnSpPr>
                  <p:nvPr/>
                </p:nvCxnSpPr>
                <p:spPr>
                  <a:xfrm>
                    <a:off x="2542094" y="1175148"/>
                    <a:ext cx="1529441" cy="25854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Arrow Connector 633">
                    <a:extLst>
                      <a:ext uri="{FF2B5EF4-FFF2-40B4-BE49-F238E27FC236}">
                        <a16:creationId xmlns:a16="http://schemas.microsoft.com/office/drawing/2014/main" id="{56F025EC-C25D-DF46-BE17-E0B68CB4C86D}"/>
                      </a:ext>
                    </a:extLst>
                  </p:cNvPr>
                  <p:cNvCxnSpPr>
                    <a:cxnSpLocks/>
                    <a:stCxn id="796" idx="6"/>
                    <a:endCxn id="710" idx="2"/>
                  </p:cNvCxnSpPr>
                  <p:nvPr/>
                </p:nvCxnSpPr>
                <p:spPr>
                  <a:xfrm>
                    <a:off x="2548678" y="1155101"/>
                    <a:ext cx="1522857" cy="32066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E4A00B54-C76A-3E4A-8C38-CB78F1369C95}"/>
                    </a:ext>
                  </a:extLst>
                </p:cNvPr>
                <p:cNvGrpSpPr/>
                <p:nvPr/>
              </p:nvGrpSpPr>
              <p:grpSpPr>
                <a:xfrm>
                  <a:off x="2540091" y="1518447"/>
                  <a:ext cx="1559199" cy="2843319"/>
                  <a:chOff x="2542094" y="1155101"/>
                  <a:chExt cx="1559199" cy="2843319"/>
                </a:xfrm>
              </p:grpSpPr>
              <p:cxnSp>
                <p:nvCxnSpPr>
                  <p:cNvPr id="627" name="Straight Arrow Connector 626">
                    <a:extLst>
                      <a:ext uri="{FF2B5EF4-FFF2-40B4-BE49-F238E27FC236}">
                        <a16:creationId xmlns:a16="http://schemas.microsoft.com/office/drawing/2014/main" id="{135F91DC-9246-7F49-BD0C-C5BC17079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8" name="Straight Arrow Connector 627">
                    <a:extLst>
                      <a:ext uri="{FF2B5EF4-FFF2-40B4-BE49-F238E27FC236}">
                        <a16:creationId xmlns:a16="http://schemas.microsoft.com/office/drawing/2014/main" id="{A6EC8E9A-D0CC-DA4D-AE43-2302446CB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57774" y="1200530"/>
                    <a:ext cx="1513761" cy="21875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9" name="Straight Arrow Connector 628">
                    <a:extLst>
                      <a:ext uri="{FF2B5EF4-FFF2-40B4-BE49-F238E27FC236}">
                        <a16:creationId xmlns:a16="http://schemas.microsoft.com/office/drawing/2014/main" id="{FB9ECCAC-A98B-E747-836F-A9062ACC28BC}"/>
                      </a:ext>
                    </a:extLst>
                  </p:cNvPr>
                  <p:cNvCxnSpPr>
                    <a:cxnSpLocks/>
                    <a:endCxn id="710" idx="2"/>
                  </p:cNvCxnSpPr>
                  <p:nvPr/>
                </p:nvCxnSpPr>
                <p:spPr>
                  <a:xfrm>
                    <a:off x="2542094" y="1175148"/>
                    <a:ext cx="1531444" cy="28232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Straight Arrow Connector 629">
                    <a:extLst>
                      <a:ext uri="{FF2B5EF4-FFF2-40B4-BE49-F238E27FC236}">
                        <a16:creationId xmlns:a16="http://schemas.microsoft.com/office/drawing/2014/main" id="{DE8BD0CF-A68B-0347-A52A-B6FB96C0AB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45939" cy="1523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6" name="Straight Arrow Connector 595">
                  <a:extLst>
                    <a:ext uri="{FF2B5EF4-FFF2-40B4-BE49-F238E27FC236}">
                      <a16:creationId xmlns:a16="http://schemas.microsoft.com/office/drawing/2014/main" id="{26821BB2-13E0-074B-9851-35427BECC840}"/>
                    </a:ext>
                  </a:extLst>
                </p:cNvPr>
                <p:cNvCxnSpPr>
                  <a:cxnSpLocks/>
                  <a:endCxn id="791" idx="2"/>
                </p:cNvCxnSpPr>
                <p:nvPr/>
              </p:nvCxnSpPr>
              <p:spPr>
                <a:xfrm flipV="1">
                  <a:off x="2557396" y="1449225"/>
                  <a:ext cx="1548009" cy="784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Arrow Connector 596">
                  <a:extLst>
                    <a:ext uri="{FF2B5EF4-FFF2-40B4-BE49-F238E27FC236}">
                      <a16:creationId xmlns:a16="http://schemas.microsoft.com/office/drawing/2014/main" id="{B4C0D161-30DF-7843-AD31-96D8760BEF95}"/>
                    </a:ext>
                  </a:extLst>
                </p:cNvPr>
                <p:cNvCxnSpPr>
                  <a:cxnSpLocks/>
                  <a:endCxn id="792" idx="2"/>
                </p:cNvCxnSpPr>
                <p:nvPr/>
              </p:nvCxnSpPr>
              <p:spPr>
                <a:xfrm>
                  <a:off x="2531416" y="1535905"/>
                  <a:ext cx="1573989" cy="5144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Arrow Connector 597">
                  <a:extLst>
                    <a:ext uri="{FF2B5EF4-FFF2-40B4-BE49-F238E27FC236}">
                      <a16:creationId xmlns:a16="http://schemas.microsoft.com/office/drawing/2014/main" id="{15621B26-A1DD-EA46-B924-CD263F26E2C0}"/>
                    </a:ext>
                  </a:extLst>
                </p:cNvPr>
                <p:cNvCxnSpPr>
                  <a:cxnSpLocks/>
                  <a:stCxn id="798" idx="6"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11962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6BF05464-2D3F-354F-8692-4A0989EEB6A3}"/>
                    </a:ext>
                  </a:extLst>
                </p:cNvPr>
                <p:cNvCxnSpPr>
                  <a:cxnSpLocks/>
                  <a:stCxn id="798" idx="6"/>
                  <a:endCxn id="792" idx="2"/>
                </p:cNvCxnSpPr>
                <p:nvPr/>
              </p:nvCxnSpPr>
              <p:spPr>
                <a:xfrm>
                  <a:off x="2548678" y="1900291"/>
                  <a:ext cx="1556727" cy="1500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00BEF585-005F-6A4F-9046-DF23828EC63B}"/>
                    </a:ext>
                  </a:extLst>
                </p:cNvPr>
                <p:cNvCxnSpPr>
                  <a:cxnSpLocks/>
                  <a:stCxn id="716" idx="6"/>
                  <a:endCxn id="710" idx="2"/>
                </p:cNvCxnSpPr>
                <p:nvPr/>
              </p:nvCxnSpPr>
              <p:spPr>
                <a:xfrm>
                  <a:off x="2535337" y="3633717"/>
                  <a:ext cx="1536198" cy="7280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Arrow Connector 600">
                  <a:extLst>
                    <a:ext uri="{FF2B5EF4-FFF2-40B4-BE49-F238E27FC236}">
                      <a16:creationId xmlns:a16="http://schemas.microsoft.com/office/drawing/2014/main" id="{04A284AC-71D2-2D41-A386-B9F8F3A3EA37}"/>
                    </a:ext>
                  </a:extLst>
                </p:cNvPr>
                <p:cNvCxnSpPr>
                  <a:cxnSpLocks/>
                  <a:stCxn id="716" idx="6"/>
                  <a:endCxn id="707" idx="2"/>
                </p:cNvCxnSpPr>
                <p:nvPr/>
              </p:nvCxnSpPr>
              <p:spPr>
                <a:xfrm flipV="1">
                  <a:off x="2535337" y="3015442"/>
                  <a:ext cx="1536198" cy="6182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Arrow Connector 601">
                  <a:extLst>
                    <a:ext uri="{FF2B5EF4-FFF2-40B4-BE49-F238E27FC236}">
                      <a16:creationId xmlns:a16="http://schemas.microsoft.com/office/drawing/2014/main" id="{83FC2915-6357-9B49-ADF1-BEE952324C7D}"/>
                    </a:ext>
                  </a:extLst>
                </p:cNvPr>
                <p:cNvCxnSpPr>
                  <a:cxnSpLocks/>
                  <a:stCxn id="715" idx="6"/>
                  <a:endCxn id="709" idx="2"/>
                </p:cNvCxnSpPr>
                <p:nvPr/>
              </p:nvCxnSpPr>
              <p:spPr>
                <a:xfrm>
                  <a:off x="2535337" y="3261122"/>
                  <a:ext cx="1536198" cy="4995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FB00E5-8604-E744-8830-C0A5A0A3F75C}"/>
                    </a:ext>
                  </a:extLst>
                </p:cNvPr>
                <p:cNvCxnSpPr>
                  <a:cxnSpLocks/>
                  <a:stCxn id="715" idx="6"/>
                  <a:endCxn id="710" idx="2"/>
                </p:cNvCxnSpPr>
                <p:nvPr/>
              </p:nvCxnSpPr>
              <p:spPr>
                <a:xfrm>
                  <a:off x="2535337" y="3261122"/>
                  <a:ext cx="1536198" cy="11006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Arrow Connector 603">
                  <a:extLst>
                    <a:ext uri="{FF2B5EF4-FFF2-40B4-BE49-F238E27FC236}">
                      <a16:creationId xmlns:a16="http://schemas.microsoft.com/office/drawing/2014/main" id="{5D80069E-5AB5-E742-94F0-4116DF36BC0E}"/>
                    </a:ext>
                  </a:extLst>
                </p:cNvPr>
                <p:cNvCxnSpPr>
                  <a:cxnSpLocks/>
                  <a:stCxn id="714" idx="6"/>
                  <a:endCxn id="710" idx="1"/>
                </p:cNvCxnSpPr>
                <p:nvPr/>
              </p:nvCxnSpPr>
              <p:spPr>
                <a:xfrm>
                  <a:off x="2535337" y="2888527"/>
                  <a:ext cx="1565956" cy="14083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Arrow Connector 604">
                  <a:extLst>
                    <a:ext uri="{FF2B5EF4-FFF2-40B4-BE49-F238E27FC236}">
                      <a16:creationId xmlns:a16="http://schemas.microsoft.com/office/drawing/2014/main" id="{27779B20-1ECA-FA49-AFB7-543692974F53}"/>
                    </a:ext>
                  </a:extLst>
                </p:cNvPr>
                <p:cNvCxnSpPr>
                  <a:cxnSpLocks/>
                  <a:stCxn id="714" idx="6"/>
                  <a:endCxn id="709" idx="2"/>
                </p:cNvCxnSpPr>
                <p:nvPr/>
              </p:nvCxnSpPr>
              <p:spPr>
                <a:xfrm>
                  <a:off x="2535337" y="2888527"/>
                  <a:ext cx="1536198" cy="8721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Arrow Connector 605">
                  <a:extLst>
                    <a:ext uri="{FF2B5EF4-FFF2-40B4-BE49-F238E27FC236}">
                      <a16:creationId xmlns:a16="http://schemas.microsoft.com/office/drawing/2014/main" id="{17EE3C0F-8C8E-4F40-90C9-8E571A39F2CF}"/>
                    </a:ext>
                  </a:extLst>
                </p:cNvPr>
                <p:cNvCxnSpPr>
                  <a:cxnSpLocks/>
                  <a:stCxn id="714" idx="6"/>
                  <a:endCxn id="708" idx="1"/>
                </p:cNvCxnSpPr>
                <p:nvPr/>
              </p:nvCxnSpPr>
              <p:spPr>
                <a:xfrm>
                  <a:off x="2535337" y="2888527"/>
                  <a:ext cx="1565956" cy="434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DA1B43A2-E262-DF45-BAD3-22D0B1369345}"/>
                    </a:ext>
                  </a:extLst>
                </p:cNvPr>
                <p:cNvGrpSpPr/>
                <p:nvPr/>
              </p:nvGrpSpPr>
              <p:grpSpPr>
                <a:xfrm>
                  <a:off x="2532608" y="1888712"/>
                  <a:ext cx="1568685" cy="2408207"/>
                  <a:chOff x="2542094" y="1155101"/>
                  <a:chExt cx="1568685" cy="2408207"/>
                </a:xfrm>
              </p:grpSpPr>
              <p:cxnSp>
                <p:nvCxnSpPr>
                  <p:cNvPr id="623" name="Straight Arrow Connector 622">
                    <a:extLst>
                      <a:ext uri="{FF2B5EF4-FFF2-40B4-BE49-F238E27FC236}">
                        <a16:creationId xmlns:a16="http://schemas.microsoft.com/office/drawing/2014/main" id="{969836FD-0D0F-5840-ACE1-EB4F43761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Arrow Connector 623">
                    <a:extLst>
                      <a:ext uri="{FF2B5EF4-FFF2-40B4-BE49-F238E27FC236}">
                        <a16:creationId xmlns:a16="http://schemas.microsoft.com/office/drawing/2014/main" id="{190DD005-F83D-1946-92D7-234BB620B11D}"/>
                      </a:ext>
                    </a:extLst>
                  </p:cNvPr>
                  <p:cNvCxnSpPr>
                    <a:cxnSpLocks/>
                    <a:stCxn id="798" idx="6"/>
                    <a:endCxn id="710" idx="1"/>
                  </p:cNvCxnSpPr>
                  <p:nvPr/>
                </p:nvCxnSpPr>
                <p:spPr>
                  <a:xfrm>
                    <a:off x="2558164" y="1166680"/>
                    <a:ext cx="1552615" cy="23966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Straight Arrow Connector 624">
                    <a:extLst>
                      <a:ext uri="{FF2B5EF4-FFF2-40B4-BE49-F238E27FC236}">
                        <a16:creationId xmlns:a16="http://schemas.microsoft.com/office/drawing/2014/main" id="{A6C44A19-F8F9-6F4A-999C-DBBE3812E762}"/>
                      </a:ext>
                    </a:extLst>
                  </p:cNvPr>
                  <p:cNvCxnSpPr>
                    <a:cxnSpLocks/>
                    <a:endCxn id="707" idx="2"/>
                  </p:cNvCxnSpPr>
                  <p:nvPr/>
                </p:nvCxnSpPr>
                <p:spPr>
                  <a:xfrm>
                    <a:off x="2542094" y="1175148"/>
                    <a:ext cx="1538927" cy="11066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Arrow Connector 625">
                    <a:extLst>
                      <a:ext uri="{FF2B5EF4-FFF2-40B4-BE49-F238E27FC236}">
                        <a16:creationId xmlns:a16="http://schemas.microsoft.com/office/drawing/2014/main" id="{73FB78E8-CDBE-4B42-9028-2C9E587E7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45939" cy="1523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DF4B2B18-4F29-3447-980D-8BCB811D4983}"/>
                    </a:ext>
                  </a:extLst>
                </p:cNvPr>
                <p:cNvGrpSpPr/>
                <p:nvPr/>
              </p:nvGrpSpPr>
              <p:grpSpPr>
                <a:xfrm>
                  <a:off x="2535337" y="704035"/>
                  <a:ext cx="1570068" cy="2184492"/>
                  <a:chOff x="2535337" y="704035"/>
                  <a:chExt cx="1570068" cy="2184492"/>
                </a:xfrm>
              </p:grpSpPr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47B923B0-30B2-0845-A2E7-A55B047D601C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57396" y="704035"/>
                    <a:ext cx="1548009" cy="21740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Arrow Connector 619">
                    <a:extLst>
                      <a:ext uri="{FF2B5EF4-FFF2-40B4-BE49-F238E27FC236}">
                        <a16:creationId xmlns:a16="http://schemas.microsoft.com/office/drawing/2014/main" id="{CE1129D9-5F27-CA48-8EE0-8CCC586BA83B}"/>
                      </a:ext>
                    </a:extLst>
                  </p:cNvPr>
                  <p:cNvCxnSpPr>
                    <a:cxnSpLocks/>
                    <a:stCxn id="714" idx="6"/>
                    <a:endCxn id="790" idx="2"/>
                  </p:cNvCxnSpPr>
                  <p:nvPr/>
                </p:nvCxnSpPr>
                <p:spPr>
                  <a:xfrm flipV="1">
                    <a:off x="2535337" y="1076630"/>
                    <a:ext cx="1570068" cy="18118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Arrow Connector 620">
                    <a:extLst>
                      <a:ext uri="{FF2B5EF4-FFF2-40B4-BE49-F238E27FC236}">
                        <a16:creationId xmlns:a16="http://schemas.microsoft.com/office/drawing/2014/main" id="{CAFAFBD7-8F52-3A49-A21D-5F2690D8DB34}"/>
                      </a:ext>
                    </a:extLst>
                  </p:cNvPr>
                  <p:cNvCxnSpPr>
                    <a:cxnSpLocks/>
                    <a:endCxn id="791" idx="2"/>
                  </p:cNvCxnSpPr>
                  <p:nvPr/>
                </p:nvCxnSpPr>
                <p:spPr>
                  <a:xfrm flipV="1">
                    <a:off x="2565966" y="1449225"/>
                    <a:ext cx="1539439" cy="14252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Arrow Connector 621">
                    <a:extLst>
                      <a:ext uri="{FF2B5EF4-FFF2-40B4-BE49-F238E27FC236}">
                        <a16:creationId xmlns:a16="http://schemas.microsoft.com/office/drawing/2014/main" id="{DE8269C9-F780-7E49-9EE8-63CC57ED413C}"/>
                      </a:ext>
                    </a:extLst>
                  </p:cNvPr>
                  <p:cNvCxnSpPr>
                    <a:cxnSpLocks/>
                    <a:stCxn id="714" idx="6"/>
                    <a:endCxn id="792" idx="2"/>
                  </p:cNvCxnSpPr>
                  <p:nvPr/>
                </p:nvCxnSpPr>
                <p:spPr>
                  <a:xfrm flipV="1">
                    <a:off x="2535337" y="2050359"/>
                    <a:ext cx="1570068" cy="83816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1F1E2293-D3EF-564B-B1F7-6BF857F0EFE7}"/>
                    </a:ext>
                  </a:extLst>
                </p:cNvPr>
                <p:cNvGrpSpPr/>
                <p:nvPr/>
              </p:nvGrpSpPr>
              <p:grpSpPr>
                <a:xfrm>
                  <a:off x="2522356" y="704035"/>
                  <a:ext cx="1583049" cy="2570330"/>
                  <a:chOff x="2535337" y="318198"/>
                  <a:chExt cx="1583049" cy="2570330"/>
                </a:xfrm>
              </p:grpSpPr>
              <p:cxnSp>
                <p:nvCxnSpPr>
                  <p:cNvPr id="615" name="Straight Arrow Connector 614">
                    <a:extLst>
                      <a:ext uri="{FF2B5EF4-FFF2-40B4-BE49-F238E27FC236}">
                        <a16:creationId xmlns:a16="http://schemas.microsoft.com/office/drawing/2014/main" id="{C3619026-7C7F-4E48-B346-B12A12A09B89}"/>
                      </a:ext>
                    </a:extLst>
                  </p:cNvPr>
                  <p:cNvCxnSpPr>
                    <a:cxnSpLocks/>
                    <a:endCxn id="790" idx="2"/>
                  </p:cNvCxnSpPr>
                  <p:nvPr/>
                </p:nvCxnSpPr>
                <p:spPr>
                  <a:xfrm flipV="1">
                    <a:off x="2557396" y="690793"/>
                    <a:ext cx="1560990" cy="21872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Arrow Connector 615">
                    <a:extLst>
                      <a:ext uri="{FF2B5EF4-FFF2-40B4-BE49-F238E27FC236}">
                        <a16:creationId xmlns:a16="http://schemas.microsoft.com/office/drawing/2014/main" id="{CF047A3C-8BA0-C448-AE4B-5ED9ED4BE073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35337" y="318198"/>
                    <a:ext cx="1583049" cy="2570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Arrow Connector 616">
                    <a:extLst>
                      <a:ext uri="{FF2B5EF4-FFF2-40B4-BE49-F238E27FC236}">
                        <a16:creationId xmlns:a16="http://schemas.microsoft.com/office/drawing/2014/main" id="{C5844EAC-1EF2-624C-A2DB-DE834CCB141E}"/>
                      </a:ext>
                    </a:extLst>
                  </p:cNvPr>
                  <p:cNvCxnSpPr>
                    <a:cxnSpLocks/>
                    <a:endCxn id="791" idx="2"/>
                  </p:cNvCxnSpPr>
                  <p:nvPr/>
                </p:nvCxnSpPr>
                <p:spPr>
                  <a:xfrm flipV="1">
                    <a:off x="2565966" y="1063388"/>
                    <a:ext cx="1552420" cy="18110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Straight Arrow Connector 617">
                    <a:extLst>
                      <a:ext uri="{FF2B5EF4-FFF2-40B4-BE49-F238E27FC236}">
                        <a16:creationId xmlns:a16="http://schemas.microsoft.com/office/drawing/2014/main" id="{1DA78732-6280-A945-9604-E28388E6FCDC}"/>
                      </a:ext>
                    </a:extLst>
                  </p:cNvPr>
                  <p:cNvCxnSpPr>
                    <a:cxnSpLocks/>
                    <a:endCxn id="792" idx="2"/>
                  </p:cNvCxnSpPr>
                  <p:nvPr/>
                </p:nvCxnSpPr>
                <p:spPr>
                  <a:xfrm flipV="1">
                    <a:off x="2535337" y="1669562"/>
                    <a:ext cx="1583049" cy="12189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AC6210F6-5397-6444-B4BA-A33DE7ED0D6B}"/>
                    </a:ext>
                  </a:extLst>
                </p:cNvPr>
                <p:cNvGrpSpPr/>
                <p:nvPr/>
              </p:nvGrpSpPr>
              <p:grpSpPr>
                <a:xfrm>
                  <a:off x="2534632" y="704035"/>
                  <a:ext cx="1583049" cy="2922654"/>
                  <a:chOff x="2535337" y="-34126"/>
                  <a:chExt cx="1583049" cy="2922654"/>
                </a:xfrm>
              </p:grpSpPr>
              <p:cxnSp>
                <p:nvCxnSpPr>
                  <p:cNvPr id="611" name="Straight Arrow Connector 610">
                    <a:extLst>
                      <a:ext uri="{FF2B5EF4-FFF2-40B4-BE49-F238E27FC236}">
                        <a16:creationId xmlns:a16="http://schemas.microsoft.com/office/drawing/2014/main" id="{A13E69F2-A260-3D4A-87C0-358EFD89F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57396" y="690793"/>
                    <a:ext cx="1560990" cy="21872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2" name="Straight Arrow Connector 611">
                    <a:extLst>
                      <a:ext uri="{FF2B5EF4-FFF2-40B4-BE49-F238E27FC236}">
                        <a16:creationId xmlns:a16="http://schemas.microsoft.com/office/drawing/2014/main" id="{072652C6-1E46-394F-81DC-B14938440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35337" y="318198"/>
                    <a:ext cx="1583049" cy="2570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Straight Arrow Connector 612">
                    <a:extLst>
                      <a:ext uri="{FF2B5EF4-FFF2-40B4-BE49-F238E27FC236}">
                        <a16:creationId xmlns:a16="http://schemas.microsoft.com/office/drawing/2014/main" id="{08A66875-701F-AA4A-968D-0FA6E7EE8819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65966" y="-34126"/>
                    <a:ext cx="1540144" cy="29085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4" name="Straight Arrow Connector 613">
                    <a:extLst>
                      <a:ext uri="{FF2B5EF4-FFF2-40B4-BE49-F238E27FC236}">
                        <a16:creationId xmlns:a16="http://schemas.microsoft.com/office/drawing/2014/main" id="{D2BCE02F-B418-E345-9875-9D3A0821E001}"/>
                      </a:ext>
                    </a:extLst>
                  </p:cNvPr>
                  <p:cNvCxnSpPr>
                    <a:cxnSpLocks/>
                    <a:endCxn id="792" idx="2"/>
                  </p:cNvCxnSpPr>
                  <p:nvPr/>
                </p:nvCxnSpPr>
                <p:spPr>
                  <a:xfrm flipV="1">
                    <a:off x="2535337" y="1312198"/>
                    <a:ext cx="1570773" cy="1576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8A116B-836B-9A45-84D5-EA4CDD3ABDE4}"/>
                </a:ext>
              </a:extLst>
            </p:cNvPr>
            <p:cNvGrpSpPr/>
            <p:nvPr/>
          </p:nvGrpSpPr>
          <p:grpSpPr>
            <a:xfrm>
              <a:off x="4829470" y="1355297"/>
              <a:ext cx="6498693" cy="2654450"/>
              <a:chOff x="554467" y="742986"/>
              <a:chExt cx="9499433" cy="4694170"/>
            </a:xfrm>
          </p:grpSpPr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53AE9478-4522-C540-A0FA-FA832DC2D3BD}"/>
                  </a:ext>
                </a:extLst>
              </p:cNvPr>
              <p:cNvSpPr/>
              <p:nvPr/>
            </p:nvSpPr>
            <p:spPr>
              <a:xfrm>
                <a:off x="8374930" y="2198718"/>
                <a:ext cx="1678970" cy="5283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Backpropagate Critic Loss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799" name="Ink 798">
                    <a:extLst>
                      <a:ext uri="{FF2B5EF4-FFF2-40B4-BE49-F238E27FC236}">
                        <a16:creationId xmlns:a16="http://schemas.microsoft.com/office/drawing/2014/main" id="{31B2ADF8-99F7-0043-9A06-2CFF52C874F2}"/>
                      </a:ext>
                    </a:extLst>
                  </p14:cNvPr>
                  <p14:cNvContentPartPr/>
                  <p14:nvPr/>
                </p14:nvContentPartPr>
                <p14:xfrm>
                  <a:off x="2392126" y="2353484"/>
                  <a:ext cx="5947920" cy="226440"/>
                </p14:xfrm>
              </p:contentPart>
            </mc:Choice>
            <mc:Fallback>
              <p:pic>
                <p:nvPicPr>
                  <p:cNvPr id="799" name="Ink 798">
                    <a:extLst>
                      <a:ext uri="{FF2B5EF4-FFF2-40B4-BE49-F238E27FC236}">
                        <a16:creationId xmlns:a16="http://schemas.microsoft.com/office/drawing/2014/main" id="{31B2ADF8-99F7-0043-9A06-2CFF52C874F2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2378970" y="2338218"/>
                    <a:ext cx="5973705" cy="257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800" name="Ink 799">
                    <a:extLst>
                      <a:ext uri="{FF2B5EF4-FFF2-40B4-BE49-F238E27FC236}">
                        <a16:creationId xmlns:a16="http://schemas.microsoft.com/office/drawing/2014/main" id="{95EB0ED9-BA8B-BE44-B8E3-886FB48FF1B1}"/>
                      </a:ext>
                    </a:extLst>
                  </p14:cNvPr>
                  <p14:cNvContentPartPr/>
                  <p14:nvPr/>
                </p14:nvContentPartPr>
                <p14:xfrm>
                  <a:off x="2404726" y="2275364"/>
                  <a:ext cx="140760" cy="303840"/>
                </p14:xfrm>
              </p:contentPart>
            </mc:Choice>
            <mc:Fallback>
              <p:pic>
                <p:nvPicPr>
                  <p:cNvPr id="800" name="Ink 799">
                    <a:extLst>
                      <a:ext uri="{FF2B5EF4-FFF2-40B4-BE49-F238E27FC236}">
                        <a16:creationId xmlns:a16="http://schemas.microsoft.com/office/drawing/2014/main" id="{95EB0ED9-BA8B-BE44-B8E3-886FB48FF1B1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391595" y="2259473"/>
                    <a:ext cx="166496" cy="33498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EAC64EC9-644B-5C49-9B4F-275E13F0CEA7}"/>
                  </a:ext>
                </a:extLst>
              </p:cNvPr>
              <p:cNvSpPr txBox="1"/>
              <p:nvPr/>
            </p:nvSpPr>
            <p:spPr>
              <a:xfrm>
                <a:off x="8340045" y="742986"/>
                <a:ext cx="1678969" cy="54427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IN" sz="1000" dirty="0"/>
                  <a:t>initializing gradients to zero</a:t>
                </a:r>
                <a:endParaRPr lang="en-US" sz="1000" dirty="0"/>
              </a:p>
            </p:txBody>
          </p:sp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AF094311-73AE-474D-ABA5-A687457E03DB}"/>
                  </a:ext>
                </a:extLst>
              </p:cNvPr>
              <p:cNvSpPr txBox="1"/>
              <p:nvPr/>
            </p:nvSpPr>
            <p:spPr>
              <a:xfrm>
                <a:off x="4545284" y="5001735"/>
                <a:ext cx="1682071" cy="43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highlight>
                      <a:srgbClr val="FFFF00"/>
                    </a:highlight>
                  </a:rPr>
                  <a:t>Two Critic models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803" name="Ink 802">
                    <a:extLst>
                      <a:ext uri="{FF2B5EF4-FFF2-40B4-BE49-F238E27FC236}">
                        <a16:creationId xmlns:a16="http://schemas.microsoft.com/office/drawing/2014/main" id="{80CAD4BE-B66B-DD44-8BDB-D1BCF12C71D1}"/>
                      </a:ext>
                    </a:extLst>
                  </p14:cNvPr>
                  <p14:cNvContentPartPr/>
                  <p14:nvPr/>
                </p14:nvContentPartPr>
                <p14:xfrm>
                  <a:off x="9066166" y="1395524"/>
                  <a:ext cx="267840" cy="735120"/>
                </p14:xfrm>
              </p:contentPart>
            </mc:Choice>
            <mc:Fallback>
              <p:pic>
                <p:nvPicPr>
                  <p:cNvPr id="803" name="Ink 802">
                    <a:extLst>
                      <a:ext uri="{FF2B5EF4-FFF2-40B4-BE49-F238E27FC236}">
                        <a16:creationId xmlns:a16="http://schemas.microsoft.com/office/drawing/2014/main" id="{80CAD4BE-B66B-DD44-8BDB-D1BCF12C71D1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053011" y="1379612"/>
                    <a:ext cx="293624" cy="766307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C2801E62-4970-3A45-9C45-6C22D877953A}"/>
                  </a:ext>
                </a:extLst>
              </p:cNvPr>
              <p:cNvSpPr/>
              <p:nvPr/>
            </p:nvSpPr>
            <p:spPr>
              <a:xfrm>
                <a:off x="554467" y="2041072"/>
                <a:ext cx="1678969" cy="82264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Perform Weight Updates using Adam optimizer</a:t>
                </a:r>
                <a:endParaRPr lang="en-IN" sz="1000" dirty="0"/>
              </a:p>
            </p:txBody>
          </p: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C87BFD4B-6153-CB49-8833-C360400D916D}"/>
              </a:ext>
            </a:extLst>
          </p:cNvPr>
          <p:cNvSpPr txBox="1"/>
          <p:nvPr/>
        </p:nvSpPr>
        <p:spPr>
          <a:xfrm>
            <a:off x="1717974" y="508933"/>
            <a:ext cx="1148606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000" dirty="0"/>
              <a:t>initializing gradients to zero</a:t>
            </a:r>
            <a:endParaRPr lang="en-US" sz="1000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4B3A883-107F-0543-AFAB-C99C80E98060}"/>
              </a:ext>
            </a:extLst>
          </p:cNvPr>
          <p:cNvSpPr/>
          <p:nvPr/>
        </p:nvSpPr>
        <p:spPr>
          <a:xfrm>
            <a:off x="1817870" y="1081207"/>
            <a:ext cx="911207" cy="2987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Backpropagate Actor Loss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2D82075-7D47-2542-82BE-F5D7D63E8619}"/>
              </a:ext>
            </a:extLst>
          </p:cNvPr>
          <p:cNvSpPr/>
          <p:nvPr/>
        </p:nvSpPr>
        <p:spPr>
          <a:xfrm>
            <a:off x="1542282" y="5337606"/>
            <a:ext cx="1148606" cy="465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Perform Weight Updates using Adam optimizer</a:t>
            </a:r>
            <a:endParaRPr lang="en-IN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EE11B3-AC09-E646-A34C-4C6E949E7988}"/>
                  </a:ext>
                </a:extLst>
              </p14:cNvPr>
              <p14:cNvContentPartPr/>
              <p14:nvPr/>
            </p14:nvContentPartPr>
            <p14:xfrm>
              <a:off x="2187044" y="867204"/>
              <a:ext cx="110520" cy="171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EE11B3-AC09-E646-A34C-4C6E949E798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78044" y="858564"/>
                <a:ext cx="128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DBC85D-8FAC-6243-939B-A518AC3F500D}"/>
                  </a:ext>
                </a:extLst>
              </p14:cNvPr>
              <p14:cNvContentPartPr/>
              <p14:nvPr/>
            </p14:nvContentPartPr>
            <p14:xfrm>
              <a:off x="1818404" y="1436724"/>
              <a:ext cx="134280" cy="376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DBC85D-8FAC-6243-939B-A518AC3F500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809404" y="1427724"/>
                <a:ext cx="151920" cy="37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74CBAA-AD5F-4640-A3BA-660227DC33EB}"/>
                  </a:ext>
                </a:extLst>
              </p14:cNvPr>
              <p14:cNvContentPartPr/>
              <p14:nvPr/>
            </p14:nvContentPartPr>
            <p14:xfrm>
              <a:off x="2936924" y="529524"/>
              <a:ext cx="2314800" cy="1774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74CBAA-AD5F-4640-A3BA-660227DC33E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27924" y="520524"/>
                <a:ext cx="2332440" cy="1792080"/>
              </a:xfrm>
              <a:prstGeom prst="rect">
                <a:avLst/>
              </a:prstGeom>
            </p:spPr>
          </p:pic>
        </mc:Fallback>
      </mc:AlternateContent>
      <p:sp>
        <p:nvSpPr>
          <p:cNvPr id="1055" name="TextBox 1054">
            <a:extLst>
              <a:ext uri="{FF2B5EF4-FFF2-40B4-BE49-F238E27FC236}">
                <a16:creationId xmlns:a16="http://schemas.microsoft.com/office/drawing/2014/main" id="{E2C2C89F-B3D2-E44C-B2B0-23A89E662759}"/>
              </a:ext>
            </a:extLst>
          </p:cNvPr>
          <p:cNvSpPr txBox="1"/>
          <p:nvPr/>
        </p:nvSpPr>
        <p:spPr>
          <a:xfrm>
            <a:off x="3678046" y="2204821"/>
            <a:ext cx="149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Once every two iteration of critic model update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850E7-1FB5-C848-B1C9-B5134481E441}"/>
              </a:ext>
            </a:extLst>
          </p:cNvPr>
          <p:cNvGrpSpPr/>
          <p:nvPr/>
        </p:nvGrpSpPr>
        <p:grpSpPr>
          <a:xfrm>
            <a:off x="1574980" y="1412708"/>
            <a:ext cx="1665132" cy="3813476"/>
            <a:chOff x="1574980" y="1412708"/>
            <a:chExt cx="1665132" cy="3813476"/>
          </a:xfrm>
        </p:grpSpPr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C744484C-9216-A34D-AD6D-66991BF5AD30}"/>
                </a:ext>
              </a:extLst>
            </p:cNvPr>
            <p:cNvGrpSpPr/>
            <p:nvPr/>
          </p:nvGrpSpPr>
          <p:grpSpPr>
            <a:xfrm rot="16200000">
              <a:off x="393095" y="2594593"/>
              <a:ext cx="3813476" cy="1449706"/>
              <a:chOff x="2020088" y="612327"/>
              <a:chExt cx="6335147" cy="1968765"/>
            </a:xfrm>
          </p:grpSpPr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982278F5-37E4-4541-88D5-AA9C05D6967E}"/>
                  </a:ext>
                </a:extLst>
              </p:cNvPr>
              <p:cNvSpPr/>
              <p:nvPr/>
            </p:nvSpPr>
            <p:spPr>
              <a:xfrm>
                <a:off x="2927807" y="2317651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E2DA2F0A-CBC0-954B-93DB-986647FE5386}"/>
                  </a:ext>
                </a:extLst>
              </p:cNvPr>
              <p:cNvSpPr/>
              <p:nvPr/>
            </p:nvSpPr>
            <p:spPr>
              <a:xfrm>
                <a:off x="3831729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Layer1</a:t>
                </a:r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2F4F12DF-E72A-794B-B8FD-5BAC663005CD}"/>
                  </a:ext>
                </a:extLst>
              </p:cNvPr>
              <p:cNvSpPr/>
              <p:nvPr/>
            </p:nvSpPr>
            <p:spPr>
              <a:xfrm>
                <a:off x="4690336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Layer2</a:t>
                </a:r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BFB0A7AE-DC0B-7D49-8D5D-2E5F0CAE3EA0}"/>
                  </a:ext>
                </a:extLst>
              </p:cNvPr>
              <p:cNvSpPr/>
              <p:nvPr/>
            </p:nvSpPr>
            <p:spPr>
              <a:xfrm>
                <a:off x="6606909" y="2296824"/>
                <a:ext cx="1748326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Output (Q  Values)</a:t>
                </a:r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190B3FA0-4744-BE4D-A3F7-8E75CE6F48BF}"/>
                  </a:ext>
                </a:extLst>
              </p:cNvPr>
              <p:cNvSpPr/>
              <p:nvPr/>
            </p:nvSpPr>
            <p:spPr>
              <a:xfrm>
                <a:off x="5593751" y="2298160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Layer3</a:t>
                </a:r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F6637577-C931-944A-BF7F-BC76D477A961}"/>
                  </a:ext>
                </a:extLst>
              </p:cNvPr>
              <p:cNvSpPr/>
              <p:nvPr/>
            </p:nvSpPr>
            <p:spPr>
              <a:xfrm>
                <a:off x="2020088" y="1188311"/>
                <a:ext cx="1130790" cy="56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States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(state_dims)</a:t>
                </a: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1FE83779-A54C-2B48-8139-ABA24C57E6D5}"/>
                  </a:ext>
                </a:extLst>
              </p:cNvPr>
              <p:cNvSpPr/>
              <p:nvPr/>
            </p:nvSpPr>
            <p:spPr>
              <a:xfrm>
                <a:off x="7078482" y="1218026"/>
                <a:ext cx="985343" cy="378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Actions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(action_dim)</a:t>
                </a:r>
              </a:p>
            </p:txBody>
          </p:sp>
          <p:grpSp>
            <p:nvGrpSpPr>
              <p:cNvPr id="813" name="Group 812">
                <a:extLst>
                  <a:ext uri="{FF2B5EF4-FFF2-40B4-BE49-F238E27FC236}">
                    <a16:creationId xmlns:a16="http://schemas.microsoft.com/office/drawing/2014/main" id="{19CBA878-7C96-AE45-968A-A06899AFCB23}"/>
                  </a:ext>
                </a:extLst>
              </p:cNvPr>
              <p:cNvGrpSpPr/>
              <p:nvPr/>
            </p:nvGrpSpPr>
            <p:grpSpPr>
              <a:xfrm>
                <a:off x="3158067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920" name="Oval 919">
                  <a:extLst>
                    <a:ext uri="{FF2B5EF4-FFF2-40B4-BE49-F238E27FC236}">
                      <a16:creationId xmlns:a16="http://schemas.microsoft.com/office/drawing/2014/main" id="{8D2F61D1-D244-ED4A-BB94-62744A80D957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21" name="Oval 920">
                  <a:extLst>
                    <a:ext uri="{FF2B5EF4-FFF2-40B4-BE49-F238E27FC236}">
                      <a16:creationId xmlns:a16="http://schemas.microsoft.com/office/drawing/2014/main" id="{B0696E44-692E-7846-9989-9DE868B115F0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22" name="Oval 921">
                  <a:extLst>
                    <a:ext uri="{FF2B5EF4-FFF2-40B4-BE49-F238E27FC236}">
                      <a16:creationId xmlns:a16="http://schemas.microsoft.com/office/drawing/2014/main" id="{0E389DEA-CA65-4D4A-8754-FE3AAADF40A0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23" name="Oval 922">
                  <a:extLst>
                    <a:ext uri="{FF2B5EF4-FFF2-40B4-BE49-F238E27FC236}">
                      <a16:creationId xmlns:a16="http://schemas.microsoft.com/office/drawing/2014/main" id="{00F23837-4677-4D4F-ABE4-1D448D871470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grpSp>
              <p:nvGrpSpPr>
                <p:cNvPr id="924" name="Group 923">
                  <a:extLst>
                    <a:ext uri="{FF2B5EF4-FFF2-40B4-BE49-F238E27FC236}">
                      <a16:creationId xmlns:a16="http://schemas.microsoft.com/office/drawing/2014/main" id="{4B6D7425-8215-6C4F-AF06-C90F48715672}"/>
                    </a:ext>
                  </a:extLst>
                </p:cNvPr>
                <p:cNvGrpSpPr/>
                <p:nvPr/>
              </p:nvGrpSpPr>
              <p:grpSpPr>
                <a:xfrm>
                  <a:off x="3878893" y="2425107"/>
                  <a:ext cx="6120" cy="249840"/>
                  <a:chOff x="3878893" y="2425107"/>
                  <a:chExt cx="6120" cy="2498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1">
                    <p14:nvContentPartPr>
                      <p14:cNvPr id="925" name="Ink 924">
                        <a:extLst>
                          <a:ext uri="{FF2B5EF4-FFF2-40B4-BE49-F238E27FC236}">
                            <a16:creationId xmlns:a16="http://schemas.microsoft.com/office/drawing/2014/main" id="{E1CB86DF-747F-8148-BE9A-770C4A7DE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925" name="Ink 924">
                        <a:extLst>
                          <a:ext uri="{FF2B5EF4-FFF2-40B4-BE49-F238E27FC236}">
                            <a16:creationId xmlns:a16="http://schemas.microsoft.com/office/drawing/2014/main" id="{E1CB86DF-747F-8148-BE9A-770C4A7DE1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2">
                    <p14:nvContentPartPr>
                      <p14:cNvPr id="926" name="Ink 925">
                        <a:extLst>
                          <a:ext uri="{FF2B5EF4-FFF2-40B4-BE49-F238E27FC236}">
                            <a16:creationId xmlns:a16="http://schemas.microsoft.com/office/drawing/2014/main" id="{0ED4CC11-9017-C04B-B7ED-1F4EBA70FC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926" name="Ink 925">
                        <a:extLst>
                          <a:ext uri="{FF2B5EF4-FFF2-40B4-BE49-F238E27FC236}">
                            <a16:creationId xmlns:a16="http://schemas.microsoft.com/office/drawing/2014/main" id="{0ED4CC11-9017-C04B-B7ED-1F4EBA70F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3">
                    <p14:nvContentPartPr>
                      <p14:cNvPr id="927" name="Ink 926">
                        <a:extLst>
                          <a:ext uri="{FF2B5EF4-FFF2-40B4-BE49-F238E27FC236}">
                            <a16:creationId xmlns:a16="http://schemas.microsoft.com/office/drawing/2014/main" id="{BFF227BE-2061-1F45-912D-0EBA293FF6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927" name="Ink 926">
                        <a:extLst>
                          <a:ext uri="{FF2B5EF4-FFF2-40B4-BE49-F238E27FC236}">
                            <a16:creationId xmlns:a16="http://schemas.microsoft.com/office/drawing/2014/main" id="{BFF227BE-2061-1F45-912D-0EBA293FF6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14" name="Group 813">
                <a:extLst>
                  <a:ext uri="{FF2B5EF4-FFF2-40B4-BE49-F238E27FC236}">
                    <a16:creationId xmlns:a16="http://schemas.microsoft.com/office/drawing/2014/main" id="{C92FF9F9-7F8C-4C4E-A5CD-AA1AFEE8C79F}"/>
                  </a:ext>
                </a:extLst>
              </p:cNvPr>
              <p:cNvGrpSpPr/>
              <p:nvPr/>
            </p:nvGrpSpPr>
            <p:grpSpPr>
              <a:xfrm>
                <a:off x="410540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CC398BB6-D2D2-5F4C-8317-7F6110D64F87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914" name="Oval 913">
                  <a:extLst>
                    <a:ext uri="{FF2B5EF4-FFF2-40B4-BE49-F238E27FC236}">
                      <a16:creationId xmlns:a16="http://schemas.microsoft.com/office/drawing/2014/main" id="{6D5974DA-3EA7-B14A-AA25-880D9F5E4939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5" name="Oval 914">
                  <a:extLst>
                    <a:ext uri="{FF2B5EF4-FFF2-40B4-BE49-F238E27FC236}">
                      <a16:creationId xmlns:a16="http://schemas.microsoft.com/office/drawing/2014/main" id="{9692B1FE-3404-8445-9FF1-30C4589967F1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6" name="Oval 915">
                  <a:extLst>
                    <a:ext uri="{FF2B5EF4-FFF2-40B4-BE49-F238E27FC236}">
                      <a16:creationId xmlns:a16="http://schemas.microsoft.com/office/drawing/2014/main" id="{46A2C948-AEE0-5D41-950E-7D080C6459E7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154">
                  <p14:nvContentPartPr>
                    <p14:cNvPr id="917" name="Ink 916">
                      <a:extLst>
                        <a:ext uri="{FF2B5EF4-FFF2-40B4-BE49-F238E27FC236}">
                          <a16:creationId xmlns:a16="http://schemas.microsoft.com/office/drawing/2014/main" id="{9D5B4573-9995-254A-97EA-B056E97DE1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17" name="Ink 916">
                      <a:extLst>
                        <a:ext uri="{FF2B5EF4-FFF2-40B4-BE49-F238E27FC236}">
                          <a16:creationId xmlns:a16="http://schemas.microsoft.com/office/drawing/2014/main" id="{9D5B4573-9995-254A-97EA-B056E97DE1EE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5">
                  <p14:nvContentPartPr>
                    <p14:cNvPr id="918" name="Ink 917">
                      <a:extLst>
                        <a:ext uri="{FF2B5EF4-FFF2-40B4-BE49-F238E27FC236}">
                          <a16:creationId xmlns:a16="http://schemas.microsoft.com/office/drawing/2014/main" id="{05B09C5A-8441-9846-AF8B-FF44A7626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18" name="Ink 917">
                      <a:extLst>
                        <a:ext uri="{FF2B5EF4-FFF2-40B4-BE49-F238E27FC236}">
                          <a16:creationId xmlns:a16="http://schemas.microsoft.com/office/drawing/2014/main" id="{05B09C5A-8441-9846-AF8B-FF44A76267F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6">
                  <p14:nvContentPartPr>
                    <p14:cNvPr id="919" name="Ink 918">
                      <a:extLst>
                        <a:ext uri="{FF2B5EF4-FFF2-40B4-BE49-F238E27FC236}">
                          <a16:creationId xmlns:a16="http://schemas.microsoft.com/office/drawing/2014/main" id="{A6886435-2218-6B49-B525-D8B63FB6F8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19" name="Ink 918">
                      <a:extLst>
                        <a:ext uri="{FF2B5EF4-FFF2-40B4-BE49-F238E27FC236}">
                          <a16:creationId xmlns:a16="http://schemas.microsoft.com/office/drawing/2014/main" id="{A6886435-2218-6B49-B525-D8B63FB6F806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5" name="Group 814">
                <a:extLst>
                  <a:ext uri="{FF2B5EF4-FFF2-40B4-BE49-F238E27FC236}">
                    <a16:creationId xmlns:a16="http://schemas.microsoft.com/office/drawing/2014/main" id="{4B188964-8595-1249-B8A6-C31A4C669B49}"/>
                  </a:ext>
                </a:extLst>
              </p:cNvPr>
              <p:cNvGrpSpPr/>
              <p:nvPr/>
            </p:nvGrpSpPr>
            <p:grpSpPr>
              <a:xfrm>
                <a:off x="504543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25890958-7B74-CF4D-B827-B17A3BADE088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CFA91740-2061-E947-95F8-F3DAD385EC4F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FE98CA9B-4089-DD45-86BE-2F0F0B0494FC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CD56D73F-96AD-4E40-99E9-33088BC07F38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157">
                  <p14:nvContentPartPr>
                    <p14:cNvPr id="910" name="Ink 909">
                      <a:extLst>
                        <a:ext uri="{FF2B5EF4-FFF2-40B4-BE49-F238E27FC236}">
                          <a16:creationId xmlns:a16="http://schemas.microsoft.com/office/drawing/2014/main" id="{1C8BD49E-0933-794E-BE98-AEC1C50B9B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10" name="Ink 909">
                      <a:extLst>
                        <a:ext uri="{FF2B5EF4-FFF2-40B4-BE49-F238E27FC236}">
                          <a16:creationId xmlns:a16="http://schemas.microsoft.com/office/drawing/2014/main" id="{1C8BD49E-0933-794E-BE98-AEC1C50B9BE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8">
                  <p14:nvContentPartPr>
                    <p14:cNvPr id="911" name="Ink 910">
                      <a:extLst>
                        <a:ext uri="{FF2B5EF4-FFF2-40B4-BE49-F238E27FC236}">
                          <a16:creationId xmlns:a16="http://schemas.microsoft.com/office/drawing/2014/main" id="{5F95DD16-E633-9A4D-A17A-078A852FA7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11" name="Ink 910">
                      <a:extLst>
                        <a:ext uri="{FF2B5EF4-FFF2-40B4-BE49-F238E27FC236}">
                          <a16:creationId xmlns:a16="http://schemas.microsoft.com/office/drawing/2014/main" id="{5F95DD16-E633-9A4D-A17A-078A852FA767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9">
                  <p14:nvContentPartPr>
                    <p14:cNvPr id="912" name="Ink 911">
                      <a:extLst>
                        <a:ext uri="{FF2B5EF4-FFF2-40B4-BE49-F238E27FC236}">
                          <a16:creationId xmlns:a16="http://schemas.microsoft.com/office/drawing/2014/main" id="{802F7C6D-D926-1943-9D64-A3403CFF8A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12" name="Ink 911">
                      <a:extLst>
                        <a:ext uri="{FF2B5EF4-FFF2-40B4-BE49-F238E27FC236}">
                          <a16:creationId xmlns:a16="http://schemas.microsoft.com/office/drawing/2014/main" id="{802F7C6D-D926-1943-9D64-A3403CFF8A5E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5599D5C8-EDDD-1649-98C5-B3C142CD8C87}"/>
                  </a:ext>
                </a:extLst>
              </p:cNvPr>
              <p:cNvSpPr/>
              <p:nvPr/>
            </p:nvSpPr>
            <p:spPr>
              <a:xfrm>
                <a:off x="3965663" y="2132773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400</a:t>
                </a:r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413C06F0-4195-8744-A867-8A2BA35087F0}"/>
                  </a:ext>
                </a:extLst>
              </p:cNvPr>
              <p:cNvSpPr/>
              <p:nvPr/>
            </p:nvSpPr>
            <p:spPr>
              <a:xfrm>
                <a:off x="4770351" y="2161990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300</a:t>
                </a:r>
              </a:p>
            </p:txBody>
          </p:sp>
          <p:grpSp>
            <p:nvGrpSpPr>
              <p:cNvPr id="818" name="Group 817">
                <a:extLst>
                  <a:ext uri="{FF2B5EF4-FFF2-40B4-BE49-F238E27FC236}">
                    <a16:creationId xmlns:a16="http://schemas.microsoft.com/office/drawing/2014/main" id="{CFA4DAE4-EAC0-C949-9C7A-7ABC0559EC4A}"/>
                  </a:ext>
                </a:extLst>
              </p:cNvPr>
              <p:cNvGrpSpPr/>
              <p:nvPr/>
            </p:nvGrpSpPr>
            <p:grpSpPr>
              <a:xfrm>
                <a:off x="5959507" y="623163"/>
                <a:ext cx="203200" cy="1529739"/>
                <a:chOff x="3784601" y="1396874"/>
                <a:chExt cx="203200" cy="1529739"/>
              </a:xfrm>
            </p:grpSpPr>
            <p:sp>
              <p:nvSpPr>
                <p:cNvPr id="899" name="Oval 898">
                  <a:extLst>
                    <a:ext uri="{FF2B5EF4-FFF2-40B4-BE49-F238E27FC236}">
                      <a16:creationId xmlns:a16="http://schemas.microsoft.com/office/drawing/2014/main" id="{C598099D-83FA-F74C-852D-DAD34CBE3A6C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900" name="Oval 899">
                  <a:extLst>
                    <a:ext uri="{FF2B5EF4-FFF2-40B4-BE49-F238E27FC236}">
                      <a16:creationId xmlns:a16="http://schemas.microsoft.com/office/drawing/2014/main" id="{06615B6B-DBF2-F641-8E40-8243433F5FC9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84A9C465-7AD5-3F48-96C4-57131AE2B96F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B011D758-EB93-8843-9827-9E20FCD9F8D5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160">
                  <p14:nvContentPartPr>
                    <p14:cNvPr id="903" name="Ink 902">
                      <a:extLst>
                        <a:ext uri="{FF2B5EF4-FFF2-40B4-BE49-F238E27FC236}">
                          <a16:creationId xmlns:a16="http://schemas.microsoft.com/office/drawing/2014/main" id="{5A370622-022B-6E42-A832-D022859F86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03" name="Ink 902">
                      <a:extLst>
                        <a:ext uri="{FF2B5EF4-FFF2-40B4-BE49-F238E27FC236}">
                          <a16:creationId xmlns:a16="http://schemas.microsoft.com/office/drawing/2014/main" id="{5A370622-022B-6E42-A832-D022859F86A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1">
                  <p14:nvContentPartPr>
                    <p14:cNvPr id="904" name="Ink 903">
                      <a:extLst>
                        <a:ext uri="{FF2B5EF4-FFF2-40B4-BE49-F238E27FC236}">
                          <a16:creationId xmlns:a16="http://schemas.microsoft.com/office/drawing/2014/main" id="{A76B5738-E51F-CA4E-8BFD-2A0D72D418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04" name="Ink 903">
                      <a:extLst>
                        <a:ext uri="{FF2B5EF4-FFF2-40B4-BE49-F238E27FC236}">
                          <a16:creationId xmlns:a16="http://schemas.microsoft.com/office/drawing/2014/main" id="{A76B5738-E51F-CA4E-8BFD-2A0D72D418C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2">
                  <p14:nvContentPartPr>
                    <p14:cNvPr id="905" name="Ink 904">
                      <a:extLst>
                        <a:ext uri="{FF2B5EF4-FFF2-40B4-BE49-F238E27FC236}">
                          <a16:creationId xmlns:a16="http://schemas.microsoft.com/office/drawing/2014/main" id="{4663269A-F78A-4D43-8B9A-D4FFAA7620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05" name="Ink 904">
                      <a:extLst>
                        <a:ext uri="{FF2B5EF4-FFF2-40B4-BE49-F238E27FC236}">
                          <a16:creationId xmlns:a16="http://schemas.microsoft.com/office/drawing/2014/main" id="{4663269A-F78A-4D43-8B9A-D4FFAA762023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26A3A5E7-4861-EC4E-BEE4-74719F7A2121}"/>
                  </a:ext>
                </a:extLst>
              </p:cNvPr>
              <p:cNvGrpSpPr/>
              <p:nvPr/>
            </p:nvGrpSpPr>
            <p:grpSpPr>
              <a:xfrm>
                <a:off x="3356039" y="66928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63">
                  <p14:nvContentPartPr>
                    <p14:cNvPr id="882" name="Ink 881">
                      <a:extLst>
                        <a:ext uri="{FF2B5EF4-FFF2-40B4-BE49-F238E27FC236}">
                          <a16:creationId xmlns:a16="http://schemas.microsoft.com/office/drawing/2014/main" id="{14E0EC48-8689-2641-926B-7AD1A1A865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82" name="Ink 881">
                      <a:extLst>
                        <a:ext uri="{FF2B5EF4-FFF2-40B4-BE49-F238E27FC236}">
                          <a16:creationId xmlns:a16="http://schemas.microsoft.com/office/drawing/2014/main" id="{14E0EC48-8689-2641-926B-7AD1A1A8655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4">
                  <p14:nvContentPartPr>
                    <p14:cNvPr id="883" name="Ink 882">
                      <a:extLst>
                        <a:ext uri="{FF2B5EF4-FFF2-40B4-BE49-F238E27FC236}">
                          <a16:creationId xmlns:a16="http://schemas.microsoft.com/office/drawing/2014/main" id="{A337B419-59E3-2C43-AA65-624A1FD839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83" name="Ink 882">
                      <a:extLst>
                        <a:ext uri="{FF2B5EF4-FFF2-40B4-BE49-F238E27FC236}">
                          <a16:creationId xmlns:a16="http://schemas.microsoft.com/office/drawing/2014/main" id="{A337B419-59E3-2C43-AA65-624A1FD839D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5">
                  <p14:nvContentPartPr>
                    <p14:cNvPr id="884" name="Ink 883">
                      <a:extLst>
                        <a:ext uri="{FF2B5EF4-FFF2-40B4-BE49-F238E27FC236}">
                          <a16:creationId xmlns:a16="http://schemas.microsoft.com/office/drawing/2014/main" id="{6F657980-AF49-514A-9A81-EF5E0A6787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84" name="Ink 883">
                      <a:extLst>
                        <a:ext uri="{FF2B5EF4-FFF2-40B4-BE49-F238E27FC236}">
                          <a16:creationId xmlns:a16="http://schemas.microsoft.com/office/drawing/2014/main" id="{6F657980-AF49-514A-9A81-EF5E0A67873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6">
                  <p14:nvContentPartPr>
                    <p14:cNvPr id="885" name="Ink 884">
                      <a:extLst>
                        <a:ext uri="{FF2B5EF4-FFF2-40B4-BE49-F238E27FC236}">
                          <a16:creationId xmlns:a16="http://schemas.microsoft.com/office/drawing/2014/main" id="{FD20EAD7-87F6-5F47-8244-709C607F2A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85" name="Ink 884">
                      <a:extLst>
                        <a:ext uri="{FF2B5EF4-FFF2-40B4-BE49-F238E27FC236}">
                          <a16:creationId xmlns:a16="http://schemas.microsoft.com/office/drawing/2014/main" id="{FD20EAD7-87F6-5F47-8244-709C607F2A4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7">
                  <p14:nvContentPartPr>
                    <p14:cNvPr id="886" name="Ink 885">
                      <a:extLst>
                        <a:ext uri="{FF2B5EF4-FFF2-40B4-BE49-F238E27FC236}">
                          <a16:creationId xmlns:a16="http://schemas.microsoft.com/office/drawing/2014/main" id="{64393FFB-DD08-9148-BA58-EA871799C8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86" name="Ink 885">
                      <a:extLst>
                        <a:ext uri="{FF2B5EF4-FFF2-40B4-BE49-F238E27FC236}">
                          <a16:creationId xmlns:a16="http://schemas.microsoft.com/office/drawing/2014/main" id="{64393FFB-DD08-9148-BA58-EA871799C8D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8">
                  <p14:nvContentPartPr>
                    <p14:cNvPr id="887" name="Ink 886">
                      <a:extLst>
                        <a:ext uri="{FF2B5EF4-FFF2-40B4-BE49-F238E27FC236}">
                          <a16:creationId xmlns:a16="http://schemas.microsoft.com/office/drawing/2014/main" id="{88500531-B5C9-284B-8950-840580DCE1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87" name="Ink 886">
                      <a:extLst>
                        <a:ext uri="{FF2B5EF4-FFF2-40B4-BE49-F238E27FC236}">
                          <a16:creationId xmlns:a16="http://schemas.microsoft.com/office/drawing/2014/main" id="{88500531-B5C9-284B-8950-840580DCE16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9">
                  <p14:nvContentPartPr>
                    <p14:cNvPr id="888" name="Ink 887">
                      <a:extLst>
                        <a:ext uri="{FF2B5EF4-FFF2-40B4-BE49-F238E27FC236}">
                          <a16:creationId xmlns:a16="http://schemas.microsoft.com/office/drawing/2014/main" id="{2800FD76-00B4-6340-80FF-F5F5EE6208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88" name="Ink 887">
                      <a:extLst>
                        <a:ext uri="{FF2B5EF4-FFF2-40B4-BE49-F238E27FC236}">
                          <a16:creationId xmlns:a16="http://schemas.microsoft.com/office/drawing/2014/main" id="{2800FD76-00B4-6340-80FF-F5F5EE6208B9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0">
                  <p14:nvContentPartPr>
                    <p14:cNvPr id="889" name="Ink 888">
                      <a:extLst>
                        <a:ext uri="{FF2B5EF4-FFF2-40B4-BE49-F238E27FC236}">
                          <a16:creationId xmlns:a16="http://schemas.microsoft.com/office/drawing/2014/main" id="{CEDDFD26-34CA-0140-B379-F8FB9F0D3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89" name="Ink 888">
                      <a:extLst>
                        <a:ext uri="{FF2B5EF4-FFF2-40B4-BE49-F238E27FC236}">
                          <a16:creationId xmlns:a16="http://schemas.microsoft.com/office/drawing/2014/main" id="{CEDDFD26-34CA-0140-B379-F8FB9F0D3103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1">
                  <p14:nvContentPartPr>
                    <p14:cNvPr id="890" name="Ink 889">
                      <a:extLst>
                        <a:ext uri="{FF2B5EF4-FFF2-40B4-BE49-F238E27FC236}">
                          <a16:creationId xmlns:a16="http://schemas.microsoft.com/office/drawing/2014/main" id="{4D468262-2793-334F-8900-25BEB7125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90" name="Ink 889">
                      <a:extLst>
                        <a:ext uri="{FF2B5EF4-FFF2-40B4-BE49-F238E27FC236}">
                          <a16:creationId xmlns:a16="http://schemas.microsoft.com/office/drawing/2014/main" id="{4D468262-2793-334F-8900-25BEB7125EE8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2">
                  <p14:nvContentPartPr>
                    <p14:cNvPr id="891" name="Ink 890">
                      <a:extLst>
                        <a:ext uri="{FF2B5EF4-FFF2-40B4-BE49-F238E27FC236}">
                          <a16:creationId xmlns:a16="http://schemas.microsoft.com/office/drawing/2014/main" id="{466127DC-52C3-AE48-9EF0-50C2A27729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91" name="Ink 890">
                      <a:extLst>
                        <a:ext uri="{FF2B5EF4-FFF2-40B4-BE49-F238E27FC236}">
                          <a16:creationId xmlns:a16="http://schemas.microsoft.com/office/drawing/2014/main" id="{466127DC-52C3-AE48-9EF0-50C2A2772922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3">
                  <p14:nvContentPartPr>
                    <p14:cNvPr id="892" name="Ink 891">
                      <a:extLst>
                        <a:ext uri="{FF2B5EF4-FFF2-40B4-BE49-F238E27FC236}">
                          <a16:creationId xmlns:a16="http://schemas.microsoft.com/office/drawing/2014/main" id="{AC2C4C02-6F00-2541-BB87-C0ED397D07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92" name="Ink 891">
                      <a:extLst>
                        <a:ext uri="{FF2B5EF4-FFF2-40B4-BE49-F238E27FC236}">
                          <a16:creationId xmlns:a16="http://schemas.microsoft.com/office/drawing/2014/main" id="{AC2C4C02-6F00-2541-BB87-C0ED397D0784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93" name="Group 892">
                  <a:extLst>
                    <a:ext uri="{FF2B5EF4-FFF2-40B4-BE49-F238E27FC236}">
                      <a16:creationId xmlns:a16="http://schemas.microsoft.com/office/drawing/2014/main" id="{BA86C185-6DF5-2844-A418-8DCD269E7F1B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4">
                    <p14:nvContentPartPr>
                      <p14:cNvPr id="896" name="Ink 895">
                        <a:extLst>
                          <a:ext uri="{FF2B5EF4-FFF2-40B4-BE49-F238E27FC236}">
                            <a16:creationId xmlns:a16="http://schemas.microsoft.com/office/drawing/2014/main" id="{504BE75A-83FB-D148-B391-914E5D9D73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96" name="Ink 895">
                        <a:extLst>
                          <a:ext uri="{FF2B5EF4-FFF2-40B4-BE49-F238E27FC236}">
                            <a16:creationId xmlns:a16="http://schemas.microsoft.com/office/drawing/2014/main" id="{504BE75A-83FB-D148-B391-914E5D9D73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5">
                    <p14:nvContentPartPr>
                      <p14:cNvPr id="897" name="Ink 896">
                        <a:extLst>
                          <a:ext uri="{FF2B5EF4-FFF2-40B4-BE49-F238E27FC236}">
                            <a16:creationId xmlns:a16="http://schemas.microsoft.com/office/drawing/2014/main" id="{A830DCAD-FB62-8740-86DF-0892F9DDD4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97" name="Ink 896">
                        <a:extLst>
                          <a:ext uri="{FF2B5EF4-FFF2-40B4-BE49-F238E27FC236}">
                            <a16:creationId xmlns:a16="http://schemas.microsoft.com/office/drawing/2014/main" id="{A830DCAD-FB62-8740-86DF-0892F9DD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6">
                    <p14:nvContentPartPr>
                      <p14:cNvPr id="898" name="Ink 897">
                        <a:extLst>
                          <a:ext uri="{FF2B5EF4-FFF2-40B4-BE49-F238E27FC236}">
                            <a16:creationId xmlns:a16="http://schemas.microsoft.com/office/drawing/2014/main" id="{08F77B77-86A8-EE43-B0D4-D1D200F7AC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98" name="Ink 897">
                        <a:extLst>
                          <a:ext uri="{FF2B5EF4-FFF2-40B4-BE49-F238E27FC236}">
                            <a16:creationId xmlns:a16="http://schemas.microsoft.com/office/drawing/2014/main" id="{08F77B77-86A8-EE43-B0D4-D1D200F7A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77">
                  <p14:nvContentPartPr>
                    <p14:cNvPr id="894" name="Ink 893">
                      <a:extLst>
                        <a:ext uri="{FF2B5EF4-FFF2-40B4-BE49-F238E27FC236}">
                          <a16:creationId xmlns:a16="http://schemas.microsoft.com/office/drawing/2014/main" id="{6A45F9B5-8731-F24D-8B0D-F8AB03464C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94" name="Ink 893">
                      <a:extLst>
                        <a:ext uri="{FF2B5EF4-FFF2-40B4-BE49-F238E27FC236}">
                          <a16:creationId xmlns:a16="http://schemas.microsoft.com/office/drawing/2014/main" id="{6A45F9B5-8731-F24D-8B0D-F8AB03464CCF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8">
                  <p14:nvContentPartPr>
                    <p14:cNvPr id="895" name="Ink 894">
                      <a:extLst>
                        <a:ext uri="{FF2B5EF4-FFF2-40B4-BE49-F238E27FC236}">
                          <a16:creationId xmlns:a16="http://schemas.microsoft.com/office/drawing/2014/main" id="{1F39F907-986D-854F-B554-8868A50DAA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95" name="Ink 894">
                      <a:extLst>
                        <a:ext uri="{FF2B5EF4-FFF2-40B4-BE49-F238E27FC236}">
                          <a16:creationId xmlns:a16="http://schemas.microsoft.com/office/drawing/2014/main" id="{1F39F907-986D-854F-B554-8868A50DAA5F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A4FD9B61-AA75-FC4E-934A-BE4D8C8E9234}"/>
                  </a:ext>
                </a:extLst>
              </p:cNvPr>
              <p:cNvGrpSpPr/>
              <p:nvPr/>
            </p:nvGrpSpPr>
            <p:grpSpPr>
              <a:xfrm>
                <a:off x="4328288" y="666426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79">
                  <p14:nvContentPartPr>
                    <p14:cNvPr id="865" name="Ink 864">
                      <a:extLst>
                        <a:ext uri="{FF2B5EF4-FFF2-40B4-BE49-F238E27FC236}">
                          <a16:creationId xmlns:a16="http://schemas.microsoft.com/office/drawing/2014/main" id="{9CAC6940-E34D-F548-A2DF-E25ECB4F08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65" name="Ink 864">
                      <a:extLst>
                        <a:ext uri="{FF2B5EF4-FFF2-40B4-BE49-F238E27FC236}">
                          <a16:creationId xmlns:a16="http://schemas.microsoft.com/office/drawing/2014/main" id="{9CAC6940-E34D-F548-A2DF-E25ECB4F087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0">
                  <p14:nvContentPartPr>
                    <p14:cNvPr id="866" name="Ink 865">
                      <a:extLst>
                        <a:ext uri="{FF2B5EF4-FFF2-40B4-BE49-F238E27FC236}">
                          <a16:creationId xmlns:a16="http://schemas.microsoft.com/office/drawing/2014/main" id="{3B09D5C9-A5C7-C64E-B512-769C05B312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66" name="Ink 865">
                      <a:extLst>
                        <a:ext uri="{FF2B5EF4-FFF2-40B4-BE49-F238E27FC236}">
                          <a16:creationId xmlns:a16="http://schemas.microsoft.com/office/drawing/2014/main" id="{3B09D5C9-A5C7-C64E-B512-769C05B3127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1">
                  <p14:nvContentPartPr>
                    <p14:cNvPr id="867" name="Ink 866">
                      <a:extLst>
                        <a:ext uri="{FF2B5EF4-FFF2-40B4-BE49-F238E27FC236}">
                          <a16:creationId xmlns:a16="http://schemas.microsoft.com/office/drawing/2014/main" id="{7FA15756-6839-5442-BEC1-34F4F51BD1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67" name="Ink 866">
                      <a:extLst>
                        <a:ext uri="{FF2B5EF4-FFF2-40B4-BE49-F238E27FC236}">
                          <a16:creationId xmlns:a16="http://schemas.microsoft.com/office/drawing/2014/main" id="{7FA15756-6839-5442-BEC1-34F4F51BD147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2">
                  <p14:nvContentPartPr>
                    <p14:cNvPr id="868" name="Ink 867">
                      <a:extLst>
                        <a:ext uri="{FF2B5EF4-FFF2-40B4-BE49-F238E27FC236}">
                          <a16:creationId xmlns:a16="http://schemas.microsoft.com/office/drawing/2014/main" id="{6D9EB0B7-06FD-1D4A-B469-3B6FEB870A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68" name="Ink 867">
                      <a:extLst>
                        <a:ext uri="{FF2B5EF4-FFF2-40B4-BE49-F238E27FC236}">
                          <a16:creationId xmlns:a16="http://schemas.microsoft.com/office/drawing/2014/main" id="{6D9EB0B7-06FD-1D4A-B469-3B6FEB870A7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3">
                  <p14:nvContentPartPr>
                    <p14:cNvPr id="869" name="Ink 868">
                      <a:extLst>
                        <a:ext uri="{FF2B5EF4-FFF2-40B4-BE49-F238E27FC236}">
                          <a16:creationId xmlns:a16="http://schemas.microsoft.com/office/drawing/2014/main" id="{CD768846-CA74-DF4D-AB2B-96D8684623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69" name="Ink 868">
                      <a:extLst>
                        <a:ext uri="{FF2B5EF4-FFF2-40B4-BE49-F238E27FC236}">
                          <a16:creationId xmlns:a16="http://schemas.microsoft.com/office/drawing/2014/main" id="{CD768846-CA74-DF4D-AB2B-96D86846230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4">
                  <p14:nvContentPartPr>
                    <p14:cNvPr id="870" name="Ink 869">
                      <a:extLst>
                        <a:ext uri="{FF2B5EF4-FFF2-40B4-BE49-F238E27FC236}">
                          <a16:creationId xmlns:a16="http://schemas.microsoft.com/office/drawing/2014/main" id="{3F2C0CCC-50B9-E347-9898-036B004333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70" name="Ink 869">
                      <a:extLst>
                        <a:ext uri="{FF2B5EF4-FFF2-40B4-BE49-F238E27FC236}">
                          <a16:creationId xmlns:a16="http://schemas.microsoft.com/office/drawing/2014/main" id="{3F2C0CCC-50B9-E347-9898-036B004333A3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5">
                  <p14:nvContentPartPr>
                    <p14:cNvPr id="871" name="Ink 870">
                      <a:extLst>
                        <a:ext uri="{FF2B5EF4-FFF2-40B4-BE49-F238E27FC236}">
                          <a16:creationId xmlns:a16="http://schemas.microsoft.com/office/drawing/2014/main" id="{7B2EF4D4-DC62-DA43-A8B0-ACE9B9CEA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71" name="Ink 870">
                      <a:extLst>
                        <a:ext uri="{FF2B5EF4-FFF2-40B4-BE49-F238E27FC236}">
                          <a16:creationId xmlns:a16="http://schemas.microsoft.com/office/drawing/2014/main" id="{7B2EF4D4-DC62-DA43-A8B0-ACE9B9CEAB8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">
                  <p14:nvContentPartPr>
                    <p14:cNvPr id="872" name="Ink 871">
                      <a:extLst>
                        <a:ext uri="{FF2B5EF4-FFF2-40B4-BE49-F238E27FC236}">
                          <a16:creationId xmlns:a16="http://schemas.microsoft.com/office/drawing/2014/main" id="{2A68E2EB-15C0-1C4D-A850-2DD0735722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72" name="Ink 871">
                      <a:extLst>
                        <a:ext uri="{FF2B5EF4-FFF2-40B4-BE49-F238E27FC236}">
                          <a16:creationId xmlns:a16="http://schemas.microsoft.com/office/drawing/2014/main" id="{2A68E2EB-15C0-1C4D-A850-2DD0735722D5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">
                  <p14:nvContentPartPr>
                    <p14:cNvPr id="873" name="Ink 872">
                      <a:extLst>
                        <a:ext uri="{FF2B5EF4-FFF2-40B4-BE49-F238E27FC236}">
                          <a16:creationId xmlns:a16="http://schemas.microsoft.com/office/drawing/2014/main" id="{3D4E9EDE-1A09-F648-9BB5-FCC75B9AE4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73" name="Ink 872">
                      <a:extLst>
                        <a:ext uri="{FF2B5EF4-FFF2-40B4-BE49-F238E27FC236}">
                          <a16:creationId xmlns:a16="http://schemas.microsoft.com/office/drawing/2014/main" id="{3D4E9EDE-1A09-F648-9BB5-FCC75B9AE43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8">
                  <p14:nvContentPartPr>
                    <p14:cNvPr id="874" name="Ink 873">
                      <a:extLst>
                        <a:ext uri="{FF2B5EF4-FFF2-40B4-BE49-F238E27FC236}">
                          <a16:creationId xmlns:a16="http://schemas.microsoft.com/office/drawing/2014/main" id="{10158C27-2B6E-A34B-8830-E0138AE6EB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74" name="Ink 873">
                      <a:extLst>
                        <a:ext uri="{FF2B5EF4-FFF2-40B4-BE49-F238E27FC236}">
                          <a16:creationId xmlns:a16="http://schemas.microsoft.com/office/drawing/2014/main" id="{10158C27-2B6E-A34B-8830-E0138AE6EBD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9">
                  <p14:nvContentPartPr>
                    <p14:cNvPr id="875" name="Ink 874">
                      <a:extLst>
                        <a:ext uri="{FF2B5EF4-FFF2-40B4-BE49-F238E27FC236}">
                          <a16:creationId xmlns:a16="http://schemas.microsoft.com/office/drawing/2014/main" id="{D06BB91D-8703-1B44-BCD7-62A48A3ED0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75" name="Ink 874">
                      <a:extLst>
                        <a:ext uri="{FF2B5EF4-FFF2-40B4-BE49-F238E27FC236}">
                          <a16:creationId xmlns:a16="http://schemas.microsoft.com/office/drawing/2014/main" id="{D06BB91D-8703-1B44-BCD7-62A48A3ED0A6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F58C1AFA-4009-B242-9414-A888840DB4BF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0">
                    <p14:nvContentPartPr>
                      <p14:cNvPr id="879" name="Ink 878">
                        <a:extLst>
                          <a:ext uri="{FF2B5EF4-FFF2-40B4-BE49-F238E27FC236}">
                            <a16:creationId xmlns:a16="http://schemas.microsoft.com/office/drawing/2014/main" id="{B4626539-EAFD-A24C-8C7C-DD9DAC4230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79" name="Ink 878">
                        <a:extLst>
                          <a:ext uri="{FF2B5EF4-FFF2-40B4-BE49-F238E27FC236}">
                            <a16:creationId xmlns:a16="http://schemas.microsoft.com/office/drawing/2014/main" id="{B4626539-EAFD-A24C-8C7C-DD9DAC423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1">
                    <p14:nvContentPartPr>
                      <p14:cNvPr id="880" name="Ink 879">
                        <a:extLst>
                          <a:ext uri="{FF2B5EF4-FFF2-40B4-BE49-F238E27FC236}">
                            <a16:creationId xmlns:a16="http://schemas.microsoft.com/office/drawing/2014/main" id="{432AB121-9043-6749-ACFB-6838447429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80" name="Ink 879">
                        <a:extLst>
                          <a:ext uri="{FF2B5EF4-FFF2-40B4-BE49-F238E27FC236}">
                            <a16:creationId xmlns:a16="http://schemas.microsoft.com/office/drawing/2014/main" id="{432AB121-9043-6749-ACFB-6838447429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2">
                    <p14:nvContentPartPr>
                      <p14:cNvPr id="881" name="Ink 880">
                        <a:extLst>
                          <a:ext uri="{FF2B5EF4-FFF2-40B4-BE49-F238E27FC236}">
                            <a16:creationId xmlns:a16="http://schemas.microsoft.com/office/drawing/2014/main" id="{4A23F713-8074-BB44-952E-8677A376EA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81" name="Ink 880">
                        <a:extLst>
                          <a:ext uri="{FF2B5EF4-FFF2-40B4-BE49-F238E27FC236}">
                            <a16:creationId xmlns:a16="http://schemas.microsoft.com/office/drawing/2014/main" id="{4A23F713-8074-BB44-952E-8677A376E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93">
                  <p14:nvContentPartPr>
                    <p14:cNvPr id="877" name="Ink 876">
                      <a:extLst>
                        <a:ext uri="{FF2B5EF4-FFF2-40B4-BE49-F238E27FC236}">
                          <a16:creationId xmlns:a16="http://schemas.microsoft.com/office/drawing/2014/main" id="{A053D944-F3C9-6F40-A1E5-EA31A4D2BA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77" name="Ink 876">
                      <a:extLst>
                        <a:ext uri="{FF2B5EF4-FFF2-40B4-BE49-F238E27FC236}">
                          <a16:creationId xmlns:a16="http://schemas.microsoft.com/office/drawing/2014/main" id="{A053D944-F3C9-6F40-A1E5-EA31A4D2BAF5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4">
                  <p14:nvContentPartPr>
                    <p14:cNvPr id="878" name="Ink 877">
                      <a:extLst>
                        <a:ext uri="{FF2B5EF4-FFF2-40B4-BE49-F238E27FC236}">
                          <a16:creationId xmlns:a16="http://schemas.microsoft.com/office/drawing/2014/main" id="{B9CDC301-9431-A54F-B5FD-60D4707BCC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78" name="Ink 877">
                      <a:extLst>
                        <a:ext uri="{FF2B5EF4-FFF2-40B4-BE49-F238E27FC236}">
                          <a16:creationId xmlns:a16="http://schemas.microsoft.com/office/drawing/2014/main" id="{B9CDC301-9431-A54F-B5FD-60D4707BCC66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337C7DCF-19F4-5C4F-BEB4-E269E03BFE83}"/>
                  </a:ext>
                </a:extLst>
              </p:cNvPr>
              <p:cNvGrpSpPr/>
              <p:nvPr/>
            </p:nvGrpSpPr>
            <p:grpSpPr>
              <a:xfrm>
                <a:off x="5241963" y="70254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95">
                  <p14:nvContentPartPr>
                    <p14:cNvPr id="848" name="Ink 847">
                      <a:extLst>
                        <a:ext uri="{FF2B5EF4-FFF2-40B4-BE49-F238E27FC236}">
                          <a16:creationId xmlns:a16="http://schemas.microsoft.com/office/drawing/2014/main" id="{AF03CCA6-8FBC-7B44-BAB4-DA0638B0F4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48" name="Ink 847">
                      <a:extLst>
                        <a:ext uri="{FF2B5EF4-FFF2-40B4-BE49-F238E27FC236}">
                          <a16:creationId xmlns:a16="http://schemas.microsoft.com/office/drawing/2014/main" id="{AF03CCA6-8FBC-7B44-BAB4-DA0638B0F43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6">
                  <p14:nvContentPartPr>
                    <p14:cNvPr id="849" name="Ink 848">
                      <a:extLst>
                        <a:ext uri="{FF2B5EF4-FFF2-40B4-BE49-F238E27FC236}">
                          <a16:creationId xmlns:a16="http://schemas.microsoft.com/office/drawing/2014/main" id="{90E15CA1-4D5F-4C4E-B015-CF15892F6A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49" name="Ink 848">
                      <a:extLst>
                        <a:ext uri="{FF2B5EF4-FFF2-40B4-BE49-F238E27FC236}">
                          <a16:creationId xmlns:a16="http://schemas.microsoft.com/office/drawing/2014/main" id="{90E15CA1-4D5F-4C4E-B015-CF15892F6AEB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7">
                  <p14:nvContentPartPr>
                    <p14:cNvPr id="850" name="Ink 849">
                      <a:extLst>
                        <a:ext uri="{FF2B5EF4-FFF2-40B4-BE49-F238E27FC236}">
                          <a16:creationId xmlns:a16="http://schemas.microsoft.com/office/drawing/2014/main" id="{64D83DDE-4DB4-9349-A8E0-E85C4FDB65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50" name="Ink 849">
                      <a:extLst>
                        <a:ext uri="{FF2B5EF4-FFF2-40B4-BE49-F238E27FC236}">
                          <a16:creationId xmlns:a16="http://schemas.microsoft.com/office/drawing/2014/main" id="{64D83DDE-4DB4-9349-A8E0-E85C4FDB651E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8">
                  <p14:nvContentPartPr>
                    <p14:cNvPr id="851" name="Ink 850">
                      <a:extLst>
                        <a:ext uri="{FF2B5EF4-FFF2-40B4-BE49-F238E27FC236}">
                          <a16:creationId xmlns:a16="http://schemas.microsoft.com/office/drawing/2014/main" id="{8BED5E75-5F81-8D4B-BCE1-556627ED69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51" name="Ink 850">
                      <a:extLst>
                        <a:ext uri="{FF2B5EF4-FFF2-40B4-BE49-F238E27FC236}">
                          <a16:creationId xmlns:a16="http://schemas.microsoft.com/office/drawing/2014/main" id="{8BED5E75-5F81-8D4B-BCE1-556627ED6922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9">
                  <p14:nvContentPartPr>
                    <p14:cNvPr id="852" name="Ink 851">
                      <a:extLst>
                        <a:ext uri="{FF2B5EF4-FFF2-40B4-BE49-F238E27FC236}">
                          <a16:creationId xmlns:a16="http://schemas.microsoft.com/office/drawing/2014/main" id="{118AF78F-2BDB-154D-899B-86FD985788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52" name="Ink 851">
                      <a:extLst>
                        <a:ext uri="{FF2B5EF4-FFF2-40B4-BE49-F238E27FC236}">
                          <a16:creationId xmlns:a16="http://schemas.microsoft.com/office/drawing/2014/main" id="{118AF78F-2BDB-154D-899B-86FD9857888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0">
                  <p14:nvContentPartPr>
                    <p14:cNvPr id="853" name="Ink 852">
                      <a:extLst>
                        <a:ext uri="{FF2B5EF4-FFF2-40B4-BE49-F238E27FC236}">
                          <a16:creationId xmlns:a16="http://schemas.microsoft.com/office/drawing/2014/main" id="{8FFF9914-5A34-404D-A240-967D9CDB57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53" name="Ink 852">
                      <a:extLst>
                        <a:ext uri="{FF2B5EF4-FFF2-40B4-BE49-F238E27FC236}">
                          <a16:creationId xmlns:a16="http://schemas.microsoft.com/office/drawing/2014/main" id="{8FFF9914-5A34-404D-A240-967D9CDB576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1">
                  <p14:nvContentPartPr>
                    <p14:cNvPr id="854" name="Ink 853">
                      <a:extLst>
                        <a:ext uri="{FF2B5EF4-FFF2-40B4-BE49-F238E27FC236}">
                          <a16:creationId xmlns:a16="http://schemas.microsoft.com/office/drawing/2014/main" id="{74DD3788-0361-F64F-8784-CBD62488DB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54" name="Ink 853">
                      <a:extLst>
                        <a:ext uri="{FF2B5EF4-FFF2-40B4-BE49-F238E27FC236}">
                          <a16:creationId xmlns:a16="http://schemas.microsoft.com/office/drawing/2014/main" id="{74DD3788-0361-F64F-8784-CBD62488DB24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2">
                  <p14:nvContentPartPr>
                    <p14:cNvPr id="855" name="Ink 854">
                      <a:extLst>
                        <a:ext uri="{FF2B5EF4-FFF2-40B4-BE49-F238E27FC236}">
                          <a16:creationId xmlns:a16="http://schemas.microsoft.com/office/drawing/2014/main" id="{460DB054-029D-9D41-8A08-414B8A8135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55" name="Ink 854">
                      <a:extLst>
                        <a:ext uri="{FF2B5EF4-FFF2-40B4-BE49-F238E27FC236}">
                          <a16:creationId xmlns:a16="http://schemas.microsoft.com/office/drawing/2014/main" id="{460DB054-029D-9D41-8A08-414B8A81357D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3">
                  <p14:nvContentPartPr>
                    <p14:cNvPr id="856" name="Ink 855">
                      <a:extLst>
                        <a:ext uri="{FF2B5EF4-FFF2-40B4-BE49-F238E27FC236}">
                          <a16:creationId xmlns:a16="http://schemas.microsoft.com/office/drawing/2014/main" id="{1F54A235-FF51-AF4C-825A-6BDDDB2AEF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56" name="Ink 855">
                      <a:extLst>
                        <a:ext uri="{FF2B5EF4-FFF2-40B4-BE49-F238E27FC236}">
                          <a16:creationId xmlns:a16="http://schemas.microsoft.com/office/drawing/2014/main" id="{1F54A235-FF51-AF4C-825A-6BDDDB2AEFE6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4">
                  <p14:nvContentPartPr>
                    <p14:cNvPr id="857" name="Ink 856">
                      <a:extLst>
                        <a:ext uri="{FF2B5EF4-FFF2-40B4-BE49-F238E27FC236}">
                          <a16:creationId xmlns:a16="http://schemas.microsoft.com/office/drawing/2014/main" id="{AD730E09-02F2-9049-9C7E-A04F3C362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57" name="Ink 856">
                      <a:extLst>
                        <a:ext uri="{FF2B5EF4-FFF2-40B4-BE49-F238E27FC236}">
                          <a16:creationId xmlns:a16="http://schemas.microsoft.com/office/drawing/2014/main" id="{AD730E09-02F2-9049-9C7E-A04F3C3624E5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5">
                  <p14:nvContentPartPr>
                    <p14:cNvPr id="858" name="Ink 857">
                      <a:extLst>
                        <a:ext uri="{FF2B5EF4-FFF2-40B4-BE49-F238E27FC236}">
                          <a16:creationId xmlns:a16="http://schemas.microsoft.com/office/drawing/2014/main" id="{70BEEE3D-BE1F-BE4D-B356-6E19FDB046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58" name="Ink 857">
                      <a:extLst>
                        <a:ext uri="{FF2B5EF4-FFF2-40B4-BE49-F238E27FC236}">
                          <a16:creationId xmlns:a16="http://schemas.microsoft.com/office/drawing/2014/main" id="{70BEEE3D-BE1F-BE4D-B356-6E19FDB046BF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59" name="Group 858">
                  <a:extLst>
                    <a:ext uri="{FF2B5EF4-FFF2-40B4-BE49-F238E27FC236}">
                      <a16:creationId xmlns:a16="http://schemas.microsoft.com/office/drawing/2014/main" id="{A770A23D-6B0A-4A48-BBDF-D02930ACFCC8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6">
                    <p14:nvContentPartPr>
                      <p14:cNvPr id="862" name="Ink 861">
                        <a:extLst>
                          <a:ext uri="{FF2B5EF4-FFF2-40B4-BE49-F238E27FC236}">
                            <a16:creationId xmlns:a16="http://schemas.microsoft.com/office/drawing/2014/main" id="{6245DCE1-02AB-974C-AD6D-F11C9FC5F9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62" name="Ink 861">
                        <a:extLst>
                          <a:ext uri="{FF2B5EF4-FFF2-40B4-BE49-F238E27FC236}">
                            <a16:creationId xmlns:a16="http://schemas.microsoft.com/office/drawing/2014/main" id="{6245DCE1-02AB-974C-AD6D-F11C9FC5F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7">
                    <p14:nvContentPartPr>
                      <p14:cNvPr id="863" name="Ink 862">
                        <a:extLst>
                          <a:ext uri="{FF2B5EF4-FFF2-40B4-BE49-F238E27FC236}">
                            <a16:creationId xmlns:a16="http://schemas.microsoft.com/office/drawing/2014/main" id="{F431A16C-1BFF-1046-A8CC-1ECAAD1F58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63" name="Ink 862">
                        <a:extLst>
                          <a:ext uri="{FF2B5EF4-FFF2-40B4-BE49-F238E27FC236}">
                            <a16:creationId xmlns:a16="http://schemas.microsoft.com/office/drawing/2014/main" id="{F431A16C-1BFF-1046-A8CC-1ECAAD1F5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8">
                    <p14:nvContentPartPr>
                      <p14:cNvPr id="864" name="Ink 863">
                        <a:extLst>
                          <a:ext uri="{FF2B5EF4-FFF2-40B4-BE49-F238E27FC236}">
                            <a16:creationId xmlns:a16="http://schemas.microsoft.com/office/drawing/2014/main" id="{84C7B109-9011-3547-933E-BFDD47458C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64" name="Ink 863">
                        <a:extLst>
                          <a:ext uri="{FF2B5EF4-FFF2-40B4-BE49-F238E27FC236}">
                            <a16:creationId xmlns:a16="http://schemas.microsoft.com/office/drawing/2014/main" id="{84C7B109-9011-3547-933E-BFDD47458C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09">
                  <p14:nvContentPartPr>
                    <p14:cNvPr id="860" name="Ink 859">
                      <a:extLst>
                        <a:ext uri="{FF2B5EF4-FFF2-40B4-BE49-F238E27FC236}">
                          <a16:creationId xmlns:a16="http://schemas.microsoft.com/office/drawing/2014/main" id="{78A8187F-6B6B-DB46-B5FD-39B0A7ED02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60" name="Ink 859">
                      <a:extLst>
                        <a:ext uri="{FF2B5EF4-FFF2-40B4-BE49-F238E27FC236}">
                          <a16:creationId xmlns:a16="http://schemas.microsoft.com/office/drawing/2014/main" id="{78A8187F-6B6B-DB46-B5FD-39B0A7ED02E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0">
                  <p14:nvContentPartPr>
                    <p14:cNvPr id="861" name="Ink 860">
                      <a:extLst>
                        <a:ext uri="{FF2B5EF4-FFF2-40B4-BE49-F238E27FC236}">
                          <a16:creationId xmlns:a16="http://schemas.microsoft.com/office/drawing/2014/main" id="{0A314795-AAE9-9641-A475-45311B9BA8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61" name="Ink 860">
                      <a:extLst>
                        <a:ext uri="{FF2B5EF4-FFF2-40B4-BE49-F238E27FC236}">
                          <a16:creationId xmlns:a16="http://schemas.microsoft.com/office/drawing/2014/main" id="{0A314795-AAE9-9641-A475-45311B9BA808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2" name="Group 821">
                <a:extLst>
                  <a:ext uri="{FF2B5EF4-FFF2-40B4-BE49-F238E27FC236}">
                    <a16:creationId xmlns:a16="http://schemas.microsoft.com/office/drawing/2014/main" id="{8F8A027D-5A8F-D24E-B643-166128907159}"/>
                  </a:ext>
                </a:extLst>
              </p:cNvPr>
              <p:cNvGrpSpPr/>
              <p:nvPr/>
            </p:nvGrpSpPr>
            <p:grpSpPr>
              <a:xfrm>
                <a:off x="6926082" y="648101"/>
                <a:ext cx="203200" cy="1529739"/>
                <a:chOff x="3784601" y="1396874"/>
                <a:chExt cx="203200" cy="1529739"/>
              </a:xfrm>
            </p:grpSpPr>
            <p:sp>
              <p:nvSpPr>
                <p:cNvPr id="841" name="Oval 840">
                  <a:extLst>
                    <a:ext uri="{FF2B5EF4-FFF2-40B4-BE49-F238E27FC236}">
                      <a16:creationId xmlns:a16="http://schemas.microsoft.com/office/drawing/2014/main" id="{40E0A517-DB74-5041-A14F-B3DD31B4F4F9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842" name="Oval 841">
                  <a:extLst>
                    <a:ext uri="{FF2B5EF4-FFF2-40B4-BE49-F238E27FC236}">
                      <a16:creationId xmlns:a16="http://schemas.microsoft.com/office/drawing/2014/main" id="{E5D4A610-6019-B947-AC57-4080028D7ACF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9ED3C3EB-002A-D340-A00F-94EEFD45DDB9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44" name="Oval 843">
                  <a:extLst>
                    <a:ext uri="{FF2B5EF4-FFF2-40B4-BE49-F238E27FC236}">
                      <a16:creationId xmlns:a16="http://schemas.microsoft.com/office/drawing/2014/main" id="{B5E46572-18A1-1E41-AF6C-47C50AA4EDB4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11">
                  <p14:nvContentPartPr>
                    <p14:cNvPr id="845" name="Ink 844">
                      <a:extLst>
                        <a:ext uri="{FF2B5EF4-FFF2-40B4-BE49-F238E27FC236}">
                          <a16:creationId xmlns:a16="http://schemas.microsoft.com/office/drawing/2014/main" id="{ED2CB4F7-5618-CD4E-985A-F710040E26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845" name="Ink 844">
                      <a:extLst>
                        <a:ext uri="{FF2B5EF4-FFF2-40B4-BE49-F238E27FC236}">
                          <a16:creationId xmlns:a16="http://schemas.microsoft.com/office/drawing/2014/main" id="{ED2CB4F7-5618-CD4E-985A-F710040E267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2">
                  <p14:nvContentPartPr>
                    <p14:cNvPr id="846" name="Ink 845">
                      <a:extLst>
                        <a:ext uri="{FF2B5EF4-FFF2-40B4-BE49-F238E27FC236}">
                          <a16:creationId xmlns:a16="http://schemas.microsoft.com/office/drawing/2014/main" id="{1E57346C-3ADD-EC42-9801-7FB8A02E6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846" name="Ink 845">
                      <a:extLst>
                        <a:ext uri="{FF2B5EF4-FFF2-40B4-BE49-F238E27FC236}">
                          <a16:creationId xmlns:a16="http://schemas.microsoft.com/office/drawing/2014/main" id="{1E57346C-3ADD-EC42-9801-7FB8A02E663D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3">
                  <p14:nvContentPartPr>
                    <p14:cNvPr id="847" name="Ink 846">
                      <a:extLst>
                        <a:ext uri="{FF2B5EF4-FFF2-40B4-BE49-F238E27FC236}">
                          <a16:creationId xmlns:a16="http://schemas.microsoft.com/office/drawing/2014/main" id="{B28552C5-E0FB-8A4F-A831-E43F70263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847" name="Ink 846">
                      <a:extLst>
                        <a:ext uri="{FF2B5EF4-FFF2-40B4-BE49-F238E27FC236}">
                          <a16:creationId xmlns:a16="http://schemas.microsoft.com/office/drawing/2014/main" id="{B28552C5-E0FB-8A4F-A831-E43F70263A2E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FF825CB3-DC61-A747-99D2-98D6CF5D3B03}"/>
                  </a:ext>
                </a:extLst>
              </p:cNvPr>
              <p:cNvGrpSpPr/>
              <p:nvPr/>
            </p:nvGrpSpPr>
            <p:grpSpPr>
              <a:xfrm>
                <a:off x="6172194" y="669115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14">
                  <p14:nvContentPartPr>
                    <p14:cNvPr id="824" name="Ink 823">
                      <a:extLst>
                        <a:ext uri="{FF2B5EF4-FFF2-40B4-BE49-F238E27FC236}">
                          <a16:creationId xmlns:a16="http://schemas.microsoft.com/office/drawing/2014/main" id="{817BAD54-5C8C-1A42-A62E-6ACCEAB67A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24" name="Ink 823">
                      <a:extLst>
                        <a:ext uri="{FF2B5EF4-FFF2-40B4-BE49-F238E27FC236}">
                          <a16:creationId xmlns:a16="http://schemas.microsoft.com/office/drawing/2014/main" id="{817BAD54-5C8C-1A42-A62E-6ACCEAB67A46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5">
                  <p14:nvContentPartPr>
                    <p14:cNvPr id="825" name="Ink 824">
                      <a:extLst>
                        <a:ext uri="{FF2B5EF4-FFF2-40B4-BE49-F238E27FC236}">
                          <a16:creationId xmlns:a16="http://schemas.microsoft.com/office/drawing/2014/main" id="{D5740AF3-7A0A-6E49-A8BD-E48A48CC75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25" name="Ink 824">
                      <a:extLst>
                        <a:ext uri="{FF2B5EF4-FFF2-40B4-BE49-F238E27FC236}">
                          <a16:creationId xmlns:a16="http://schemas.microsoft.com/office/drawing/2014/main" id="{D5740AF3-7A0A-6E49-A8BD-E48A48CC75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6">
                  <p14:nvContentPartPr>
                    <p14:cNvPr id="826" name="Ink 825">
                      <a:extLst>
                        <a:ext uri="{FF2B5EF4-FFF2-40B4-BE49-F238E27FC236}">
                          <a16:creationId xmlns:a16="http://schemas.microsoft.com/office/drawing/2014/main" id="{D99DCC43-7586-A349-9934-7174CE6A36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26" name="Ink 825">
                      <a:extLst>
                        <a:ext uri="{FF2B5EF4-FFF2-40B4-BE49-F238E27FC236}">
                          <a16:creationId xmlns:a16="http://schemas.microsoft.com/office/drawing/2014/main" id="{D99DCC43-7586-A349-9934-7174CE6A363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7">
                  <p14:nvContentPartPr>
                    <p14:cNvPr id="827" name="Ink 826">
                      <a:extLst>
                        <a:ext uri="{FF2B5EF4-FFF2-40B4-BE49-F238E27FC236}">
                          <a16:creationId xmlns:a16="http://schemas.microsoft.com/office/drawing/2014/main" id="{667F3111-F6DC-524C-AFD6-4EBD257B78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27" name="Ink 826">
                      <a:extLst>
                        <a:ext uri="{FF2B5EF4-FFF2-40B4-BE49-F238E27FC236}">
                          <a16:creationId xmlns:a16="http://schemas.microsoft.com/office/drawing/2014/main" id="{667F3111-F6DC-524C-AFD6-4EBD257B7888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8">
                  <p14:nvContentPartPr>
                    <p14:cNvPr id="828" name="Ink 827">
                      <a:extLst>
                        <a:ext uri="{FF2B5EF4-FFF2-40B4-BE49-F238E27FC236}">
                          <a16:creationId xmlns:a16="http://schemas.microsoft.com/office/drawing/2014/main" id="{9B1DBB2D-FF19-384C-B470-7087710A96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28" name="Ink 827">
                      <a:extLst>
                        <a:ext uri="{FF2B5EF4-FFF2-40B4-BE49-F238E27FC236}">
                          <a16:creationId xmlns:a16="http://schemas.microsoft.com/office/drawing/2014/main" id="{9B1DBB2D-FF19-384C-B470-7087710A9604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9">
                  <p14:nvContentPartPr>
                    <p14:cNvPr id="829" name="Ink 828">
                      <a:extLst>
                        <a:ext uri="{FF2B5EF4-FFF2-40B4-BE49-F238E27FC236}">
                          <a16:creationId xmlns:a16="http://schemas.microsoft.com/office/drawing/2014/main" id="{571260EB-D1D0-DC42-922A-B44B47EA3D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29" name="Ink 828">
                      <a:extLst>
                        <a:ext uri="{FF2B5EF4-FFF2-40B4-BE49-F238E27FC236}">
                          <a16:creationId xmlns:a16="http://schemas.microsoft.com/office/drawing/2014/main" id="{571260EB-D1D0-DC42-922A-B44B47EA3D1A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0">
                  <p14:nvContentPartPr>
                    <p14:cNvPr id="830" name="Ink 829">
                      <a:extLst>
                        <a:ext uri="{FF2B5EF4-FFF2-40B4-BE49-F238E27FC236}">
                          <a16:creationId xmlns:a16="http://schemas.microsoft.com/office/drawing/2014/main" id="{89C95787-0F5D-364E-B364-9AA103D8D6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30" name="Ink 829">
                      <a:extLst>
                        <a:ext uri="{FF2B5EF4-FFF2-40B4-BE49-F238E27FC236}">
                          <a16:creationId xmlns:a16="http://schemas.microsoft.com/office/drawing/2014/main" id="{89C95787-0F5D-364E-B364-9AA103D8D62E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1">
                  <p14:nvContentPartPr>
                    <p14:cNvPr id="831" name="Ink 830">
                      <a:extLst>
                        <a:ext uri="{FF2B5EF4-FFF2-40B4-BE49-F238E27FC236}">
                          <a16:creationId xmlns:a16="http://schemas.microsoft.com/office/drawing/2014/main" id="{07AD59FF-BD4F-B441-87DD-59CA9F7BFC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31" name="Ink 830">
                      <a:extLst>
                        <a:ext uri="{FF2B5EF4-FFF2-40B4-BE49-F238E27FC236}">
                          <a16:creationId xmlns:a16="http://schemas.microsoft.com/office/drawing/2014/main" id="{07AD59FF-BD4F-B441-87DD-59CA9F7BFC2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2">
                  <p14:nvContentPartPr>
                    <p14:cNvPr id="832" name="Ink 831">
                      <a:extLst>
                        <a:ext uri="{FF2B5EF4-FFF2-40B4-BE49-F238E27FC236}">
                          <a16:creationId xmlns:a16="http://schemas.microsoft.com/office/drawing/2014/main" id="{DFE1883B-FA19-1B4B-9A61-E2A489FFE4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32" name="Ink 831">
                      <a:extLst>
                        <a:ext uri="{FF2B5EF4-FFF2-40B4-BE49-F238E27FC236}">
                          <a16:creationId xmlns:a16="http://schemas.microsoft.com/office/drawing/2014/main" id="{DFE1883B-FA19-1B4B-9A61-E2A489FFE41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3">
                  <p14:nvContentPartPr>
                    <p14:cNvPr id="833" name="Ink 832">
                      <a:extLst>
                        <a:ext uri="{FF2B5EF4-FFF2-40B4-BE49-F238E27FC236}">
                          <a16:creationId xmlns:a16="http://schemas.microsoft.com/office/drawing/2014/main" id="{967E30D5-B9AC-B245-BB0E-E3896F66F9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33" name="Ink 832">
                      <a:extLst>
                        <a:ext uri="{FF2B5EF4-FFF2-40B4-BE49-F238E27FC236}">
                          <a16:creationId xmlns:a16="http://schemas.microsoft.com/office/drawing/2014/main" id="{967E30D5-B9AC-B245-BB0E-E3896F66F9A3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4">
                  <p14:nvContentPartPr>
                    <p14:cNvPr id="834" name="Ink 833">
                      <a:extLst>
                        <a:ext uri="{FF2B5EF4-FFF2-40B4-BE49-F238E27FC236}">
                          <a16:creationId xmlns:a16="http://schemas.microsoft.com/office/drawing/2014/main" id="{6FD6CA6B-2972-D44B-9CD7-76A5FD2A83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34" name="Ink 833">
                      <a:extLst>
                        <a:ext uri="{FF2B5EF4-FFF2-40B4-BE49-F238E27FC236}">
                          <a16:creationId xmlns:a16="http://schemas.microsoft.com/office/drawing/2014/main" id="{6FD6CA6B-2972-D44B-9CD7-76A5FD2A832B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1A6EBC8E-CDF9-134A-8B53-F4875E122BA9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5">
                    <p14:nvContentPartPr>
                      <p14:cNvPr id="838" name="Ink 837">
                        <a:extLst>
                          <a:ext uri="{FF2B5EF4-FFF2-40B4-BE49-F238E27FC236}">
                            <a16:creationId xmlns:a16="http://schemas.microsoft.com/office/drawing/2014/main" id="{A9F18973-9AC6-C846-8422-E0DA92A468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38" name="Ink 837">
                        <a:extLst>
                          <a:ext uri="{FF2B5EF4-FFF2-40B4-BE49-F238E27FC236}">
                            <a16:creationId xmlns:a16="http://schemas.microsoft.com/office/drawing/2014/main" id="{A9F18973-9AC6-C846-8422-E0DA92A46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6">
                    <p14:nvContentPartPr>
                      <p14:cNvPr id="839" name="Ink 838">
                        <a:extLst>
                          <a:ext uri="{FF2B5EF4-FFF2-40B4-BE49-F238E27FC236}">
                            <a16:creationId xmlns:a16="http://schemas.microsoft.com/office/drawing/2014/main" id="{4F2C9B3C-78D0-464D-89B0-1FC692EB04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39" name="Ink 838">
                        <a:extLst>
                          <a:ext uri="{FF2B5EF4-FFF2-40B4-BE49-F238E27FC236}">
                            <a16:creationId xmlns:a16="http://schemas.microsoft.com/office/drawing/2014/main" id="{4F2C9B3C-78D0-464D-89B0-1FC692EB04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7">
                    <p14:nvContentPartPr>
                      <p14:cNvPr id="840" name="Ink 839">
                        <a:extLst>
                          <a:ext uri="{FF2B5EF4-FFF2-40B4-BE49-F238E27FC236}">
                            <a16:creationId xmlns:a16="http://schemas.microsoft.com/office/drawing/2014/main" id="{C2DB62B1-3447-AD48-954B-D3BBB815C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40" name="Ink 839">
                        <a:extLst>
                          <a:ext uri="{FF2B5EF4-FFF2-40B4-BE49-F238E27FC236}">
                            <a16:creationId xmlns:a16="http://schemas.microsoft.com/office/drawing/2014/main" id="{C2DB62B1-3447-AD48-954B-D3BBB815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28">
                  <p14:nvContentPartPr>
                    <p14:cNvPr id="836" name="Ink 835">
                      <a:extLst>
                        <a:ext uri="{FF2B5EF4-FFF2-40B4-BE49-F238E27FC236}">
                          <a16:creationId xmlns:a16="http://schemas.microsoft.com/office/drawing/2014/main" id="{E4AD24C3-35FD-264D-A9FE-6A954101D1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36" name="Ink 835">
                      <a:extLst>
                        <a:ext uri="{FF2B5EF4-FFF2-40B4-BE49-F238E27FC236}">
                          <a16:creationId xmlns:a16="http://schemas.microsoft.com/office/drawing/2014/main" id="{E4AD24C3-35FD-264D-A9FE-6A954101D107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9">
                  <p14:nvContentPartPr>
                    <p14:cNvPr id="837" name="Ink 836">
                      <a:extLst>
                        <a:ext uri="{FF2B5EF4-FFF2-40B4-BE49-F238E27FC236}">
                          <a16:creationId xmlns:a16="http://schemas.microsoft.com/office/drawing/2014/main" id="{AA1C7D87-915F-2D48-9325-DD64EFC1C7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37" name="Ink 836">
                      <a:extLst>
                        <a:ext uri="{FF2B5EF4-FFF2-40B4-BE49-F238E27FC236}">
                          <a16:creationId xmlns:a16="http://schemas.microsoft.com/office/drawing/2014/main" id="{AA1C7D87-915F-2D48-9325-DD64EFC1C74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A75A04D2-20FF-CC4B-92DD-642DEBDE7F4B}"/>
                </a:ext>
              </a:extLst>
            </p:cNvPr>
            <p:cNvSpPr txBox="1"/>
            <p:nvPr/>
          </p:nvSpPr>
          <p:spPr>
            <a:xfrm rot="16200000">
              <a:off x="2684927" y="3286486"/>
              <a:ext cx="8641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u="sng" dirty="0">
                  <a:highlight>
                    <a:srgbClr val="FFFF00"/>
                  </a:highlight>
                </a:rPr>
                <a:t>Actor Model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EB9FD58B-2574-0F4B-A4F4-1A58921BAEBF}"/>
              </a:ext>
            </a:extLst>
          </p:cNvPr>
          <p:cNvGrpSpPr/>
          <p:nvPr/>
        </p:nvGrpSpPr>
        <p:grpSpPr>
          <a:xfrm rot="5400000">
            <a:off x="4410880" y="3122559"/>
            <a:ext cx="1665131" cy="3550509"/>
            <a:chOff x="1574981" y="1588123"/>
            <a:chExt cx="1665131" cy="3550509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BE1C8F0C-D914-FB4F-9A5E-6B98317AC9FB}"/>
                </a:ext>
              </a:extLst>
            </p:cNvPr>
            <p:cNvGrpSpPr/>
            <p:nvPr/>
          </p:nvGrpSpPr>
          <p:grpSpPr>
            <a:xfrm rot="16200000">
              <a:off x="524579" y="2638525"/>
              <a:ext cx="3550509" cy="1449706"/>
              <a:chOff x="2165534" y="612327"/>
              <a:chExt cx="5898293" cy="1968765"/>
            </a:xfrm>
          </p:grpSpPr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F9724E1F-9BE8-8C49-9498-3CCFA915ABBE}"/>
                  </a:ext>
                </a:extLst>
              </p:cNvPr>
              <p:cNvSpPr/>
              <p:nvPr/>
            </p:nvSpPr>
            <p:spPr>
              <a:xfrm>
                <a:off x="2165534" y="1188312"/>
                <a:ext cx="985344" cy="56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States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(state_dims)</a:t>
                </a:r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301480FD-CB0F-0D49-AD8E-ACC4B8D95F19}"/>
                  </a:ext>
                </a:extLst>
              </p:cNvPr>
              <p:cNvSpPr/>
              <p:nvPr/>
            </p:nvSpPr>
            <p:spPr>
              <a:xfrm>
                <a:off x="2927807" y="2317651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488ACFBF-5157-674D-8A5E-EDEF20479145}"/>
                  </a:ext>
                </a:extLst>
              </p:cNvPr>
              <p:cNvSpPr/>
              <p:nvPr/>
            </p:nvSpPr>
            <p:spPr>
              <a:xfrm>
                <a:off x="3831729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Layer1</a:t>
                </a:r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437E67AE-C295-0A40-A83A-2DC926F4C0D8}"/>
                  </a:ext>
                </a:extLst>
              </p:cNvPr>
              <p:cNvSpPr/>
              <p:nvPr/>
            </p:nvSpPr>
            <p:spPr>
              <a:xfrm>
                <a:off x="4690336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Layer2</a:t>
                </a:r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3822BA77-AE44-5A4F-A35B-C3FE7A50BDAE}"/>
                  </a:ext>
                </a:extLst>
              </p:cNvPr>
              <p:cNvSpPr/>
              <p:nvPr/>
            </p:nvSpPr>
            <p:spPr>
              <a:xfrm>
                <a:off x="6606909" y="2296823"/>
                <a:ext cx="1345851" cy="2424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Output (Q  Values)</a:t>
                </a:r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587C52E2-210A-7645-B2F0-A45FA90DF83D}"/>
                  </a:ext>
                </a:extLst>
              </p:cNvPr>
              <p:cNvSpPr/>
              <p:nvPr/>
            </p:nvSpPr>
            <p:spPr>
              <a:xfrm>
                <a:off x="5593751" y="2298160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Layer3</a:t>
                </a:r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4282752D-B870-1147-899A-7D0AADC071DC}"/>
                  </a:ext>
                </a:extLst>
              </p:cNvPr>
              <p:cNvSpPr/>
              <p:nvPr/>
            </p:nvSpPr>
            <p:spPr>
              <a:xfrm>
                <a:off x="7078483" y="1218026"/>
                <a:ext cx="985344" cy="3783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Actions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(action_dim)</a:t>
                </a:r>
              </a:p>
            </p:txBody>
          </p: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D47B2171-E2D7-D742-9307-01E4E4CA7AED}"/>
                  </a:ext>
                </a:extLst>
              </p:cNvPr>
              <p:cNvGrpSpPr/>
              <p:nvPr/>
            </p:nvGrpSpPr>
            <p:grpSpPr>
              <a:xfrm>
                <a:off x="3158067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5F67B713-F63F-7047-83BB-F6CA28DAFF9F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8B21136-1023-C545-A7CA-32E44566A15F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81C7850C-DBDD-E648-8093-68F4F7D46215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715D9DEB-F391-6A4D-AB06-75F9C3103120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CD738047-ED69-7D48-9328-0AA8C084FDE3}"/>
                    </a:ext>
                  </a:extLst>
                </p:cNvPr>
                <p:cNvGrpSpPr/>
                <p:nvPr/>
              </p:nvGrpSpPr>
              <p:grpSpPr>
                <a:xfrm>
                  <a:off x="3878893" y="2425107"/>
                  <a:ext cx="6120" cy="249840"/>
                  <a:chOff x="3878893" y="2425107"/>
                  <a:chExt cx="6120" cy="2498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30">
                    <p14:nvContentPartPr>
                      <p14:cNvPr id="523" name="Ink 522">
                        <a:extLst>
                          <a:ext uri="{FF2B5EF4-FFF2-40B4-BE49-F238E27FC236}">
                            <a16:creationId xmlns:a16="http://schemas.microsoft.com/office/drawing/2014/main" id="{6BEA79AD-668D-A74F-A044-EC6605E0D9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523" name="Ink 522">
                        <a:extLst>
                          <a:ext uri="{FF2B5EF4-FFF2-40B4-BE49-F238E27FC236}">
                            <a16:creationId xmlns:a16="http://schemas.microsoft.com/office/drawing/2014/main" id="{6BEA79AD-668D-A74F-A044-EC6605E0D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31">
                    <p14:nvContentPartPr>
                      <p14:cNvPr id="524" name="Ink 523">
                        <a:extLst>
                          <a:ext uri="{FF2B5EF4-FFF2-40B4-BE49-F238E27FC236}">
                            <a16:creationId xmlns:a16="http://schemas.microsoft.com/office/drawing/2014/main" id="{F26AE6B8-8F69-E245-9A5F-A7A164413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524" name="Ink 523">
                        <a:extLst>
                          <a:ext uri="{FF2B5EF4-FFF2-40B4-BE49-F238E27FC236}">
                            <a16:creationId xmlns:a16="http://schemas.microsoft.com/office/drawing/2014/main" id="{F26AE6B8-8F69-E245-9A5F-A7A164413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32">
                    <p14:nvContentPartPr>
                      <p14:cNvPr id="525" name="Ink 524">
                        <a:extLst>
                          <a:ext uri="{FF2B5EF4-FFF2-40B4-BE49-F238E27FC236}">
                            <a16:creationId xmlns:a16="http://schemas.microsoft.com/office/drawing/2014/main" id="{2B335279-A19B-724E-9840-D56FF6609C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525" name="Ink 524">
                        <a:extLst>
                          <a:ext uri="{FF2B5EF4-FFF2-40B4-BE49-F238E27FC236}">
                            <a16:creationId xmlns:a16="http://schemas.microsoft.com/office/drawing/2014/main" id="{2B335279-A19B-724E-9840-D56FF6609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342A5F26-2EA0-DC4C-BE43-F9AAB7B8AEAB}"/>
                  </a:ext>
                </a:extLst>
              </p:cNvPr>
              <p:cNvGrpSpPr/>
              <p:nvPr/>
            </p:nvGrpSpPr>
            <p:grpSpPr>
              <a:xfrm>
                <a:off x="410540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DB480283-62F8-2A49-A1FB-A541B088B7A8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B9F4EDFD-D440-FB4C-9571-02DEF080AB1A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58843020-2895-D44E-B3C9-88861F86F5F3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C4C2C16-47D6-EB4C-87C8-BDFAC602D364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33">
                  <p14:nvContentPartPr>
                    <p14:cNvPr id="515" name="Ink 514">
                      <a:extLst>
                        <a:ext uri="{FF2B5EF4-FFF2-40B4-BE49-F238E27FC236}">
                          <a16:creationId xmlns:a16="http://schemas.microsoft.com/office/drawing/2014/main" id="{6BA5D4FF-5D8C-6A42-89FE-55D4F1E97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515" name="Ink 514">
                      <a:extLst>
                        <a:ext uri="{FF2B5EF4-FFF2-40B4-BE49-F238E27FC236}">
                          <a16:creationId xmlns:a16="http://schemas.microsoft.com/office/drawing/2014/main" id="{6BA5D4FF-5D8C-6A42-89FE-55D4F1E97AA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4">
                  <p14:nvContentPartPr>
                    <p14:cNvPr id="516" name="Ink 515">
                      <a:extLst>
                        <a:ext uri="{FF2B5EF4-FFF2-40B4-BE49-F238E27FC236}">
                          <a16:creationId xmlns:a16="http://schemas.microsoft.com/office/drawing/2014/main" id="{2ABE272D-9B83-EE4E-8E5C-412A6093E9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16" name="Ink 515">
                      <a:extLst>
                        <a:ext uri="{FF2B5EF4-FFF2-40B4-BE49-F238E27FC236}">
                          <a16:creationId xmlns:a16="http://schemas.microsoft.com/office/drawing/2014/main" id="{2ABE272D-9B83-EE4E-8E5C-412A6093E9A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5">
                  <p14:nvContentPartPr>
                    <p14:cNvPr id="517" name="Ink 516">
                      <a:extLst>
                        <a:ext uri="{FF2B5EF4-FFF2-40B4-BE49-F238E27FC236}">
                          <a16:creationId xmlns:a16="http://schemas.microsoft.com/office/drawing/2014/main" id="{7900889E-03D4-CD48-A424-FEEBCEA22D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517" name="Ink 516">
                      <a:extLst>
                        <a:ext uri="{FF2B5EF4-FFF2-40B4-BE49-F238E27FC236}">
                          <a16:creationId xmlns:a16="http://schemas.microsoft.com/office/drawing/2014/main" id="{7900889E-03D4-CD48-A424-FEEBCEA22DE6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43A01187-0EF8-A84B-89E1-BE02109E62C9}"/>
                  </a:ext>
                </a:extLst>
              </p:cNvPr>
              <p:cNvGrpSpPr/>
              <p:nvPr/>
            </p:nvGrpSpPr>
            <p:grpSpPr>
              <a:xfrm>
                <a:off x="504543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2C77E519-6920-244A-A650-B12C01A51B56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6DC4DF9A-F774-8640-88C1-BD3F97583234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3A2018C7-1415-B845-9D1B-BB9ABAD2D23F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85DE69AB-EF49-CF49-8B5D-9A9BDA038DDE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36">
                  <p14:nvContentPartPr>
                    <p14:cNvPr id="508" name="Ink 507">
                      <a:extLst>
                        <a:ext uri="{FF2B5EF4-FFF2-40B4-BE49-F238E27FC236}">
                          <a16:creationId xmlns:a16="http://schemas.microsoft.com/office/drawing/2014/main" id="{77359474-73C4-2040-A76C-082735B249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508" name="Ink 507">
                      <a:extLst>
                        <a:ext uri="{FF2B5EF4-FFF2-40B4-BE49-F238E27FC236}">
                          <a16:creationId xmlns:a16="http://schemas.microsoft.com/office/drawing/2014/main" id="{77359474-73C4-2040-A76C-082735B24907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7">
                  <p14:nvContentPartPr>
                    <p14:cNvPr id="509" name="Ink 508">
                      <a:extLst>
                        <a:ext uri="{FF2B5EF4-FFF2-40B4-BE49-F238E27FC236}">
                          <a16:creationId xmlns:a16="http://schemas.microsoft.com/office/drawing/2014/main" id="{A7EC7E40-EFF4-F04B-B5A4-9E321BBF68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09" name="Ink 508">
                      <a:extLst>
                        <a:ext uri="{FF2B5EF4-FFF2-40B4-BE49-F238E27FC236}">
                          <a16:creationId xmlns:a16="http://schemas.microsoft.com/office/drawing/2014/main" id="{A7EC7E40-EFF4-F04B-B5A4-9E321BBF68F4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8">
                  <p14:nvContentPartPr>
                    <p14:cNvPr id="510" name="Ink 509">
                      <a:extLst>
                        <a:ext uri="{FF2B5EF4-FFF2-40B4-BE49-F238E27FC236}">
                          <a16:creationId xmlns:a16="http://schemas.microsoft.com/office/drawing/2014/main" id="{F410C522-64E0-F542-A7DC-60031087B0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510" name="Ink 509">
                      <a:extLst>
                        <a:ext uri="{FF2B5EF4-FFF2-40B4-BE49-F238E27FC236}">
                          <a16:creationId xmlns:a16="http://schemas.microsoft.com/office/drawing/2014/main" id="{F410C522-64E0-F542-A7DC-60031087B067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2D2092E7-135C-0C4C-A595-7CBBAF2C0E05}"/>
                  </a:ext>
                </a:extLst>
              </p:cNvPr>
              <p:cNvSpPr/>
              <p:nvPr/>
            </p:nvSpPr>
            <p:spPr>
              <a:xfrm>
                <a:off x="3965663" y="2132773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400</a:t>
                </a: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7097ED7-B4C8-6C4B-ABAF-37A980273A74}"/>
                  </a:ext>
                </a:extLst>
              </p:cNvPr>
              <p:cNvSpPr/>
              <p:nvPr/>
            </p:nvSpPr>
            <p:spPr>
              <a:xfrm>
                <a:off x="4770351" y="2161990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300</a:t>
                </a:r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0319BA1A-AB79-134C-B402-917979175510}"/>
                  </a:ext>
                </a:extLst>
              </p:cNvPr>
              <p:cNvGrpSpPr/>
              <p:nvPr/>
            </p:nvGrpSpPr>
            <p:grpSpPr>
              <a:xfrm>
                <a:off x="5959507" y="623163"/>
                <a:ext cx="203200" cy="1529739"/>
                <a:chOff x="3784601" y="1396874"/>
                <a:chExt cx="203200" cy="1529739"/>
              </a:xfrm>
            </p:grpSpPr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F1297CFA-90D9-1D45-A475-5FC11A7E1AD8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E32234C9-E7E6-3F4A-B244-6797777B6AFC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94A76D8-04C0-BB44-8252-E5EE6069B74C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632E40AB-4200-2340-B512-58F06D86AB5F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39">
                  <p14:nvContentPartPr>
                    <p14:cNvPr id="501" name="Ink 500">
                      <a:extLst>
                        <a:ext uri="{FF2B5EF4-FFF2-40B4-BE49-F238E27FC236}">
                          <a16:creationId xmlns:a16="http://schemas.microsoft.com/office/drawing/2014/main" id="{CFCEF5BA-13E7-C344-A712-B8AB2D5EEB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501" name="Ink 500">
                      <a:extLst>
                        <a:ext uri="{FF2B5EF4-FFF2-40B4-BE49-F238E27FC236}">
                          <a16:creationId xmlns:a16="http://schemas.microsoft.com/office/drawing/2014/main" id="{CFCEF5BA-13E7-C344-A712-B8AB2D5EEB7A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0">
                  <p14:nvContentPartPr>
                    <p14:cNvPr id="502" name="Ink 501">
                      <a:extLst>
                        <a:ext uri="{FF2B5EF4-FFF2-40B4-BE49-F238E27FC236}">
                          <a16:creationId xmlns:a16="http://schemas.microsoft.com/office/drawing/2014/main" id="{FE990140-C6D7-DD4D-A461-A3E2DD6307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02" name="Ink 501">
                      <a:extLst>
                        <a:ext uri="{FF2B5EF4-FFF2-40B4-BE49-F238E27FC236}">
                          <a16:creationId xmlns:a16="http://schemas.microsoft.com/office/drawing/2014/main" id="{FE990140-C6D7-DD4D-A461-A3E2DD6307EC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1">
                  <p14:nvContentPartPr>
                    <p14:cNvPr id="503" name="Ink 502">
                      <a:extLst>
                        <a:ext uri="{FF2B5EF4-FFF2-40B4-BE49-F238E27FC236}">
                          <a16:creationId xmlns:a16="http://schemas.microsoft.com/office/drawing/2014/main" id="{F7E3C9B8-6FC3-554C-AA3E-1FA134B5EB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503" name="Ink 502">
                      <a:extLst>
                        <a:ext uri="{FF2B5EF4-FFF2-40B4-BE49-F238E27FC236}">
                          <a16:creationId xmlns:a16="http://schemas.microsoft.com/office/drawing/2014/main" id="{F7E3C9B8-6FC3-554C-AA3E-1FA134B5EBE0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D3842105-3870-3A42-B7A3-B751C100FCC2}"/>
                  </a:ext>
                </a:extLst>
              </p:cNvPr>
              <p:cNvGrpSpPr/>
              <p:nvPr/>
            </p:nvGrpSpPr>
            <p:grpSpPr>
              <a:xfrm>
                <a:off x="3356039" y="66928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42">
                  <p14:nvContentPartPr>
                    <p14:cNvPr id="480" name="Ink 479">
                      <a:extLst>
                        <a:ext uri="{FF2B5EF4-FFF2-40B4-BE49-F238E27FC236}">
                          <a16:creationId xmlns:a16="http://schemas.microsoft.com/office/drawing/2014/main" id="{CC4E6E13-E796-1E42-A2A0-EFC5FB94FC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80" name="Ink 479">
                      <a:extLst>
                        <a:ext uri="{FF2B5EF4-FFF2-40B4-BE49-F238E27FC236}">
                          <a16:creationId xmlns:a16="http://schemas.microsoft.com/office/drawing/2014/main" id="{CC4E6E13-E796-1E42-A2A0-EFC5FB94FCD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3">
                  <p14:nvContentPartPr>
                    <p14:cNvPr id="481" name="Ink 480">
                      <a:extLst>
                        <a:ext uri="{FF2B5EF4-FFF2-40B4-BE49-F238E27FC236}">
                          <a16:creationId xmlns:a16="http://schemas.microsoft.com/office/drawing/2014/main" id="{F6D0FDF1-832D-BB44-8949-13BD96792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81" name="Ink 480">
                      <a:extLst>
                        <a:ext uri="{FF2B5EF4-FFF2-40B4-BE49-F238E27FC236}">
                          <a16:creationId xmlns:a16="http://schemas.microsoft.com/office/drawing/2014/main" id="{F6D0FDF1-832D-BB44-8949-13BD9679241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4">
                  <p14:nvContentPartPr>
                    <p14:cNvPr id="482" name="Ink 481">
                      <a:extLst>
                        <a:ext uri="{FF2B5EF4-FFF2-40B4-BE49-F238E27FC236}">
                          <a16:creationId xmlns:a16="http://schemas.microsoft.com/office/drawing/2014/main" id="{04D266CA-2F39-1041-AA97-6BE01565DD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82" name="Ink 481">
                      <a:extLst>
                        <a:ext uri="{FF2B5EF4-FFF2-40B4-BE49-F238E27FC236}">
                          <a16:creationId xmlns:a16="http://schemas.microsoft.com/office/drawing/2014/main" id="{04D266CA-2F39-1041-AA97-6BE01565DDC5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5">
                  <p14:nvContentPartPr>
                    <p14:cNvPr id="483" name="Ink 482">
                      <a:extLst>
                        <a:ext uri="{FF2B5EF4-FFF2-40B4-BE49-F238E27FC236}">
                          <a16:creationId xmlns:a16="http://schemas.microsoft.com/office/drawing/2014/main" id="{BAA9EA49-C141-1C46-844C-41E3FB416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83" name="Ink 482">
                      <a:extLst>
                        <a:ext uri="{FF2B5EF4-FFF2-40B4-BE49-F238E27FC236}">
                          <a16:creationId xmlns:a16="http://schemas.microsoft.com/office/drawing/2014/main" id="{BAA9EA49-C141-1C46-844C-41E3FB4166B1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6">
                  <p14:nvContentPartPr>
                    <p14:cNvPr id="484" name="Ink 483">
                      <a:extLst>
                        <a:ext uri="{FF2B5EF4-FFF2-40B4-BE49-F238E27FC236}">
                          <a16:creationId xmlns:a16="http://schemas.microsoft.com/office/drawing/2014/main" id="{7ECE4EEB-277E-5843-BF59-395B57DB0E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84" name="Ink 483">
                      <a:extLst>
                        <a:ext uri="{FF2B5EF4-FFF2-40B4-BE49-F238E27FC236}">
                          <a16:creationId xmlns:a16="http://schemas.microsoft.com/office/drawing/2014/main" id="{7ECE4EEB-277E-5843-BF59-395B57DB0E7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7">
                  <p14:nvContentPartPr>
                    <p14:cNvPr id="485" name="Ink 484">
                      <a:extLst>
                        <a:ext uri="{FF2B5EF4-FFF2-40B4-BE49-F238E27FC236}">
                          <a16:creationId xmlns:a16="http://schemas.microsoft.com/office/drawing/2014/main" id="{DA0A3E8F-DFF5-8A45-8DC3-CCF6340146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85" name="Ink 484">
                      <a:extLst>
                        <a:ext uri="{FF2B5EF4-FFF2-40B4-BE49-F238E27FC236}">
                          <a16:creationId xmlns:a16="http://schemas.microsoft.com/office/drawing/2014/main" id="{DA0A3E8F-DFF5-8A45-8DC3-CCF6340146A8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8">
                  <p14:nvContentPartPr>
                    <p14:cNvPr id="486" name="Ink 485">
                      <a:extLst>
                        <a:ext uri="{FF2B5EF4-FFF2-40B4-BE49-F238E27FC236}">
                          <a16:creationId xmlns:a16="http://schemas.microsoft.com/office/drawing/2014/main" id="{A231365A-B44B-7141-9969-B8EAF7E5C5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86" name="Ink 485">
                      <a:extLst>
                        <a:ext uri="{FF2B5EF4-FFF2-40B4-BE49-F238E27FC236}">
                          <a16:creationId xmlns:a16="http://schemas.microsoft.com/office/drawing/2014/main" id="{A231365A-B44B-7141-9969-B8EAF7E5C54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9">
                  <p14:nvContentPartPr>
                    <p14:cNvPr id="487" name="Ink 486">
                      <a:extLst>
                        <a:ext uri="{FF2B5EF4-FFF2-40B4-BE49-F238E27FC236}">
                          <a16:creationId xmlns:a16="http://schemas.microsoft.com/office/drawing/2014/main" id="{FD75A2B3-FA2A-2746-91C2-AD915AD292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87" name="Ink 486">
                      <a:extLst>
                        <a:ext uri="{FF2B5EF4-FFF2-40B4-BE49-F238E27FC236}">
                          <a16:creationId xmlns:a16="http://schemas.microsoft.com/office/drawing/2014/main" id="{FD75A2B3-FA2A-2746-91C2-AD915AD29267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0">
                  <p14:nvContentPartPr>
                    <p14:cNvPr id="488" name="Ink 487">
                      <a:extLst>
                        <a:ext uri="{FF2B5EF4-FFF2-40B4-BE49-F238E27FC236}">
                          <a16:creationId xmlns:a16="http://schemas.microsoft.com/office/drawing/2014/main" id="{B291AA0A-CA0D-FC41-A86F-B033642007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B291AA0A-CA0D-FC41-A86F-B03364200779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1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EA9DE7D5-864F-9B4F-A9C4-486429D3F3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EA9DE7D5-864F-9B4F-A9C4-486429D3F3AF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2">
                  <p14:nvContentPartPr>
                    <p14:cNvPr id="490" name="Ink 489">
                      <a:extLst>
                        <a:ext uri="{FF2B5EF4-FFF2-40B4-BE49-F238E27FC236}">
                          <a16:creationId xmlns:a16="http://schemas.microsoft.com/office/drawing/2014/main" id="{631874C2-18E7-5947-8163-0BE071844E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90" name="Ink 489">
                      <a:extLst>
                        <a:ext uri="{FF2B5EF4-FFF2-40B4-BE49-F238E27FC236}">
                          <a16:creationId xmlns:a16="http://schemas.microsoft.com/office/drawing/2014/main" id="{631874C2-18E7-5947-8163-0BE071844E7B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15FC355F-23AD-3041-B9BC-951A009EFAD9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53">
                    <p14:nvContentPartPr>
                      <p14:cNvPr id="494" name="Ink 493">
                        <a:extLst>
                          <a:ext uri="{FF2B5EF4-FFF2-40B4-BE49-F238E27FC236}">
                            <a16:creationId xmlns:a16="http://schemas.microsoft.com/office/drawing/2014/main" id="{0B59394F-8196-9B45-A493-1C48FB71E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94" name="Ink 493">
                        <a:extLst>
                          <a:ext uri="{FF2B5EF4-FFF2-40B4-BE49-F238E27FC236}">
                            <a16:creationId xmlns:a16="http://schemas.microsoft.com/office/drawing/2014/main" id="{0B59394F-8196-9B45-A493-1C48FB71E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54">
                    <p14:nvContentPartPr>
                      <p14:cNvPr id="495" name="Ink 494">
                        <a:extLst>
                          <a:ext uri="{FF2B5EF4-FFF2-40B4-BE49-F238E27FC236}">
                            <a16:creationId xmlns:a16="http://schemas.microsoft.com/office/drawing/2014/main" id="{7E36CC18-2033-7745-AA94-71301940F7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95" name="Ink 494">
                        <a:extLst>
                          <a:ext uri="{FF2B5EF4-FFF2-40B4-BE49-F238E27FC236}">
                            <a16:creationId xmlns:a16="http://schemas.microsoft.com/office/drawing/2014/main" id="{7E36CC18-2033-7745-AA94-71301940F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55">
                    <p14:nvContentPartPr>
                      <p14:cNvPr id="496" name="Ink 495">
                        <a:extLst>
                          <a:ext uri="{FF2B5EF4-FFF2-40B4-BE49-F238E27FC236}">
                            <a16:creationId xmlns:a16="http://schemas.microsoft.com/office/drawing/2014/main" id="{1CB42C5A-0EC4-484B-8967-B7449615E6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96" name="Ink 495">
                        <a:extLst>
                          <a:ext uri="{FF2B5EF4-FFF2-40B4-BE49-F238E27FC236}">
                            <a16:creationId xmlns:a16="http://schemas.microsoft.com/office/drawing/2014/main" id="{1CB42C5A-0EC4-484B-8967-B7449615E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56">
                  <p14:nvContentPartPr>
                    <p14:cNvPr id="492" name="Ink 491">
                      <a:extLst>
                        <a:ext uri="{FF2B5EF4-FFF2-40B4-BE49-F238E27FC236}">
                          <a16:creationId xmlns:a16="http://schemas.microsoft.com/office/drawing/2014/main" id="{F1BC245A-A33B-F743-B291-72675A431E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92" name="Ink 491">
                      <a:extLst>
                        <a:ext uri="{FF2B5EF4-FFF2-40B4-BE49-F238E27FC236}">
                          <a16:creationId xmlns:a16="http://schemas.microsoft.com/office/drawing/2014/main" id="{F1BC245A-A33B-F743-B291-72675A431EBD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7">
                  <p14:nvContentPartPr>
                    <p14:cNvPr id="493" name="Ink 492">
                      <a:extLst>
                        <a:ext uri="{FF2B5EF4-FFF2-40B4-BE49-F238E27FC236}">
                          <a16:creationId xmlns:a16="http://schemas.microsoft.com/office/drawing/2014/main" id="{0A1A7F41-169F-864F-B975-27AE88BC43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93" name="Ink 492">
                      <a:extLst>
                        <a:ext uri="{FF2B5EF4-FFF2-40B4-BE49-F238E27FC236}">
                          <a16:creationId xmlns:a16="http://schemas.microsoft.com/office/drawing/2014/main" id="{0A1A7F41-169F-864F-B975-27AE88BC4365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7E2016CE-27D0-0643-B923-898F44385745}"/>
                  </a:ext>
                </a:extLst>
              </p:cNvPr>
              <p:cNvGrpSpPr/>
              <p:nvPr/>
            </p:nvGrpSpPr>
            <p:grpSpPr>
              <a:xfrm>
                <a:off x="4328288" y="666426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58">
                  <p14:nvContentPartPr>
                    <p14:cNvPr id="463" name="Ink 462">
                      <a:extLst>
                        <a:ext uri="{FF2B5EF4-FFF2-40B4-BE49-F238E27FC236}">
                          <a16:creationId xmlns:a16="http://schemas.microsoft.com/office/drawing/2014/main" id="{743876B1-73A0-A543-860D-C53F5D0353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63" name="Ink 462">
                      <a:extLst>
                        <a:ext uri="{FF2B5EF4-FFF2-40B4-BE49-F238E27FC236}">
                          <a16:creationId xmlns:a16="http://schemas.microsoft.com/office/drawing/2014/main" id="{743876B1-73A0-A543-860D-C53F5D03531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9">
                  <p14:nvContentPartPr>
                    <p14:cNvPr id="464" name="Ink 463">
                      <a:extLst>
                        <a:ext uri="{FF2B5EF4-FFF2-40B4-BE49-F238E27FC236}">
                          <a16:creationId xmlns:a16="http://schemas.microsoft.com/office/drawing/2014/main" id="{B3CCB265-F49E-D649-941B-15B11AB1CA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64" name="Ink 463">
                      <a:extLst>
                        <a:ext uri="{FF2B5EF4-FFF2-40B4-BE49-F238E27FC236}">
                          <a16:creationId xmlns:a16="http://schemas.microsoft.com/office/drawing/2014/main" id="{B3CCB265-F49E-D649-941B-15B11AB1CAD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0">
                  <p14:nvContentPartPr>
                    <p14:cNvPr id="465" name="Ink 464">
                      <a:extLst>
                        <a:ext uri="{FF2B5EF4-FFF2-40B4-BE49-F238E27FC236}">
                          <a16:creationId xmlns:a16="http://schemas.microsoft.com/office/drawing/2014/main" id="{10406D64-5B13-2E4A-9397-CE0C88D2DC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65" name="Ink 464">
                      <a:extLst>
                        <a:ext uri="{FF2B5EF4-FFF2-40B4-BE49-F238E27FC236}">
                          <a16:creationId xmlns:a16="http://schemas.microsoft.com/office/drawing/2014/main" id="{10406D64-5B13-2E4A-9397-CE0C88D2DC99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1">
                  <p14:nvContentPartPr>
                    <p14:cNvPr id="466" name="Ink 465">
                      <a:extLst>
                        <a:ext uri="{FF2B5EF4-FFF2-40B4-BE49-F238E27FC236}">
                          <a16:creationId xmlns:a16="http://schemas.microsoft.com/office/drawing/2014/main" id="{D3110507-0485-0E4F-91D6-2D0FF1A949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66" name="Ink 465">
                      <a:extLst>
                        <a:ext uri="{FF2B5EF4-FFF2-40B4-BE49-F238E27FC236}">
                          <a16:creationId xmlns:a16="http://schemas.microsoft.com/office/drawing/2014/main" id="{D3110507-0485-0E4F-91D6-2D0FF1A949A7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2">
                  <p14:nvContentPartPr>
                    <p14:cNvPr id="467" name="Ink 466">
                      <a:extLst>
                        <a:ext uri="{FF2B5EF4-FFF2-40B4-BE49-F238E27FC236}">
                          <a16:creationId xmlns:a16="http://schemas.microsoft.com/office/drawing/2014/main" id="{64D95606-4A0B-9E4E-B496-043F4FFE44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67" name="Ink 466">
                      <a:extLst>
                        <a:ext uri="{FF2B5EF4-FFF2-40B4-BE49-F238E27FC236}">
                          <a16:creationId xmlns:a16="http://schemas.microsoft.com/office/drawing/2014/main" id="{64D95606-4A0B-9E4E-B496-043F4FFE44EE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3">
                  <p14:nvContentPartPr>
                    <p14:cNvPr id="468" name="Ink 467">
                      <a:extLst>
                        <a:ext uri="{FF2B5EF4-FFF2-40B4-BE49-F238E27FC236}">
                          <a16:creationId xmlns:a16="http://schemas.microsoft.com/office/drawing/2014/main" id="{C5361F68-2F34-1E45-ACC3-BFDD11765F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68" name="Ink 467">
                      <a:extLst>
                        <a:ext uri="{FF2B5EF4-FFF2-40B4-BE49-F238E27FC236}">
                          <a16:creationId xmlns:a16="http://schemas.microsoft.com/office/drawing/2014/main" id="{C5361F68-2F34-1E45-ACC3-BFDD11765F7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4">
                  <p14:nvContentPartPr>
                    <p14:cNvPr id="469" name="Ink 468">
                      <a:extLst>
                        <a:ext uri="{FF2B5EF4-FFF2-40B4-BE49-F238E27FC236}">
                          <a16:creationId xmlns:a16="http://schemas.microsoft.com/office/drawing/2014/main" id="{C53DA0C3-ABD7-B241-8F08-9A7151B224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69" name="Ink 468">
                      <a:extLst>
                        <a:ext uri="{FF2B5EF4-FFF2-40B4-BE49-F238E27FC236}">
                          <a16:creationId xmlns:a16="http://schemas.microsoft.com/office/drawing/2014/main" id="{C53DA0C3-ABD7-B241-8F08-9A7151B2241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5">
                  <p14:nvContentPartPr>
                    <p14:cNvPr id="470" name="Ink 469">
                      <a:extLst>
                        <a:ext uri="{FF2B5EF4-FFF2-40B4-BE49-F238E27FC236}">
                          <a16:creationId xmlns:a16="http://schemas.microsoft.com/office/drawing/2014/main" id="{3843DE45-DA6E-D34E-AA1B-784952BA1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70" name="Ink 469">
                      <a:extLst>
                        <a:ext uri="{FF2B5EF4-FFF2-40B4-BE49-F238E27FC236}">
                          <a16:creationId xmlns:a16="http://schemas.microsoft.com/office/drawing/2014/main" id="{3843DE45-DA6E-D34E-AA1B-784952BA1159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6">
                  <p14:nvContentPartPr>
                    <p14:cNvPr id="471" name="Ink 470">
                      <a:extLst>
                        <a:ext uri="{FF2B5EF4-FFF2-40B4-BE49-F238E27FC236}">
                          <a16:creationId xmlns:a16="http://schemas.microsoft.com/office/drawing/2014/main" id="{6C395FCA-1F5B-EA40-8E8E-901C3AC24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71" name="Ink 470">
                      <a:extLst>
                        <a:ext uri="{FF2B5EF4-FFF2-40B4-BE49-F238E27FC236}">
                          <a16:creationId xmlns:a16="http://schemas.microsoft.com/office/drawing/2014/main" id="{6C395FCA-1F5B-EA40-8E8E-901C3AC24BA9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7">
                  <p14:nvContentPartPr>
                    <p14:cNvPr id="472" name="Ink 471">
                      <a:extLst>
                        <a:ext uri="{FF2B5EF4-FFF2-40B4-BE49-F238E27FC236}">
                          <a16:creationId xmlns:a16="http://schemas.microsoft.com/office/drawing/2014/main" id="{9C75D03A-0ED0-7D41-BAE0-4CD387671C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72" name="Ink 471">
                      <a:extLst>
                        <a:ext uri="{FF2B5EF4-FFF2-40B4-BE49-F238E27FC236}">
                          <a16:creationId xmlns:a16="http://schemas.microsoft.com/office/drawing/2014/main" id="{9C75D03A-0ED0-7D41-BAE0-4CD387671C8D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8">
                  <p14:nvContentPartPr>
                    <p14:cNvPr id="473" name="Ink 472">
                      <a:extLst>
                        <a:ext uri="{FF2B5EF4-FFF2-40B4-BE49-F238E27FC236}">
                          <a16:creationId xmlns:a16="http://schemas.microsoft.com/office/drawing/2014/main" id="{9B56A25C-7A36-5743-B3CC-C5EE38749A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73" name="Ink 472">
                      <a:extLst>
                        <a:ext uri="{FF2B5EF4-FFF2-40B4-BE49-F238E27FC236}">
                          <a16:creationId xmlns:a16="http://schemas.microsoft.com/office/drawing/2014/main" id="{9B56A25C-7A36-5743-B3CC-C5EE38749A51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E8BEA718-E5BB-0B4F-A33E-825D60946DBB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69">
                    <p14:nvContentPartPr>
                      <p14:cNvPr id="477" name="Ink 476">
                        <a:extLst>
                          <a:ext uri="{FF2B5EF4-FFF2-40B4-BE49-F238E27FC236}">
                            <a16:creationId xmlns:a16="http://schemas.microsoft.com/office/drawing/2014/main" id="{9245C80F-89D4-894B-9B30-FFA12300C8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77" name="Ink 476">
                        <a:extLst>
                          <a:ext uri="{FF2B5EF4-FFF2-40B4-BE49-F238E27FC236}">
                            <a16:creationId xmlns:a16="http://schemas.microsoft.com/office/drawing/2014/main" id="{9245C80F-89D4-894B-9B30-FFA12300C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70">
                    <p14:nvContentPartPr>
                      <p14:cNvPr id="478" name="Ink 477">
                        <a:extLst>
                          <a:ext uri="{FF2B5EF4-FFF2-40B4-BE49-F238E27FC236}">
                            <a16:creationId xmlns:a16="http://schemas.microsoft.com/office/drawing/2014/main" id="{1A1244D7-F0F3-C646-B6D9-0ECDB1B7E1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78" name="Ink 477">
                        <a:extLst>
                          <a:ext uri="{FF2B5EF4-FFF2-40B4-BE49-F238E27FC236}">
                            <a16:creationId xmlns:a16="http://schemas.microsoft.com/office/drawing/2014/main" id="{1A1244D7-F0F3-C646-B6D9-0ECDB1B7E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71">
                    <p14:nvContentPartPr>
                      <p14:cNvPr id="479" name="Ink 478">
                        <a:extLst>
                          <a:ext uri="{FF2B5EF4-FFF2-40B4-BE49-F238E27FC236}">
                            <a16:creationId xmlns:a16="http://schemas.microsoft.com/office/drawing/2014/main" id="{A7BABC30-9953-A547-B67D-93C85CE0E9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79" name="Ink 478">
                        <a:extLst>
                          <a:ext uri="{FF2B5EF4-FFF2-40B4-BE49-F238E27FC236}">
                            <a16:creationId xmlns:a16="http://schemas.microsoft.com/office/drawing/2014/main" id="{A7BABC30-9953-A547-B67D-93C85CE0E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72">
                  <p14:nvContentPartPr>
                    <p14:cNvPr id="475" name="Ink 474">
                      <a:extLst>
                        <a:ext uri="{FF2B5EF4-FFF2-40B4-BE49-F238E27FC236}">
                          <a16:creationId xmlns:a16="http://schemas.microsoft.com/office/drawing/2014/main" id="{6E80AC1F-A866-FE47-B0AF-01E37431A5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75" name="Ink 474">
                      <a:extLst>
                        <a:ext uri="{FF2B5EF4-FFF2-40B4-BE49-F238E27FC236}">
                          <a16:creationId xmlns:a16="http://schemas.microsoft.com/office/drawing/2014/main" id="{6E80AC1F-A866-FE47-B0AF-01E37431A504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3">
                  <p14:nvContentPartPr>
                    <p14:cNvPr id="476" name="Ink 475">
                      <a:extLst>
                        <a:ext uri="{FF2B5EF4-FFF2-40B4-BE49-F238E27FC236}">
                          <a16:creationId xmlns:a16="http://schemas.microsoft.com/office/drawing/2014/main" id="{F15202AE-CBAD-894F-9AC7-25E2A4C0B3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76" name="Ink 475">
                      <a:extLst>
                        <a:ext uri="{FF2B5EF4-FFF2-40B4-BE49-F238E27FC236}">
                          <a16:creationId xmlns:a16="http://schemas.microsoft.com/office/drawing/2014/main" id="{F15202AE-CBAD-894F-9AC7-25E2A4C0B363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FBBFF99-7A0A-EB48-A908-E03ACB6C014B}"/>
                  </a:ext>
                </a:extLst>
              </p:cNvPr>
              <p:cNvGrpSpPr/>
              <p:nvPr/>
            </p:nvGrpSpPr>
            <p:grpSpPr>
              <a:xfrm>
                <a:off x="5241963" y="70254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74">
                  <p14:nvContentPartPr>
                    <p14:cNvPr id="446" name="Ink 445">
                      <a:extLst>
                        <a:ext uri="{FF2B5EF4-FFF2-40B4-BE49-F238E27FC236}">
                          <a16:creationId xmlns:a16="http://schemas.microsoft.com/office/drawing/2014/main" id="{E78EC881-A7BA-BF4B-B0C1-78D7681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46" name="Ink 445">
                      <a:extLst>
                        <a:ext uri="{FF2B5EF4-FFF2-40B4-BE49-F238E27FC236}">
                          <a16:creationId xmlns:a16="http://schemas.microsoft.com/office/drawing/2014/main" id="{E78EC881-A7BA-BF4B-B0C1-78D76819500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5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647A2116-3BC8-7B4B-A3C8-3095E6AC2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647A2116-3BC8-7B4B-A3C8-3095E6AC203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6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5B384EEB-AB48-EB4F-8A2A-E4F280293D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5B384EEB-AB48-EB4F-8A2A-E4F280293D0A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7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321A8AE9-C585-124C-9E15-A2C45F6592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321A8AE9-C585-124C-9E15-A2C45F6592D0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8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EB30FDE-A19E-AA4B-AA19-CB4BE53CD5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EB30FDE-A19E-AA4B-AA19-CB4BE53CD516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9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1DAD337E-2DC4-1D4B-BB7C-8A5EF78FFE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1DAD337E-2DC4-1D4B-BB7C-8A5EF78FFED3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0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86BC9A0C-8414-F84D-8593-1A4E8F9560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86BC9A0C-8414-F84D-8593-1A4E8F9560D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1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53C76D89-235B-6F4E-B559-39D1783EDC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53C76D89-235B-6F4E-B559-39D1783EDCD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5E674142-C817-1F43-9E24-CBB9BD450F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5E674142-C817-1F43-9E24-CBB9BD450FFC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3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E4AEC2D4-334F-F94E-A57A-97AF104411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E4AEC2D4-334F-F94E-A57A-97AF1044113E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4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6CEF22CB-EA65-3340-9820-CB8F12A6B5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6CEF22CB-EA65-3340-9820-CB8F12A6B55A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F91651AC-AC3F-7B42-B17F-B36D9F259462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5">
                    <p14:nvContentPartPr>
                      <p14:cNvPr id="460" name="Ink 459">
                        <a:extLst>
                          <a:ext uri="{FF2B5EF4-FFF2-40B4-BE49-F238E27FC236}">
                            <a16:creationId xmlns:a16="http://schemas.microsoft.com/office/drawing/2014/main" id="{B464136F-D3A1-4740-B863-71F4D432CF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60" name="Ink 459">
                        <a:extLst>
                          <a:ext uri="{FF2B5EF4-FFF2-40B4-BE49-F238E27FC236}">
                            <a16:creationId xmlns:a16="http://schemas.microsoft.com/office/drawing/2014/main" id="{B464136F-D3A1-4740-B863-71F4D432CF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6">
                    <p14:nvContentPartPr>
                      <p14:cNvPr id="461" name="Ink 460">
                        <a:extLst>
                          <a:ext uri="{FF2B5EF4-FFF2-40B4-BE49-F238E27FC236}">
                            <a16:creationId xmlns:a16="http://schemas.microsoft.com/office/drawing/2014/main" id="{E62A22F2-1181-0E40-B9C3-695AFAD9F7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61" name="Ink 460">
                        <a:extLst>
                          <a:ext uri="{FF2B5EF4-FFF2-40B4-BE49-F238E27FC236}">
                            <a16:creationId xmlns:a16="http://schemas.microsoft.com/office/drawing/2014/main" id="{E62A22F2-1181-0E40-B9C3-695AFAD9F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7">
                    <p14:nvContentPartPr>
                      <p14:cNvPr id="462" name="Ink 461">
                        <a:extLst>
                          <a:ext uri="{FF2B5EF4-FFF2-40B4-BE49-F238E27FC236}">
                            <a16:creationId xmlns:a16="http://schemas.microsoft.com/office/drawing/2014/main" id="{B5310F44-66AD-A94C-871F-29EC9E8799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62" name="Ink 461">
                        <a:extLst>
                          <a:ext uri="{FF2B5EF4-FFF2-40B4-BE49-F238E27FC236}">
                            <a16:creationId xmlns:a16="http://schemas.microsoft.com/office/drawing/2014/main" id="{B5310F44-66AD-A94C-871F-29EC9E879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88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C83BE792-F88D-B64F-8786-52D3995109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C83BE792-F88D-B64F-8786-52D3995109BC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9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49A820A0-0BF6-9842-8F6C-27D99B7AC5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49A820A0-0BF6-9842-8F6C-27D99B7AC559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EBF36FB7-66FD-674E-8E23-14FA189D77FD}"/>
                  </a:ext>
                </a:extLst>
              </p:cNvPr>
              <p:cNvGrpSpPr/>
              <p:nvPr/>
            </p:nvGrpSpPr>
            <p:grpSpPr>
              <a:xfrm>
                <a:off x="6926082" y="648101"/>
                <a:ext cx="203200" cy="1529739"/>
                <a:chOff x="3784601" y="1396874"/>
                <a:chExt cx="203200" cy="1529739"/>
              </a:xfrm>
            </p:grpSpPr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1DCFB477-0679-AC4D-A428-9439779DA936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D2DCC1DE-6826-754C-A227-278AA0BADB6D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F1645E70-0987-2546-A708-27176EB50A88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A9FEA1FF-000F-EB42-BE87-672322F59559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90">
                  <p14:nvContentPartPr>
                    <p14:cNvPr id="443" name="Ink 442">
                      <a:extLst>
                        <a:ext uri="{FF2B5EF4-FFF2-40B4-BE49-F238E27FC236}">
                          <a16:creationId xmlns:a16="http://schemas.microsoft.com/office/drawing/2014/main" id="{40417BF0-D965-5442-B087-14CC24AE99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443" name="Ink 442">
                      <a:extLst>
                        <a:ext uri="{FF2B5EF4-FFF2-40B4-BE49-F238E27FC236}">
                          <a16:creationId xmlns:a16="http://schemas.microsoft.com/office/drawing/2014/main" id="{40417BF0-D965-5442-B087-14CC24AE999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1">
                  <p14:nvContentPartPr>
                    <p14:cNvPr id="444" name="Ink 443">
                      <a:extLst>
                        <a:ext uri="{FF2B5EF4-FFF2-40B4-BE49-F238E27FC236}">
                          <a16:creationId xmlns:a16="http://schemas.microsoft.com/office/drawing/2014/main" id="{61CA1425-66AD-444A-96FE-83777E42D2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444" name="Ink 443">
                      <a:extLst>
                        <a:ext uri="{FF2B5EF4-FFF2-40B4-BE49-F238E27FC236}">
                          <a16:creationId xmlns:a16="http://schemas.microsoft.com/office/drawing/2014/main" id="{61CA1425-66AD-444A-96FE-83777E42D2D0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2">
                  <p14:nvContentPartPr>
                    <p14:cNvPr id="445" name="Ink 444">
                      <a:extLst>
                        <a:ext uri="{FF2B5EF4-FFF2-40B4-BE49-F238E27FC236}">
                          <a16:creationId xmlns:a16="http://schemas.microsoft.com/office/drawing/2014/main" id="{24481FEF-4EB3-F849-BF33-A849E79794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445" name="Ink 444">
                      <a:extLst>
                        <a:ext uri="{FF2B5EF4-FFF2-40B4-BE49-F238E27FC236}">
                          <a16:creationId xmlns:a16="http://schemas.microsoft.com/office/drawing/2014/main" id="{24481FEF-4EB3-F849-BF33-A849E79794B6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EAE8D0C4-30FA-064B-988E-99226C55EC55}"/>
                  </a:ext>
                </a:extLst>
              </p:cNvPr>
              <p:cNvGrpSpPr/>
              <p:nvPr/>
            </p:nvGrpSpPr>
            <p:grpSpPr>
              <a:xfrm>
                <a:off x="6172194" y="669115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93">
                  <p14:nvContentPartPr>
                    <p14:cNvPr id="422" name="Ink 421">
                      <a:extLst>
                        <a:ext uri="{FF2B5EF4-FFF2-40B4-BE49-F238E27FC236}">
                          <a16:creationId xmlns:a16="http://schemas.microsoft.com/office/drawing/2014/main" id="{7159182A-593C-6E48-96BE-E9A9400855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22" name="Ink 421">
                      <a:extLst>
                        <a:ext uri="{FF2B5EF4-FFF2-40B4-BE49-F238E27FC236}">
                          <a16:creationId xmlns:a16="http://schemas.microsoft.com/office/drawing/2014/main" id="{7159182A-593C-6E48-96BE-E9A9400855B3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">
                  <p14:nvContentPartPr>
                    <p14:cNvPr id="423" name="Ink 422">
                      <a:extLst>
                        <a:ext uri="{FF2B5EF4-FFF2-40B4-BE49-F238E27FC236}">
                          <a16:creationId xmlns:a16="http://schemas.microsoft.com/office/drawing/2014/main" id="{CFA8F9B0-7F8B-5C48-8D11-FCCCC6EC07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23" name="Ink 422">
                      <a:extLst>
                        <a:ext uri="{FF2B5EF4-FFF2-40B4-BE49-F238E27FC236}">
                          <a16:creationId xmlns:a16="http://schemas.microsoft.com/office/drawing/2014/main" id="{CFA8F9B0-7F8B-5C48-8D11-FCCCC6EC07E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5">
                  <p14:nvContentPartPr>
                    <p14:cNvPr id="424" name="Ink 423">
                      <a:extLst>
                        <a:ext uri="{FF2B5EF4-FFF2-40B4-BE49-F238E27FC236}">
                          <a16:creationId xmlns:a16="http://schemas.microsoft.com/office/drawing/2014/main" id="{0C774BEA-6A63-AB4A-A1F8-C2124BECE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24" name="Ink 423">
                      <a:extLst>
                        <a:ext uri="{FF2B5EF4-FFF2-40B4-BE49-F238E27FC236}">
                          <a16:creationId xmlns:a16="http://schemas.microsoft.com/office/drawing/2014/main" id="{0C774BEA-6A63-AB4A-A1F8-C2124BECE161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6">
                  <p14:nvContentPartPr>
                    <p14:cNvPr id="425" name="Ink 424">
                      <a:extLst>
                        <a:ext uri="{FF2B5EF4-FFF2-40B4-BE49-F238E27FC236}">
                          <a16:creationId xmlns:a16="http://schemas.microsoft.com/office/drawing/2014/main" id="{4DDC1EFA-BEAF-EB48-96DA-EC6233A294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25" name="Ink 424">
                      <a:extLst>
                        <a:ext uri="{FF2B5EF4-FFF2-40B4-BE49-F238E27FC236}">
                          <a16:creationId xmlns:a16="http://schemas.microsoft.com/office/drawing/2014/main" id="{4DDC1EFA-BEAF-EB48-96DA-EC6233A2949C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7">
                  <p14:nvContentPartPr>
                    <p14:cNvPr id="426" name="Ink 425">
                      <a:extLst>
                        <a:ext uri="{FF2B5EF4-FFF2-40B4-BE49-F238E27FC236}">
                          <a16:creationId xmlns:a16="http://schemas.microsoft.com/office/drawing/2014/main" id="{03E53CBA-78B9-CE4B-954C-645B9A3137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26" name="Ink 425">
                      <a:extLst>
                        <a:ext uri="{FF2B5EF4-FFF2-40B4-BE49-F238E27FC236}">
                          <a16:creationId xmlns:a16="http://schemas.microsoft.com/office/drawing/2014/main" id="{03E53CBA-78B9-CE4B-954C-645B9A3137A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8">
                  <p14:nvContentPartPr>
                    <p14:cNvPr id="427" name="Ink 426">
                      <a:extLst>
                        <a:ext uri="{FF2B5EF4-FFF2-40B4-BE49-F238E27FC236}">
                          <a16:creationId xmlns:a16="http://schemas.microsoft.com/office/drawing/2014/main" id="{6E2A91C5-3C24-914C-8893-0715E506BC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27" name="Ink 426">
                      <a:extLst>
                        <a:ext uri="{FF2B5EF4-FFF2-40B4-BE49-F238E27FC236}">
                          <a16:creationId xmlns:a16="http://schemas.microsoft.com/office/drawing/2014/main" id="{6E2A91C5-3C24-914C-8893-0715E506BC7A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9">
                  <p14:nvContentPartPr>
                    <p14:cNvPr id="428" name="Ink 427">
                      <a:extLst>
                        <a:ext uri="{FF2B5EF4-FFF2-40B4-BE49-F238E27FC236}">
                          <a16:creationId xmlns:a16="http://schemas.microsoft.com/office/drawing/2014/main" id="{7D5A2417-DDD7-254E-9808-E97575684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28" name="Ink 427">
                      <a:extLst>
                        <a:ext uri="{FF2B5EF4-FFF2-40B4-BE49-F238E27FC236}">
                          <a16:creationId xmlns:a16="http://schemas.microsoft.com/office/drawing/2014/main" id="{7D5A2417-DDD7-254E-9808-E975756847C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0">
                  <p14:nvContentPartPr>
                    <p14:cNvPr id="429" name="Ink 428">
                      <a:extLst>
                        <a:ext uri="{FF2B5EF4-FFF2-40B4-BE49-F238E27FC236}">
                          <a16:creationId xmlns:a16="http://schemas.microsoft.com/office/drawing/2014/main" id="{CE79C1EF-7295-C34D-9344-D169A16FCD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29" name="Ink 428">
                      <a:extLst>
                        <a:ext uri="{FF2B5EF4-FFF2-40B4-BE49-F238E27FC236}">
                          <a16:creationId xmlns:a16="http://schemas.microsoft.com/office/drawing/2014/main" id="{CE79C1EF-7295-C34D-9344-D169A16FCDA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1">
                  <p14:nvContentPartPr>
                    <p14:cNvPr id="430" name="Ink 429">
                      <a:extLst>
                        <a:ext uri="{FF2B5EF4-FFF2-40B4-BE49-F238E27FC236}">
                          <a16:creationId xmlns:a16="http://schemas.microsoft.com/office/drawing/2014/main" id="{96343FF5-D6BB-5F45-9D7D-4ED6A9305A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30" name="Ink 429">
                      <a:extLst>
                        <a:ext uri="{FF2B5EF4-FFF2-40B4-BE49-F238E27FC236}">
                          <a16:creationId xmlns:a16="http://schemas.microsoft.com/office/drawing/2014/main" id="{96343FF5-D6BB-5F45-9D7D-4ED6A9305A9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2">
                  <p14:nvContentPartPr>
                    <p14:cNvPr id="431" name="Ink 430">
                      <a:extLst>
                        <a:ext uri="{FF2B5EF4-FFF2-40B4-BE49-F238E27FC236}">
                          <a16:creationId xmlns:a16="http://schemas.microsoft.com/office/drawing/2014/main" id="{21A2BC88-928F-4F44-BCB7-F89DBB7D91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31" name="Ink 430">
                      <a:extLst>
                        <a:ext uri="{FF2B5EF4-FFF2-40B4-BE49-F238E27FC236}">
                          <a16:creationId xmlns:a16="http://schemas.microsoft.com/office/drawing/2014/main" id="{21A2BC88-928F-4F44-BCB7-F89DBB7D91FA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3">
                  <p14:nvContentPartPr>
                    <p14:cNvPr id="432" name="Ink 431">
                      <a:extLst>
                        <a:ext uri="{FF2B5EF4-FFF2-40B4-BE49-F238E27FC236}">
                          <a16:creationId xmlns:a16="http://schemas.microsoft.com/office/drawing/2014/main" id="{042C8910-076B-4345-8B01-7EA174B013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32" name="Ink 431">
                      <a:extLst>
                        <a:ext uri="{FF2B5EF4-FFF2-40B4-BE49-F238E27FC236}">
                          <a16:creationId xmlns:a16="http://schemas.microsoft.com/office/drawing/2014/main" id="{042C8910-076B-4345-8B01-7EA174B01317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F88A79B6-6C99-284B-8521-234B6B5C1773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4">
                    <p14:nvContentPartPr>
                      <p14:cNvPr id="436" name="Ink 435">
                        <a:extLst>
                          <a:ext uri="{FF2B5EF4-FFF2-40B4-BE49-F238E27FC236}">
                            <a16:creationId xmlns:a16="http://schemas.microsoft.com/office/drawing/2014/main" id="{B7F237AD-A167-4C4B-B511-1F53CC3D60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36" name="Ink 435">
                        <a:extLst>
                          <a:ext uri="{FF2B5EF4-FFF2-40B4-BE49-F238E27FC236}">
                            <a16:creationId xmlns:a16="http://schemas.microsoft.com/office/drawing/2014/main" id="{B7F237AD-A167-4C4B-B511-1F53CC3D6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5">
                    <p14:nvContentPartPr>
                      <p14:cNvPr id="437" name="Ink 436">
                        <a:extLst>
                          <a:ext uri="{FF2B5EF4-FFF2-40B4-BE49-F238E27FC236}">
                            <a16:creationId xmlns:a16="http://schemas.microsoft.com/office/drawing/2014/main" id="{6E1051E2-75ED-7440-937E-E8A467156E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37" name="Ink 436">
                        <a:extLst>
                          <a:ext uri="{FF2B5EF4-FFF2-40B4-BE49-F238E27FC236}">
                            <a16:creationId xmlns:a16="http://schemas.microsoft.com/office/drawing/2014/main" id="{6E1051E2-75ED-7440-937E-E8A467156E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6">
                    <p14:nvContentPartPr>
                      <p14:cNvPr id="438" name="Ink 437">
                        <a:extLst>
                          <a:ext uri="{FF2B5EF4-FFF2-40B4-BE49-F238E27FC236}">
                            <a16:creationId xmlns:a16="http://schemas.microsoft.com/office/drawing/2014/main" id="{CD76649C-7D8E-784B-B15D-AFD932E75E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38" name="Ink 437">
                        <a:extLst>
                          <a:ext uri="{FF2B5EF4-FFF2-40B4-BE49-F238E27FC236}">
                            <a16:creationId xmlns:a16="http://schemas.microsoft.com/office/drawing/2014/main" id="{CD76649C-7D8E-784B-B15D-AFD932E75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307">
                  <p14:nvContentPartPr>
                    <p14:cNvPr id="434" name="Ink 433">
                      <a:extLst>
                        <a:ext uri="{FF2B5EF4-FFF2-40B4-BE49-F238E27FC236}">
                          <a16:creationId xmlns:a16="http://schemas.microsoft.com/office/drawing/2014/main" id="{4B3E4B58-1EB5-764B-8E8E-ECDDE70417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34" name="Ink 433">
                      <a:extLst>
                        <a:ext uri="{FF2B5EF4-FFF2-40B4-BE49-F238E27FC236}">
                          <a16:creationId xmlns:a16="http://schemas.microsoft.com/office/drawing/2014/main" id="{4B3E4B58-1EB5-764B-8E8E-ECDDE70417EC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8">
                  <p14:nvContentPartPr>
                    <p14:cNvPr id="435" name="Ink 434">
                      <a:extLst>
                        <a:ext uri="{FF2B5EF4-FFF2-40B4-BE49-F238E27FC236}">
                          <a16:creationId xmlns:a16="http://schemas.microsoft.com/office/drawing/2014/main" id="{1240D2EA-49F7-7C46-9AD2-951895C85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35" name="Ink 434">
                      <a:extLst>
                        <a:ext uri="{FF2B5EF4-FFF2-40B4-BE49-F238E27FC236}">
                          <a16:creationId xmlns:a16="http://schemas.microsoft.com/office/drawing/2014/main" id="{1240D2EA-49F7-7C46-9AD2-951895C850C0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B5A9ACD7-F0F2-9147-9C88-42AD2B74C2AB}"/>
                </a:ext>
              </a:extLst>
            </p:cNvPr>
            <p:cNvSpPr txBox="1"/>
            <p:nvPr/>
          </p:nvSpPr>
          <p:spPr>
            <a:xfrm rot="16200000">
              <a:off x="2684927" y="3286486"/>
              <a:ext cx="8641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u="sng" dirty="0">
                  <a:highlight>
                    <a:srgbClr val="FFFF00"/>
                  </a:highlight>
                </a:rPr>
                <a:t>Actor Target</a:t>
              </a:r>
            </a:p>
          </p:txBody>
        </p:sp>
      </p:grpSp>
      <p:sp>
        <p:nvSpPr>
          <p:cNvPr id="526" name="Rectangle 525">
            <a:extLst>
              <a:ext uri="{FF2B5EF4-FFF2-40B4-BE49-F238E27FC236}">
                <a16:creationId xmlns:a16="http://schemas.microsoft.com/office/drawing/2014/main" id="{AD2FCB8C-E504-9E48-90A0-9D52666F5DCA}"/>
              </a:ext>
            </a:extLst>
          </p:cNvPr>
          <p:cNvSpPr/>
          <p:nvPr/>
        </p:nvSpPr>
        <p:spPr>
          <a:xfrm>
            <a:off x="4222200" y="5732802"/>
            <a:ext cx="1414016" cy="465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highlight>
                  <a:srgbClr val="00FF00"/>
                </a:highlight>
              </a:rPr>
              <a:t>Step 14</a:t>
            </a:r>
            <a:r>
              <a:rPr lang="en-US" sz="1000" dirty="0">
                <a:solidFill>
                  <a:schemeClr val="tx1"/>
                </a:solidFill>
              </a:rPr>
              <a:t>:Update Actor Target using Polyak Averaging</a:t>
            </a:r>
            <a:endParaRPr lang="en-IN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6237DA-F781-C946-BC6D-DD5E90E030BB}"/>
                  </a:ext>
                </a:extLst>
              </p14:cNvPr>
              <p14:cNvContentPartPr/>
              <p14:nvPr/>
            </p14:nvContentPartPr>
            <p14:xfrm>
              <a:off x="2719484" y="5627124"/>
              <a:ext cx="1430280" cy="45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6237DA-F781-C946-BC6D-DD5E90E030BB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710484" y="5618484"/>
                <a:ext cx="1447920" cy="4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8339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Rounded Rectangle 1175">
            <a:extLst>
              <a:ext uri="{FF2B5EF4-FFF2-40B4-BE49-F238E27FC236}">
                <a16:creationId xmlns:a16="http://schemas.microsoft.com/office/drawing/2014/main" id="{7DA7CAA3-0DC6-2B44-9B80-577DAE4540E5}"/>
              </a:ext>
            </a:extLst>
          </p:cNvPr>
          <p:cNvSpPr/>
          <p:nvPr/>
        </p:nvSpPr>
        <p:spPr>
          <a:xfrm rot="5400000">
            <a:off x="8125471" y="2926615"/>
            <a:ext cx="3030803" cy="4831968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0" name="Rounded Rectangle 529">
            <a:extLst>
              <a:ext uri="{FF2B5EF4-FFF2-40B4-BE49-F238E27FC236}">
                <a16:creationId xmlns:a16="http://schemas.microsoft.com/office/drawing/2014/main" id="{1BFC04BB-8932-E144-AC14-E6ABA908B0AE}"/>
              </a:ext>
            </a:extLst>
          </p:cNvPr>
          <p:cNvSpPr/>
          <p:nvPr/>
        </p:nvSpPr>
        <p:spPr>
          <a:xfrm rot="5400000">
            <a:off x="4091470" y="3319237"/>
            <a:ext cx="2360382" cy="3658099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Rounded Rectangle 527">
            <a:extLst>
              <a:ext uri="{FF2B5EF4-FFF2-40B4-BE49-F238E27FC236}">
                <a16:creationId xmlns:a16="http://schemas.microsoft.com/office/drawing/2014/main" id="{F54A9334-880C-C040-9E1E-6F869F634E0E}"/>
              </a:ext>
            </a:extLst>
          </p:cNvPr>
          <p:cNvSpPr/>
          <p:nvPr/>
        </p:nvSpPr>
        <p:spPr>
          <a:xfrm>
            <a:off x="1343378" y="327378"/>
            <a:ext cx="1941689" cy="5689600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4094324" y="-4952"/>
            <a:ext cx="43938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u="sng" dirty="0"/>
              <a:t>Step15: Still, in once every two iterations, we update our Critic  Target by </a:t>
            </a:r>
            <a:r>
              <a:rPr lang="en-IN" u="sng" dirty="0" err="1"/>
              <a:t>Polyak</a:t>
            </a:r>
            <a:r>
              <a:rPr lang="en-IN" u="sng" dirty="0"/>
              <a:t> Averaging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B115-33DB-3946-A5E5-5D8F2C41E3CA}"/>
              </a:ext>
            </a:extLst>
          </p:cNvPr>
          <p:cNvGrpSpPr/>
          <p:nvPr/>
        </p:nvGrpSpPr>
        <p:grpSpPr>
          <a:xfrm>
            <a:off x="5321316" y="582891"/>
            <a:ext cx="6739467" cy="3163418"/>
            <a:chOff x="4730044" y="812800"/>
            <a:chExt cx="6739467" cy="32399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F73DE5-2703-2348-8C23-68829AC630DB}"/>
                </a:ext>
              </a:extLst>
            </p:cNvPr>
            <p:cNvGrpSpPr/>
            <p:nvPr/>
          </p:nvGrpSpPr>
          <p:grpSpPr>
            <a:xfrm>
              <a:off x="4730044" y="812800"/>
              <a:ext cx="6739467" cy="3239911"/>
              <a:chOff x="4730044" y="812800"/>
              <a:chExt cx="6739467" cy="3239911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64EC9FB-EB4A-DD42-9AB0-EC5DBBD1C79B}"/>
                  </a:ext>
                </a:extLst>
              </p:cNvPr>
              <p:cNvSpPr/>
              <p:nvPr/>
            </p:nvSpPr>
            <p:spPr>
              <a:xfrm>
                <a:off x="4730044" y="812800"/>
                <a:ext cx="6739467" cy="3239911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6E278201-1D86-BD40-9DEF-49CB340BF2C8}"/>
                  </a:ext>
                </a:extLst>
              </p:cNvPr>
              <p:cNvGrpSpPr/>
              <p:nvPr/>
            </p:nvGrpSpPr>
            <p:grpSpPr>
              <a:xfrm>
                <a:off x="5779710" y="899727"/>
                <a:ext cx="4563945" cy="2916174"/>
                <a:chOff x="1630378" y="269477"/>
                <a:chExt cx="6866938" cy="4967859"/>
              </a:xfrm>
            </p:grpSpPr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D2867855-AF2A-DF43-BA18-223833B21B5A}"/>
                    </a:ext>
                  </a:extLst>
                </p:cNvPr>
                <p:cNvSpPr/>
                <p:nvPr/>
              </p:nvSpPr>
              <p:spPr>
                <a:xfrm>
                  <a:off x="3990744" y="4597190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Layer4</a:t>
                  </a:r>
                </a:p>
              </p:txBody>
            </p:sp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16DAD998-E9E9-C24F-94DE-44AE6054B4CF}"/>
                    </a:ext>
                  </a:extLst>
                </p:cNvPr>
                <p:cNvSpPr/>
                <p:nvPr/>
              </p:nvSpPr>
              <p:spPr>
                <a:xfrm>
                  <a:off x="4849351" y="4597190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Layer5</a:t>
                  </a:r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D4636FB5-3C4C-B949-B2FD-C6F00D3B4188}"/>
                    </a:ext>
                  </a:extLst>
                </p:cNvPr>
                <p:cNvSpPr/>
                <p:nvPr/>
              </p:nvSpPr>
              <p:spPr>
                <a:xfrm>
                  <a:off x="5752766" y="4593587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Layer6</a:t>
                  </a:r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03D06E43-48A3-C042-9433-AFE83F2C5C8C}"/>
                    </a:ext>
                  </a:extLst>
                </p:cNvPr>
                <p:cNvSpPr/>
                <p:nvPr/>
              </p:nvSpPr>
              <p:spPr>
                <a:xfrm>
                  <a:off x="6533665" y="4592251"/>
                  <a:ext cx="1731392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Output Max(Q) Value</a:t>
                  </a:r>
                </a:p>
              </p:txBody>
            </p:sp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0C19DCCA-6D54-1141-8C85-2CFCA15916E9}"/>
                    </a:ext>
                  </a:extLst>
                </p:cNvPr>
                <p:cNvSpPr/>
                <p:nvPr/>
              </p:nvSpPr>
              <p:spPr>
                <a:xfrm>
                  <a:off x="3990744" y="2300978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Layer1</a:t>
                  </a:r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534B403A-0084-F648-A8B5-DDBE9010C3DD}"/>
                    </a:ext>
                  </a:extLst>
                </p:cNvPr>
                <p:cNvSpPr/>
                <p:nvPr/>
              </p:nvSpPr>
              <p:spPr>
                <a:xfrm>
                  <a:off x="4849351" y="2300978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Layer2</a:t>
                  </a:r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CC5E020D-2D41-1F44-8618-AAA1893A5283}"/>
                    </a:ext>
                  </a:extLst>
                </p:cNvPr>
                <p:cNvSpPr/>
                <p:nvPr/>
              </p:nvSpPr>
              <p:spPr>
                <a:xfrm>
                  <a:off x="6765924" y="2296039"/>
                  <a:ext cx="1731392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Output Max(Q) Value</a:t>
                  </a:r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10853AF5-8564-954C-8EF6-7CF5DFBA642A}"/>
                    </a:ext>
                  </a:extLst>
                </p:cNvPr>
                <p:cNvSpPr/>
                <p:nvPr/>
              </p:nvSpPr>
              <p:spPr>
                <a:xfrm>
                  <a:off x="5752766" y="2297375"/>
                  <a:ext cx="780899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Layer3</a:t>
                  </a:r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CDB4E3B3-E27A-9341-8F2D-C512531A82E6}"/>
                    </a:ext>
                  </a:extLst>
                </p:cNvPr>
                <p:cNvSpPr/>
                <p:nvPr/>
              </p:nvSpPr>
              <p:spPr>
                <a:xfrm>
                  <a:off x="4308476" y="269477"/>
                  <a:ext cx="187272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u="sng" dirty="0">
                      <a:solidFill>
                        <a:schemeClr val="tx1"/>
                      </a:solidFill>
                    </a:rPr>
                    <a:t>First Critic Network</a:t>
                  </a:r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D75095F0-A344-5146-B37A-A7479BEA5175}"/>
                    </a:ext>
                  </a:extLst>
                </p:cNvPr>
                <p:cNvSpPr/>
                <p:nvPr/>
              </p:nvSpPr>
              <p:spPr>
                <a:xfrm>
                  <a:off x="4236706" y="4868004"/>
                  <a:ext cx="187272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u="sng" dirty="0">
                      <a:solidFill>
                        <a:schemeClr val="tx1"/>
                      </a:solidFill>
                    </a:rPr>
                    <a:t>Second Critic Network</a:t>
                  </a:r>
                </a:p>
              </p:txBody>
            </p:sp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E6215B2B-8968-A847-AFEF-A072EABD99FC}"/>
                    </a:ext>
                  </a:extLst>
                </p:cNvPr>
                <p:cNvSpPr/>
                <p:nvPr/>
              </p:nvSpPr>
              <p:spPr>
                <a:xfrm>
                  <a:off x="1816741" y="1980559"/>
                  <a:ext cx="984985" cy="35691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States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(state_dims)</a:t>
                  </a:r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0E62FABF-3560-974C-AE3F-5EFB81A77E3B}"/>
                    </a:ext>
                  </a:extLst>
                </p:cNvPr>
                <p:cNvSpPr/>
                <p:nvPr/>
              </p:nvSpPr>
              <p:spPr>
                <a:xfrm>
                  <a:off x="7078482" y="1218026"/>
                  <a:ext cx="985343" cy="378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Q Value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(action_dim)</a:t>
                  </a:r>
                </a:p>
              </p:txBody>
            </p: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956FE519-9729-5543-B2FB-D16F227CACBD}"/>
                    </a:ext>
                  </a:extLst>
                </p:cNvPr>
                <p:cNvGrpSpPr/>
                <p:nvPr/>
              </p:nvGrpSpPr>
              <p:grpSpPr>
                <a:xfrm>
                  <a:off x="2345478" y="1063393"/>
                  <a:ext cx="203200" cy="928605"/>
                  <a:chOff x="3784601" y="1396874"/>
                  <a:chExt cx="203200" cy="928605"/>
                </a:xfrm>
              </p:grpSpPr>
              <p:sp>
                <p:nvSpPr>
                  <p:cNvPr id="796" name="Oval 795">
                    <a:extLst>
                      <a:ext uri="{FF2B5EF4-FFF2-40B4-BE49-F238E27FC236}">
                        <a16:creationId xmlns:a16="http://schemas.microsoft.com/office/drawing/2014/main" id="{728BD290-418C-8546-BE79-CC26B78AF221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7" name="Oval 796">
                    <a:extLst>
                      <a:ext uri="{FF2B5EF4-FFF2-40B4-BE49-F238E27FC236}">
                        <a16:creationId xmlns:a16="http://schemas.microsoft.com/office/drawing/2014/main" id="{A0BC348C-BEBD-E344-A05D-97411D53EB6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8" name="Oval 797">
                    <a:extLst>
                      <a:ext uri="{FF2B5EF4-FFF2-40B4-BE49-F238E27FC236}">
                        <a16:creationId xmlns:a16="http://schemas.microsoft.com/office/drawing/2014/main" id="{7DC23024-86F7-C64F-8E6A-678EA08824BB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</p:grpSp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B81146F3-0E87-EA44-B46F-DE62371992D5}"/>
                    </a:ext>
                  </a:extLst>
                </p:cNvPr>
                <p:cNvGrpSpPr/>
                <p:nvPr/>
              </p:nvGrpSpPr>
              <p:grpSpPr>
                <a:xfrm>
                  <a:off x="4105405" y="612327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89" name="Oval 788">
                    <a:extLst>
                      <a:ext uri="{FF2B5EF4-FFF2-40B4-BE49-F238E27FC236}">
                        <a16:creationId xmlns:a16="http://schemas.microsoft.com/office/drawing/2014/main" id="{BF4BAC2B-9486-4D44-ABC4-9BDDD6E4952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90" name="Oval 789">
                    <a:extLst>
                      <a:ext uri="{FF2B5EF4-FFF2-40B4-BE49-F238E27FC236}">
                        <a16:creationId xmlns:a16="http://schemas.microsoft.com/office/drawing/2014/main" id="{98E90FBF-DEEA-0145-BAD0-585877841613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1" name="Oval 790">
                    <a:extLst>
                      <a:ext uri="{FF2B5EF4-FFF2-40B4-BE49-F238E27FC236}">
                        <a16:creationId xmlns:a16="http://schemas.microsoft.com/office/drawing/2014/main" id="{851DD274-8129-3E4F-955A-73AE0718A1B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92" name="Oval 791">
                    <a:extLst>
                      <a:ext uri="{FF2B5EF4-FFF2-40B4-BE49-F238E27FC236}">
                        <a16:creationId xmlns:a16="http://schemas.microsoft.com/office/drawing/2014/main" id="{AB461FA1-A2EB-6B4D-A618-992F2E361C7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">
                    <p14:nvContentPartPr>
                      <p14:cNvPr id="793" name="Ink 792">
                        <a:extLst>
                          <a:ext uri="{FF2B5EF4-FFF2-40B4-BE49-F238E27FC236}">
                            <a16:creationId xmlns:a16="http://schemas.microsoft.com/office/drawing/2014/main" id="{9D741401-04D4-0540-A0BB-937E962775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93" name="Ink 792">
                        <a:extLst>
                          <a:ext uri="{FF2B5EF4-FFF2-40B4-BE49-F238E27FC236}">
                            <a16:creationId xmlns:a16="http://schemas.microsoft.com/office/drawing/2014/main" id="{9D741401-04D4-0540-A0BB-937E962775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">
                    <p14:nvContentPartPr>
                      <p14:cNvPr id="794" name="Ink 793">
                        <a:extLst>
                          <a:ext uri="{FF2B5EF4-FFF2-40B4-BE49-F238E27FC236}">
                            <a16:creationId xmlns:a16="http://schemas.microsoft.com/office/drawing/2014/main" id="{1A83EDC1-E875-7244-9EF8-DA135FEA06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94" name="Ink 793">
                        <a:extLst>
                          <a:ext uri="{FF2B5EF4-FFF2-40B4-BE49-F238E27FC236}">
                            <a16:creationId xmlns:a16="http://schemas.microsoft.com/office/drawing/2014/main" id="{1A83EDC1-E875-7244-9EF8-DA135FEA06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">
                    <p14:nvContentPartPr>
                      <p14:cNvPr id="795" name="Ink 794">
                        <a:extLst>
                          <a:ext uri="{FF2B5EF4-FFF2-40B4-BE49-F238E27FC236}">
                            <a16:creationId xmlns:a16="http://schemas.microsoft.com/office/drawing/2014/main" id="{86B5510C-D7C1-EF49-A0D3-0E0A6CBD7C9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95" name="Ink 794">
                        <a:extLst>
                          <a:ext uri="{FF2B5EF4-FFF2-40B4-BE49-F238E27FC236}">
                            <a16:creationId xmlns:a16="http://schemas.microsoft.com/office/drawing/2014/main" id="{86B5510C-D7C1-EF49-A0D3-0E0A6CBD7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3AC68109-1200-7F48-9413-15F2D275BA62}"/>
                    </a:ext>
                  </a:extLst>
                </p:cNvPr>
                <p:cNvGrpSpPr/>
                <p:nvPr/>
              </p:nvGrpSpPr>
              <p:grpSpPr>
                <a:xfrm>
                  <a:off x="5045435" y="612327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82" name="Oval 781">
                    <a:extLst>
                      <a:ext uri="{FF2B5EF4-FFF2-40B4-BE49-F238E27FC236}">
                        <a16:creationId xmlns:a16="http://schemas.microsoft.com/office/drawing/2014/main" id="{FD829617-A630-F146-8C0E-18194DB11F9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83" name="Oval 782">
                    <a:extLst>
                      <a:ext uri="{FF2B5EF4-FFF2-40B4-BE49-F238E27FC236}">
                        <a16:creationId xmlns:a16="http://schemas.microsoft.com/office/drawing/2014/main" id="{7DD19201-F1D5-9E45-997E-6BDBF47FE0C9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84" name="Oval 783">
                    <a:extLst>
                      <a:ext uri="{FF2B5EF4-FFF2-40B4-BE49-F238E27FC236}">
                        <a16:creationId xmlns:a16="http://schemas.microsoft.com/office/drawing/2014/main" id="{EA53B408-F404-1A4F-9403-2E04A72B614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85" name="Oval 784">
                    <a:extLst>
                      <a:ext uri="{FF2B5EF4-FFF2-40B4-BE49-F238E27FC236}">
                        <a16:creationId xmlns:a16="http://schemas.microsoft.com/office/drawing/2014/main" id="{ADE92473-3761-BC4B-989C-FB01EB8A912E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">
                    <p14:nvContentPartPr>
                      <p14:cNvPr id="786" name="Ink 785">
                        <a:extLst>
                          <a:ext uri="{FF2B5EF4-FFF2-40B4-BE49-F238E27FC236}">
                            <a16:creationId xmlns:a16="http://schemas.microsoft.com/office/drawing/2014/main" id="{CBEB50A0-7698-1E49-953A-ECC48E7D20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86" name="Ink 785">
                        <a:extLst>
                          <a:ext uri="{FF2B5EF4-FFF2-40B4-BE49-F238E27FC236}">
                            <a16:creationId xmlns:a16="http://schemas.microsoft.com/office/drawing/2014/main" id="{CBEB50A0-7698-1E49-953A-ECC48E7D20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">
                    <p14:nvContentPartPr>
                      <p14:cNvPr id="787" name="Ink 786">
                        <a:extLst>
                          <a:ext uri="{FF2B5EF4-FFF2-40B4-BE49-F238E27FC236}">
                            <a16:creationId xmlns:a16="http://schemas.microsoft.com/office/drawing/2014/main" id="{32C75576-120D-2F40-B728-382EB1FB71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87" name="Ink 786">
                        <a:extLst>
                          <a:ext uri="{FF2B5EF4-FFF2-40B4-BE49-F238E27FC236}">
                            <a16:creationId xmlns:a16="http://schemas.microsoft.com/office/drawing/2014/main" id="{32C75576-120D-2F40-B728-382EB1FB71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">
                    <p14:nvContentPartPr>
                      <p14:cNvPr id="788" name="Ink 787">
                        <a:extLst>
                          <a:ext uri="{FF2B5EF4-FFF2-40B4-BE49-F238E27FC236}">
                            <a16:creationId xmlns:a16="http://schemas.microsoft.com/office/drawing/2014/main" id="{B4F07673-C696-894A-B678-6AC7842C30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88" name="Ink 787">
                        <a:extLst>
                          <a:ext uri="{FF2B5EF4-FFF2-40B4-BE49-F238E27FC236}">
                            <a16:creationId xmlns:a16="http://schemas.microsoft.com/office/drawing/2014/main" id="{B4F07673-C696-894A-B678-6AC7842C3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8930AC10-3E32-444C-BAEC-59B17FBD5A50}"/>
                    </a:ext>
                  </a:extLst>
                </p:cNvPr>
                <p:cNvSpPr/>
                <p:nvPr/>
              </p:nvSpPr>
              <p:spPr>
                <a:xfrm>
                  <a:off x="4063303" y="2152902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400</a:t>
                  </a:r>
                </a:p>
              </p:txBody>
            </p:sp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FBD13C53-39BE-D84C-88B2-73CABA9A67B6}"/>
                    </a:ext>
                  </a:extLst>
                </p:cNvPr>
                <p:cNvSpPr/>
                <p:nvPr/>
              </p:nvSpPr>
              <p:spPr>
                <a:xfrm>
                  <a:off x="4867991" y="2182119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300</a:t>
                  </a:r>
                </a:p>
              </p:txBody>
            </p: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ED921876-E679-7E49-96E0-4E5FB3802C46}"/>
                    </a:ext>
                  </a:extLst>
                </p:cNvPr>
                <p:cNvGrpSpPr/>
                <p:nvPr/>
              </p:nvGrpSpPr>
              <p:grpSpPr>
                <a:xfrm>
                  <a:off x="5959507" y="623163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75" name="Oval 774">
                    <a:extLst>
                      <a:ext uri="{FF2B5EF4-FFF2-40B4-BE49-F238E27FC236}">
                        <a16:creationId xmlns:a16="http://schemas.microsoft.com/office/drawing/2014/main" id="{17887CE4-0B17-7243-ADB3-5A7DAE13F60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76" name="Oval 775">
                    <a:extLst>
                      <a:ext uri="{FF2B5EF4-FFF2-40B4-BE49-F238E27FC236}">
                        <a16:creationId xmlns:a16="http://schemas.microsoft.com/office/drawing/2014/main" id="{DA5BC94B-E5FA-A647-B95B-388349068F3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77" name="Oval 776">
                    <a:extLst>
                      <a:ext uri="{FF2B5EF4-FFF2-40B4-BE49-F238E27FC236}">
                        <a16:creationId xmlns:a16="http://schemas.microsoft.com/office/drawing/2014/main" id="{101CC33F-81D7-F446-803D-39F7E3297814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78" name="Oval 777">
                    <a:extLst>
                      <a:ext uri="{FF2B5EF4-FFF2-40B4-BE49-F238E27FC236}">
                        <a16:creationId xmlns:a16="http://schemas.microsoft.com/office/drawing/2014/main" id="{BDDDC0D3-4F24-B34F-B501-02BDAEF2FDA8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">
                    <p14:nvContentPartPr>
                      <p14:cNvPr id="779" name="Ink 778">
                        <a:extLst>
                          <a:ext uri="{FF2B5EF4-FFF2-40B4-BE49-F238E27FC236}">
                            <a16:creationId xmlns:a16="http://schemas.microsoft.com/office/drawing/2014/main" id="{FDB84BA8-D72D-8F48-8B12-00316473A5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79" name="Ink 778">
                        <a:extLst>
                          <a:ext uri="{FF2B5EF4-FFF2-40B4-BE49-F238E27FC236}">
                            <a16:creationId xmlns:a16="http://schemas.microsoft.com/office/drawing/2014/main" id="{FDB84BA8-D72D-8F48-8B12-00316473A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">
                    <p14:nvContentPartPr>
                      <p14:cNvPr id="780" name="Ink 779">
                        <a:extLst>
                          <a:ext uri="{FF2B5EF4-FFF2-40B4-BE49-F238E27FC236}">
                            <a16:creationId xmlns:a16="http://schemas.microsoft.com/office/drawing/2014/main" id="{2B6EC63C-D183-F54E-86C4-593B65F533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80" name="Ink 779">
                        <a:extLst>
                          <a:ext uri="{FF2B5EF4-FFF2-40B4-BE49-F238E27FC236}">
                            <a16:creationId xmlns:a16="http://schemas.microsoft.com/office/drawing/2014/main" id="{2B6EC63C-D183-F54E-86C4-593B65F53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">
                    <p14:nvContentPartPr>
                      <p14:cNvPr id="781" name="Ink 780">
                        <a:extLst>
                          <a:ext uri="{FF2B5EF4-FFF2-40B4-BE49-F238E27FC236}">
                            <a16:creationId xmlns:a16="http://schemas.microsoft.com/office/drawing/2014/main" id="{EA67DC8F-19DF-434E-B44E-BE50BFA83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81" name="Ink 780">
                        <a:extLst>
                          <a:ext uri="{FF2B5EF4-FFF2-40B4-BE49-F238E27FC236}">
                            <a16:creationId xmlns:a16="http://schemas.microsoft.com/office/drawing/2014/main" id="{EA67DC8F-19DF-434E-B44E-BE50BFA83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id="{A69B58C0-8893-C847-90CA-C20CEFF4D70D}"/>
                    </a:ext>
                  </a:extLst>
                </p:cNvPr>
                <p:cNvGrpSpPr/>
                <p:nvPr/>
              </p:nvGrpSpPr>
              <p:grpSpPr>
                <a:xfrm>
                  <a:off x="4328288" y="666426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">
                    <p14:nvContentPartPr>
                      <p14:cNvPr id="758" name="Ink 757">
                        <a:extLst>
                          <a:ext uri="{FF2B5EF4-FFF2-40B4-BE49-F238E27FC236}">
                            <a16:creationId xmlns:a16="http://schemas.microsoft.com/office/drawing/2014/main" id="{908563C2-7125-494D-AFBE-B235129259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58" name="Ink 757">
                        <a:extLst>
                          <a:ext uri="{FF2B5EF4-FFF2-40B4-BE49-F238E27FC236}">
                            <a16:creationId xmlns:a16="http://schemas.microsoft.com/office/drawing/2014/main" id="{908563C2-7125-494D-AFBE-B235129259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207"/>
                        <a:ext cx="730328" cy="106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4">
                    <p14:nvContentPartPr>
                      <p14:cNvPr id="759" name="Ink 758">
                        <a:extLst>
                          <a:ext uri="{FF2B5EF4-FFF2-40B4-BE49-F238E27FC236}">
                            <a16:creationId xmlns:a16="http://schemas.microsoft.com/office/drawing/2014/main" id="{9CD681A6-CD6B-294B-8FA5-C8A02FCE49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59" name="Ink 758">
                        <a:extLst>
                          <a:ext uri="{FF2B5EF4-FFF2-40B4-BE49-F238E27FC236}">
                            <a16:creationId xmlns:a16="http://schemas.microsoft.com/office/drawing/2014/main" id="{9CD681A6-CD6B-294B-8FA5-C8A02FCE49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524"/>
                        <a:ext cx="742580" cy="1298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6">
                    <p14:nvContentPartPr>
                      <p14:cNvPr id="760" name="Ink 759">
                        <a:extLst>
                          <a:ext uri="{FF2B5EF4-FFF2-40B4-BE49-F238E27FC236}">
                            <a16:creationId xmlns:a16="http://schemas.microsoft.com/office/drawing/2014/main" id="{11B547AA-DDCA-014E-B1F3-2128CA30BD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60" name="Ink 759">
                        <a:extLst>
                          <a:ext uri="{FF2B5EF4-FFF2-40B4-BE49-F238E27FC236}">
                            <a16:creationId xmlns:a16="http://schemas.microsoft.com/office/drawing/2014/main" id="{11B547AA-DDCA-014E-B1F3-2128CA30B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2967"/>
                        <a:ext cx="678119" cy="31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8">
                    <p14:nvContentPartPr>
                      <p14:cNvPr id="761" name="Ink 760">
                        <a:extLst>
                          <a:ext uri="{FF2B5EF4-FFF2-40B4-BE49-F238E27FC236}">
                            <a16:creationId xmlns:a16="http://schemas.microsoft.com/office/drawing/2014/main" id="{7B8FBFFD-901B-314A-99ED-23483448A0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61" name="Ink 760">
                        <a:extLst>
                          <a:ext uri="{FF2B5EF4-FFF2-40B4-BE49-F238E27FC236}">
                            <a16:creationId xmlns:a16="http://schemas.microsoft.com/office/drawing/2014/main" id="{7B8FBFFD-901B-314A-99ED-23483448A0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381"/>
                        <a:ext cx="664080" cy="96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">
                    <p14:nvContentPartPr>
                      <p14:cNvPr id="762" name="Ink 761">
                        <a:extLst>
                          <a:ext uri="{FF2B5EF4-FFF2-40B4-BE49-F238E27FC236}">
                            <a16:creationId xmlns:a16="http://schemas.microsoft.com/office/drawing/2014/main" id="{A8CFA9F8-9C97-1E48-8229-96AA0657F8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62" name="Ink 761">
                        <a:extLst>
                          <a:ext uri="{FF2B5EF4-FFF2-40B4-BE49-F238E27FC236}">
                            <a16:creationId xmlns:a16="http://schemas.microsoft.com/office/drawing/2014/main" id="{A8CFA9F8-9C97-1E48-8229-96AA0657F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528"/>
                        <a:ext cx="650769" cy="4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">
                    <p14:nvContentPartPr>
                      <p14:cNvPr id="763" name="Ink 762">
                        <a:extLst>
                          <a:ext uri="{FF2B5EF4-FFF2-40B4-BE49-F238E27FC236}">
                            <a16:creationId xmlns:a16="http://schemas.microsoft.com/office/drawing/2014/main" id="{914D5649-9E26-2F4F-8633-D75F9821B0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63" name="Ink 762">
                        <a:extLst>
                          <a:ext uri="{FF2B5EF4-FFF2-40B4-BE49-F238E27FC236}">
                            <a16:creationId xmlns:a16="http://schemas.microsoft.com/office/drawing/2014/main" id="{914D5649-9E26-2F4F-8633-D75F9821B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176"/>
                        <a:ext cx="688212" cy="774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4">
                    <p14:nvContentPartPr>
                      <p14:cNvPr id="764" name="Ink 763">
                        <a:extLst>
                          <a:ext uri="{FF2B5EF4-FFF2-40B4-BE49-F238E27FC236}">
                            <a16:creationId xmlns:a16="http://schemas.microsoft.com/office/drawing/2014/main" id="{74A80DA1-783C-2747-816E-7FE66D4908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64" name="Ink 763">
                        <a:extLst>
                          <a:ext uri="{FF2B5EF4-FFF2-40B4-BE49-F238E27FC236}">
                            <a16:creationId xmlns:a16="http://schemas.microsoft.com/office/drawing/2014/main" id="{74A80DA1-783C-2747-816E-7FE66D4908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133"/>
                        <a:ext cx="540245" cy="7313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6">
                    <p14:nvContentPartPr>
                      <p14:cNvPr id="765" name="Ink 764">
                        <a:extLst>
                          <a:ext uri="{FF2B5EF4-FFF2-40B4-BE49-F238E27FC236}">
                            <a16:creationId xmlns:a16="http://schemas.microsoft.com/office/drawing/2014/main" id="{2253386D-42EB-034F-B1BD-D57131DDBA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65" name="Ink 764">
                        <a:extLst>
                          <a:ext uri="{FF2B5EF4-FFF2-40B4-BE49-F238E27FC236}">
                            <a16:creationId xmlns:a16="http://schemas.microsoft.com/office/drawing/2014/main" id="{2253386D-42EB-034F-B1BD-D57131DDBA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7884"/>
                        <a:ext cx="741500" cy="3630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">
                    <p14:nvContentPartPr>
                      <p14:cNvPr id="766" name="Ink 765">
                        <a:extLst>
                          <a:ext uri="{FF2B5EF4-FFF2-40B4-BE49-F238E27FC236}">
                            <a16:creationId xmlns:a16="http://schemas.microsoft.com/office/drawing/2014/main" id="{F39E2565-F3A8-DD4D-8490-193DC1AA4A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66" name="Ink 765">
                        <a:extLst>
                          <a:ext uri="{FF2B5EF4-FFF2-40B4-BE49-F238E27FC236}">
                            <a16:creationId xmlns:a16="http://schemas.microsoft.com/office/drawing/2014/main" id="{F39E2565-F3A8-DD4D-8490-193DC1AA4A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315"/>
                        <a:ext cx="607574" cy="90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">
                    <p14:nvContentPartPr>
                      <p14:cNvPr id="767" name="Ink 766">
                        <a:extLst>
                          <a:ext uri="{FF2B5EF4-FFF2-40B4-BE49-F238E27FC236}">
                            <a16:creationId xmlns:a16="http://schemas.microsoft.com/office/drawing/2014/main" id="{C22555C0-C489-634E-9013-21E3B39C75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67" name="Ink 766">
                        <a:extLst>
                          <a:ext uri="{FF2B5EF4-FFF2-40B4-BE49-F238E27FC236}">
                            <a16:creationId xmlns:a16="http://schemas.microsoft.com/office/drawing/2014/main" id="{C22555C0-C489-634E-9013-21E3B39C75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0903"/>
                        <a:ext cx="623044" cy="525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2">
                    <p14:nvContentPartPr>
                      <p14:cNvPr id="768" name="Ink 767">
                        <a:extLst>
                          <a:ext uri="{FF2B5EF4-FFF2-40B4-BE49-F238E27FC236}">
                            <a16:creationId xmlns:a16="http://schemas.microsoft.com/office/drawing/2014/main" id="{CE27B2B6-C974-A747-A98E-46B638588E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68" name="Ink 767">
                        <a:extLst>
                          <a:ext uri="{FF2B5EF4-FFF2-40B4-BE49-F238E27FC236}">
                            <a16:creationId xmlns:a16="http://schemas.microsoft.com/office/drawing/2014/main" id="{CE27B2B6-C974-A747-A98E-46B638588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6847"/>
                        <a:ext cx="627739" cy="1188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69" name="Group 768">
                    <a:extLst>
                      <a:ext uri="{FF2B5EF4-FFF2-40B4-BE49-F238E27FC236}">
                        <a16:creationId xmlns:a16="http://schemas.microsoft.com/office/drawing/2014/main" id="{8E180450-B9AF-874F-9C72-00B35642B662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4">
                      <p14:nvContentPartPr>
                        <p14:cNvPr id="772" name="Ink 771">
                          <a:extLst>
                            <a:ext uri="{FF2B5EF4-FFF2-40B4-BE49-F238E27FC236}">
                              <a16:creationId xmlns:a16="http://schemas.microsoft.com/office/drawing/2014/main" id="{F8B98E69-EBD7-2E4D-AB41-64DD9F57624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72" name="Ink 771">
                          <a:extLst>
                            <a:ext uri="{FF2B5EF4-FFF2-40B4-BE49-F238E27FC236}">
                              <a16:creationId xmlns:a16="http://schemas.microsoft.com/office/drawing/2014/main" id="{F8B98E69-EBD7-2E4D-AB41-64DD9F5762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4746"/>
                          <a:ext cx="758778" cy="37885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6">
                      <p14:nvContentPartPr>
                        <p14:cNvPr id="773" name="Ink 772">
                          <a:extLst>
                            <a:ext uri="{FF2B5EF4-FFF2-40B4-BE49-F238E27FC236}">
                              <a16:creationId xmlns:a16="http://schemas.microsoft.com/office/drawing/2014/main" id="{318C1E00-463A-3E45-BE97-F59BE968B17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73" name="Ink 772">
                          <a:extLst>
                            <a:ext uri="{FF2B5EF4-FFF2-40B4-BE49-F238E27FC236}">
                              <a16:creationId xmlns:a16="http://schemas.microsoft.com/office/drawing/2014/main" id="{318C1E00-463A-3E45-BE97-F59BE968B1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206"/>
                          <a:ext cx="704058" cy="77813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38">
                      <p14:nvContentPartPr>
                        <p14:cNvPr id="774" name="Ink 773">
                          <a:extLst>
                            <a:ext uri="{FF2B5EF4-FFF2-40B4-BE49-F238E27FC236}">
                              <a16:creationId xmlns:a16="http://schemas.microsoft.com/office/drawing/2014/main" id="{A0FA3ADB-051B-E048-8C47-73CE04CE6A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74" name="Ink 773">
                          <a:extLst>
                            <a:ext uri="{FF2B5EF4-FFF2-40B4-BE49-F238E27FC236}">
                              <a16:creationId xmlns:a16="http://schemas.microsoft.com/office/drawing/2014/main" id="{A0FA3ADB-051B-E048-8C47-73CE04CE6A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79751"/>
                          <a:ext cx="637083" cy="9567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0">
                    <p14:nvContentPartPr>
                      <p14:cNvPr id="770" name="Ink 769">
                        <a:extLst>
                          <a:ext uri="{FF2B5EF4-FFF2-40B4-BE49-F238E27FC236}">
                            <a16:creationId xmlns:a16="http://schemas.microsoft.com/office/drawing/2014/main" id="{FC65FCAD-EFB8-CA48-9950-5CC7777F41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70" name="Ink 769">
                        <a:extLst>
                          <a:ext uri="{FF2B5EF4-FFF2-40B4-BE49-F238E27FC236}">
                            <a16:creationId xmlns:a16="http://schemas.microsoft.com/office/drawing/2014/main" id="{FC65FCAD-EFB8-CA48-9950-5CC7777F41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500"/>
                        <a:ext cx="713776" cy="5433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2">
                    <p14:nvContentPartPr>
                      <p14:cNvPr id="771" name="Ink 770">
                        <a:extLst>
                          <a:ext uri="{FF2B5EF4-FFF2-40B4-BE49-F238E27FC236}">
                            <a16:creationId xmlns:a16="http://schemas.microsoft.com/office/drawing/2014/main" id="{4A617EA9-0E39-5A42-BBB3-2D26FD1E76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71" name="Ink 770">
                        <a:extLst>
                          <a:ext uri="{FF2B5EF4-FFF2-40B4-BE49-F238E27FC236}">
                            <a16:creationId xmlns:a16="http://schemas.microsoft.com/office/drawing/2014/main" id="{4A617EA9-0E39-5A42-BBB3-2D26FD1E7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015"/>
                        <a:ext cx="704058" cy="1314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4" name="Group 563">
                  <a:extLst>
                    <a:ext uri="{FF2B5EF4-FFF2-40B4-BE49-F238E27FC236}">
                      <a16:creationId xmlns:a16="http://schemas.microsoft.com/office/drawing/2014/main" id="{53E32E65-3822-7E4E-8816-CACC7FB4D2EE}"/>
                    </a:ext>
                  </a:extLst>
                </p:cNvPr>
                <p:cNvGrpSpPr/>
                <p:nvPr/>
              </p:nvGrpSpPr>
              <p:grpSpPr>
                <a:xfrm>
                  <a:off x="5241963" y="702540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4">
                    <p14:nvContentPartPr>
                      <p14:cNvPr id="741" name="Ink 740">
                        <a:extLst>
                          <a:ext uri="{FF2B5EF4-FFF2-40B4-BE49-F238E27FC236}">
                            <a16:creationId xmlns:a16="http://schemas.microsoft.com/office/drawing/2014/main" id="{F0AD1B75-59D1-244A-BE2E-25099EDAD3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41" name="Ink 740">
                        <a:extLst>
                          <a:ext uri="{FF2B5EF4-FFF2-40B4-BE49-F238E27FC236}">
                            <a16:creationId xmlns:a16="http://schemas.microsoft.com/office/drawing/2014/main" id="{F0AD1B75-59D1-244A-BE2E-25099EDAD3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207"/>
                        <a:ext cx="730328" cy="106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5">
                    <p14:nvContentPartPr>
                      <p14:cNvPr id="742" name="Ink 741">
                        <a:extLst>
                          <a:ext uri="{FF2B5EF4-FFF2-40B4-BE49-F238E27FC236}">
                            <a16:creationId xmlns:a16="http://schemas.microsoft.com/office/drawing/2014/main" id="{7D9CF3BA-9D48-7646-AAAB-B0F8BE17AC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42" name="Ink 741">
                        <a:extLst>
                          <a:ext uri="{FF2B5EF4-FFF2-40B4-BE49-F238E27FC236}">
                            <a16:creationId xmlns:a16="http://schemas.microsoft.com/office/drawing/2014/main" id="{7D9CF3BA-9D48-7646-AAAB-B0F8BE17A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524"/>
                        <a:ext cx="742580" cy="1298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6">
                    <p14:nvContentPartPr>
                      <p14:cNvPr id="743" name="Ink 742">
                        <a:extLst>
                          <a:ext uri="{FF2B5EF4-FFF2-40B4-BE49-F238E27FC236}">
                            <a16:creationId xmlns:a16="http://schemas.microsoft.com/office/drawing/2014/main" id="{39AC74A0-FA68-1949-B1CD-6EB283E8E65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43" name="Ink 742">
                        <a:extLst>
                          <a:ext uri="{FF2B5EF4-FFF2-40B4-BE49-F238E27FC236}">
                            <a16:creationId xmlns:a16="http://schemas.microsoft.com/office/drawing/2014/main" id="{39AC74A0-FA68-1949-B1CD-6EB283E8E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2967"/>
                        <a:ext cx="678119" cy="31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7">
                    <p14:nvContentPartPr>
                      <p14:cNvPr id="744" name="Ink 743">
                        <a:extLst>
                          <a:ext uri="{FF2B5EF4-FFF2-40B4-BE49-F238E27FC236}">
                            <a16:creationId xmlns:a16="http://schemas.microsoft.com/office/drawing/2014/main" id="{C31CC446-6DC1-3D49-84CD-14D1ED7D4E1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44" name="Ink 743">
                        <a:extLst>
                          <a:ext uri="{FF2B5EF4-FFF2-40B4-BE49-F238E27FC236}">
                            <a16:creationId xmlns:a16="http://schemas.microsoft.com/office/drawing/2014/main" id="{C31CC446-6DC1-3D49-84CD-14D1ED7D4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381"/>
                        <a:ext cx="664080" cy="96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8">
                    <p14:nvContentPartPr>
                      <p14:cNvPr id="745" name="Ink 744">
                        <a:extLst>
                          <a:ext uri="{FF2B5EF4-FFF2-40B4-BE49-F238E27FC236}">
                            <a16:creationId xmlns:a16="http://schemas.microsoft.com/office/drawing/2014/main" id="{356906D2-D4A2-D14E-96D7-9AFCFB3605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45" name="Ink 744">
                        <a:extLst>
                          <a:ext uri="{FF2B5EF4-FFF2-40B4-BE49-F238E27FC236}">
                            <a16:creationId xmlns:a16="http://schemas.microsoft.com/office/drawing/2014/main" id="{356906D2-D4A2-D14E-96D7-9AFCFB360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528"/>
                        <a:ext cx="650769" cy="4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49">
                    <p14:nvContentPartPr>
                      <p14:cNvPr id="746" name="Ink 745">
                        <a:extLst>
                          <a:ext uri="{FF2B5EF4-FFF2-40B4-BE49-F238E27FC236}">
                            <a16:creationId xmlns:a16="http://schemas.microsoft.com/office/drawing/2014/main" id="{11FAB77D-F600-B146-B05A-45064AEE92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46" name="Ink 745">
                        <a:extLst>
                          <a:ext uri="{FF2B5EF4-FFF2-40B4-BE49-F238E27FC236}">
                            <a16:creationId xmlns:a16="http://schemas.microsoft.com/office/drawing/2014/main" id="{11FAB77D-F600-B146-B05A-45064AEE9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176"/>
                        <a:ext cx="688212" cy="774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0">
                    <p14:nvContentPartPr>
                      <p14:cNvPr id="747" name="Ink 746">
                        <a:extLst>
                          <a:ext uri="{FF2B5EF4-FFF2-40B4-BE49-F238E27FC236}">
                            <a16:creationId xmlns:a16="http://schemas.microsoft.com/office/drawing/2014/main" id="{394BFE4E-B62D-664F-9012-A406BF0F0B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47" name="Ink 746">
                        <a:extLst>
                          <a:ext uri="{FF2B5EF4-FFF2-40B4-BE49-F238E27FC236}">
                            <a16:creationId xmlns:a16="http://schemas.microsoft.com/office/drawing/2014/main" id="{394BFE4E-B62D-664F-9012-A406BF0F0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133"/>
                        <a:ext cx="540245" cy="7313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1">
                    <p14:nvContentPartPr>
                      <p14:cNvPr id="748" name="Ink 747">
                        <a:extLst>
                          <a:ext uri="{FF2B5EF4-FFF2-40B4-BE49-F238E27FC236}">
                            <a16:creationId xmlns:a16="http://schemas.microsoft.com/office/drawing/2014/main" id="{29044C4F-18B3-8449-B7AE-D140BD81E0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48" name="Ink 747">
                        <a:extLst>
                          <a:ext uri="{FF2B5EF4-FFF2-40B4-BE49-F238E27FC236}">
                            <a16:creationId xmlns:a16="http://schemas.microsoft.com/office/drawing/2014/main" id="{29044C4F-18B3-8449-B7AE-D140BD81E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7884"/>
                        <a:ext cx="741500" cy="3630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2">
                    <p14:nvContentPartPr>
                      <p14:cNvPr id="749" name="Ink 748">
                        <a:extLst>
                          <a:ext uri="{FF2B5EF4-FFF2-40B4-BE49-F238E27FC236}">
                            <a16:creationId xmlns:a16="http://schemas.microsoft.com/office/drawing/2014/main" id="{81173588-5018-B14F-8129-1753D72E4FA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49" name="Ink 748">
                        <a:extLst>
                          <a:ext uri="{FF2B5EF4-FFF2-40B4-BE49-F238E27FC236}">
                            <a16:creationId xmlns:a16="http://schemas.microsoft.com/office/drawing/2014/main" id="{81173588-5018-B14F-8129-1753D72E4F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315"/>
                        <a:ext cx="607574" cy="90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3">
                    <p14:nvContentPartPr>
                      <p14:cNvPr id="750" name="Ink 749">
                        <a:extLst>
                          <a:ext uri="{FF2B5EF4-FFF2-40B4-BE49-F238E27FC236}">
                            <a16:creationId xmlns:a16="http://schemas.microsoft.com/office/drawing/2014/main" id="{826F3898-1DEA-C848-B0C1-FC308E69B4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50" name="Ink 749">
                        <a:extLst>
                          <a:ext uri="{FF2B5EF4-FFF2-40B4-BE49-F238E27FC236}">
                            <a16:creationId xmlns:a16="http://schemas.microsoft.com/office/drawing/2014/main" id="{826F3898-1DEA-C848-B0C1-FC308E69B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0903"/>
                        <a:ext cx="623044" cy="525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4">
                    <p14:nvContentPartPr>
                      <p14:cNvPr id="751" name="Ink 750">
                        <a:extLst>
                          <a:ext uri="{FF2B5EF4-FFF2-40B4-BE49-F238E27FC236}">
                            <a16:creationId xmlns:a16="http://schemas.microsoft.com/office/drawing/2014/main" id="{D9BF9098-9B05-C74F-85A3-4C39E730C2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51" name="Ink 750">
                        <a:extLst>
                          <a:ext uri="{FF2B5EF4-FFF2-40B4-BE49-F238E27FC236}">
                            <a16:creationId xmlns:a16="http://schemas.microsoft.com/office/drawing/2014/main" id="{D9BF9098-9B05-C74F-85A3-4C39E730C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6847"/>
                        <a:ext cx="627739" cy="1188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52" name="Group 751">
                    <a:extLst>
                      <a:ext uri="{FF2B5EF4-FFF2-40B4-BE49-F238E27FC236}">
                        <a16:creationId xmlns:a16="http://schemas.microsoft.com/office/drawing/2014/main" id="{B76E786C-407B-A741-9D58-2E202D1634F4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5">
                      <p14:nvContentPartPr>
                        <p14:cNvPr id="755" name="Ink 754">
                          <a:extLst>
                            <a:ext uri="{FF2B5EF4-FFF2-40B4-BE49-F238E27FC236}">
                              <a16:creationId xmlns:a16="http://schemas.microsoft.com/office/drawing/2014/main" id="{0D3300B4-1849-9749-9030-38F2575019A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55" name="Ink 754">
                          <a:extLst>
                            <a:ext uri="{FF2B5EF4-FFF2-40B4-BE49-F238E27FC236}">
                              <a16:creationId xmlns:a16="http://schemas.microsoft.com/office/drawing/2014/main" id="{0D3300B4-1849-9749-9030-38F2575019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4746"/>
                          <a:ext cx="758778" cy="37885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6">
                      <p14:nvContentPartPr>
                        <p14:cNvPr id="756" name="Ink 755">
                          <a:extLst>
                            <a:ext uri="{FF2B5EF4-FFF2-40B4-BE49-F238E27FC236}">
                              <a16:creationId xmlns:a16="http://schemas.microsoft.com/office/drawing/2014/main" id="{74426CE8-8DE8-B847-8771-ED8E5A05634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56" name="Ink 755">
                          <a:extLst>
                            <a:ext uri="{FF2B5EF4-FFF2-40B4-BE49-F238E27FC236}">
                              <a16:creationId xmlns:a16="http://schemas.microsoft.com/office/drawing/2014/main" id="{74426CE8-8DE8-B847-8771-ED8E5A05634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206"/>
                          <a:ext cx="704058" cy="77813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57">
                      <p14:nvContentPartPr>
                        <p14:cNvPr id="757" name="Ink 756">
                          <a:extLst>
                            <a:ext uri="{FF2B5EF4-FFF2-40B4-BE49-F238E27FC236}">
                              <a16:creationId xmlns:a16="http://schemas.microsoft.com/office/drawing/2014/main" id="{B0369555-97CD-9E48-AA4A-09B56EC0028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57" name="Ink 756">
                          <a:extLst>
                            <a:ext uri="{FF2B5EF4-FFF2-40B4-BE49-F238E27FC236}">
                              <a16:creationId xmlns:a16="http://schemas.microsoft.com/office/drawing/2014/main" id="{B0369555-97CD-9E48-AA4A-09B56EC002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79751"/>
                          <a:ext cx="637083" cy="9567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8">
                    <p14:nvContentPartPr>
                      <p14:cNvPr id="753" name="Ink 752">
                        <a:extLst>
                          <a:ext uri="{FF2B5EF4-FFF2-40B4-BE49-F238E27FC236}">
                            <a16:creationId xmlns:a16="http://schemas.microsoft.com/office/drawing/2014/main" id="{B14B5BED-99D4-A747-B64A-73202E067E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53" name="Ink 752">
                        <a:extLst>
                          <a:ext uri="{FF2B5EF4-FFF2-40B4-BE49-F238E27FC236}">
                            <a16:creationId xmlns:a16="http://schemas.microsoft.com/office/drawing/2014/main" id="{B14B5BED-99D4-A747-B64A-73202E067E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500"/>
                        <a:ext cx="713776" cy="5433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59">
                    <p14:nvContentPartPr>
                      <p14:cNvPr id="754" name="Ink 753">
                        <a:extLst>
                          <a:ext uri="{FF2B5EF4-FFF2-40B4-BE49-F238E27FC236}">
                            <a16:creationId xmlns:a16="http://schemas.microsoft.com/office/drawing/2014/main" id="{57C57F45-B49A-2E4A-B3D2-F2F13C399D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54" name="Ink 753">
                        <a:extLst>
                          <a:ext uri="{FF2B5EF4-FFF2-40B4-BE49-F238E27FC236}">
                            <a16:creationId xmlns:a16="http://schemas.microsoft.com/office/drawing/2014/main" id="{57C57F45-B49A-2E4A-B3D2-F2F13C399D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015"/>
                        <a:ext cx="704058" cy="1314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9EF20A12-CE97-C44B-9397-D7D9C0E8EB09}"/>
                    </a:ext>
                  </a:extLst>
                </p:cNvPr>
                <p:cNvSpPr/>
                <p:nvPr/>
              </p:nvSpPr>
              <p:spPr>
                <a:xfrm>
                  <a:off x="1630378" y="1733894"/>
                  <a:ext cx="678856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Input</a:t>
                  </a:r>
                </a:p>
              </p:txBody>
            </p:sp>
            <p:grpSp>
              <p:nvGrpSpPr>
                <p:cNvPr id="566" name="Group 565">
                  <a:extLst>
                    <a:ext uri="{FF2B5EF4-FFF2-40B4-BE49-F238E27FC236}">
                      <a16:creationId xmlns:a16="http://schemas.microsoft.com/office/drawing/2014/main" id="{EF84F311-49AE-6F45-868C-15C20042AF7B}"/>
                    </a:ext>
                  </a:extLst>
                </p:cNvPr>
                <p:cNvGrpSpPr/>
                <p:nvPr/>
              </p:nvGrpSpPr>
              <p:grpSpPr>
                <a:xfrm>
                  <a:off x="6926082" y="648101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34" name="Oval 733">
                    <a:extLst>
                      <a:ext uri="{FF2B5EF4-FFF2-40B4-BE49-F238E27FC236}">
                        <a16:creationId xmlns:a16="http://schemas.microsoft.com/office/drawing/2014/main" id="{F855CB4E-1CFE-F440-BDBA-FE454E0E2DF7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35" name="Oval 734">
                    <a:extLst>
                      <a:ext uri="{FF2B5EF4-FFF2-40B4-BE49-F238E27FC236}">
                        <a16:creationId xmlns:a16="http://schemas.microsoft.com/office/drawing/2014/main" id="{315CCE15-9E9A-474F-AD37-4CF9D8701A48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36" name="Oval 735">
                    <a:extLst>
                      <a:ext uri="{FF2B5EF4-FFF2-40B4-BE49-F238E27FC236}">
                        <a16:creationId xmlns:a16="http://schemas.microsoft.com/office/drawing/2014/main" id="{40BFE52A-78B6-8E42-8E4A-9EBA95BB3F35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37" name="Oval 736">
                    <a:extLst>
                      <a:ext uri="{FF2B5EF4-FFF2-40B4-BE49-F238E27FC236}">
                        <a16:creationId xmlns:a16="http://schemas.microsoft.com/office/drawing/2014/main" id="{248D9599-06C8-FE4C-9AB1-07BAE6FEEED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0">
                    <p14:nvContentPartPr>
                      <p14:cNvPr id="738" name="Ink 737">
                        <a:extLst>
                          <a:ext uri="{FF2B5EF4-FFF2-40B4-BE49-F238E27FC236}">
                            <a16:creationId xmlns:a16="http://schemas.microsoft.com/office/drawing/2014/main" id="{6CA36C04-3F4F-D94D-A596-3581EB164E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38" name="Ink 737">
                        <a:extLst>
                          <a:ext uri="{FF2B5EF4-FFF2-40B4-BE49-F238E27FC236}">
                            <a16:creationId xmlns:a16="http://schemas.microsoft.com/office/drawing/2014/main" id="{6CA36C04-3F4F-D94D-A596-3581EB164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1">
                    <p14:nvContentPartPr>
                      <p14:cNvPr id="739" name="Ink 738">
                        <a:extLst>
                          <a:ext uri="{FF2B5EF4-FFF2-40B4-BE49-F238E27FC236}">
                            <a16:creationId xmlns:a16="http://schemas.microsoft.com/office/drawing/2014/main" id="{756F0297-3D81-B342-8782-1112685FC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39" name="Ink 738">
                        <a:extLst>
                          <a:ext uri="{FF2B5EF4-FFF2-40B4-BE49-F238E27FC236}">
                            <a16:creationId xmlns:a16="http://schemas.microsoft.com/office/drawing/2014/main" id="{756F0297-3D81-B342-8782-1112685FC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2">
                    <p14:nvContentPartPr>
                      <p14:cNvPr id="740" name="Ink 739">
                        <a:extLst>
                          <a:ext uri="{FF2B5EF4-FFF2-40B4-BE49-F238E27FC236}">
                            <a16:creationId xmlns:a16="http://schemas.microsoft.com/office/drawing/2014/main" id="{E824C881-CD9E-8F45-A349-6BBD24963E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40" name="Ink 739">
                        <a:extLst>
                          <a:ext uri="{FF2B5EF4-FFF2-40B4-BE49-F238E27FC236}">
                            <a16:creationId xmlns:a16="http://schemas.microsoft.com/office/drawing/2014/main" id="{E824C881-CD9E-8F45-A349-6BBD24963E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7" name="Group 566">
                  <a:extLst>
                    <a:ext uri="{FF2B5EF4-FFF2-40B4-BE49-F238E27FC236}">
                      <a16:creationId xmlns:a16="http://schemas.microsoft.com/office/drawing/2014/main" id="{2125A6C8-FDDA-324F-8857-9F2D95B98D98}"/>
                    </a:ext>
                  </a:extLst>
                </p:cNvPr>
                <p:cNvGrpSpPr/>
                <p:nvPr/>
              </p:nvGrpSpPr>
              <p:grpSpPr>
                <a:xfrm>
                  <a:off x="6172194" y="669115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3">
                    <p14:nvContentPartPr>
                      <p14:cNvPr id="717" name="Ink 716">
                        <a:extLst>
                          <a:ext uri="{FF2B5EF4-FFF2-40B4-BE49-F238E27FC236}">
                            <a16:creationId xmlns:a16="http://schemas.microsoft.com/office/drawing/2014/main" id="{40657BC7-35FE-1F49-8784-5972A5961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717" name="Ink 716">
                        <a:extLst>
                          <a:ext uri="{FF2B5EF4-FFF2-40B4-BE49-F238E27FC236}">
                            <a16:creationId xmlns:a16="http://schemas.microsoft.com/office/drawing/2014/main" id="{40657BC7-35FE-1F49-8784-5972A5961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207"/>
                        <a:ext cx="730328" cy="106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4">
                    <p14:nvContentPartPr>
                      <p14:cNvPr id="718" name="Ink 717">
                        <a:extLst>
                          <a:ext uri="{FF2B5EF4-FFF2-40B4-BE49-F238E27FC236}">
                            <a16:creationId xmlns:a16="http://schemas.microsoft.com/office/drawing/2014/main" id="{01635D12-C19E-4E4B-87B2-EE27D73152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718" name="Ink 717">
                        <a:extLst>
                          <a:ext uri="{FF2B5EF4-FFF2-40B4-BE49-F238E27FC236}">
                            <a16:creationId xmlns:a16="http://schemas.microsoft.com/office/drawing/2014/main" id="{01635D12-C19E-4E4B-87B2-EE27D73152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524"/>
                        <a:ext cx="742580" cy="1298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5">
                    <p14:nvContentPartPr>
                      <p14:cNvPr id="719" name="Ink 718">
                        <a:extLst>
                          <a:ext uri="{FF2B5EF4-FFF2-40B4-BE49-F238E27FC236}">
                            <a16:creationId xmlns:a16="http://schemas.microsoft.com/office/drawing/2014/main" id="{4E362081-9F68-AC4A-B82C-5EA3D8BE46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719" name="Ink 718">
                        <a:extLst>
                          <a:ext uri="{FF2B5EF4-FFF2-40B4-BE49-F238E27FC236}">
                            <a16:creationId xmlns:a16="http://schemas.microsoft.com/office/drawing/2014/main" id="{4E362081-9F68-AC4A-B82C-5EA3D8BE46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2967"/>
                        <a:ext cx="678119" cy="31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6">
                    <p14:nvContentPartPr>
                      <p14:cNvPr id="720" name="Ink 719">
                        <a:extLst>
                          <a:ext uri="{FF2B5EF4-FFF2-40B4-BE49-F238E27FC236}">
                            <a16:creationId xmlns:a16="http://schemas.microsoft.com/office/drawing/2014/main" id="{9EFFE186-4C91-8947-9AE3-67342E039D8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720" name="Ink 719">
                        <a:extLst>
                          <a:ext uri="{FF2B5EF4-FFF2-40B4-BE49-F238E27FC236}">
                            <a16:creationId xmlns:a16="http://schemas.microsoft.com/office/drawing/2014/main" id="{9EFFE186-4C91-8947-9AE3-67342E039D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381"/>
                        <a:ext cx="664080" cy="96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7">
                    <p14:nvContentPartPr>
                      <p14:cNvPr id="721" name="Ink 720">
                        <a:extLst>
                          <a:ext uri="{FF2B5EF4-FFF2-40B4-BE49-F238E27FC236}">
                            <a16:creationId xmlns:a16="http://schemas.microsoft.com/office/drawing/2014/main" id="{97A48CFB-7AA5-4F46-96E7-9A511595C22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721" name="Ink 720">
                        <a:extLst>
                          <a:ext uri="{FF2B5EF4-FFF2-40B4-BE49-F238E27FC236}">
                            <a16:creationId xmlns:a16="http://schemas.microsoft.com/office/drawing/2014/main" id="{97A48CFB-7AA5-4F46-96E7-9A511595C2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528"/>
                        <a:ext cx="650769" cy="4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8">
                    <p14:nvContentPartPr>
                      <p14:cNvPr id="722" name="Ink 721">
                        <a:extLst>
                          <a:ext uri="{FF2B5EF4-FFF2-40B4-BE49-F238E27FC236}">
                            <a16:creationId xmlns:a16="http://schemas.microsoft.com/office/drawing/2014/main" id="{8867872F-B224-3F45-A403-9552F44D74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722" name="Ink 721">
                        <a:extLst>
                          <a:ext uri="{FF2B5EF4-FFF2-40B4-BE49-F238E27FC236}">
                            <a16:creationId xmlns:a16="http://schemas.microsoft.com/office/drawing/2014/main" id="{8867872F-B224-3F45-A403-9552F44D7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176"/>
                        <a:ext cx="688212" cy="774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69">
                    <p14:nvContentPartPr>
                      <p14:cNvPr id="723" name="Ink 722">
                        <a:extLst>
                          <a:ext uri="{FF2B5EF4-FFF2-40B4-BE49-F238E27FC236}">
                            <a16:creationId xmlns:a16="http://schemas.microsoft.com/office/drawing/2014/main" id="{6D5F7BA2-C8A0-F44F-99C8-7E848CB84B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723" name="Ink 722">
                        <a:extLst>
                          <a:ext uri="{FF2B5EF4-FFF2-40B4-BE49-F238E27FC236}">
                            <a16:creationId xmlns:a16="http://schemas.microsoft.com/office/drawing/2014/main" id="{6D5F7BA2-C8A0-F44F-99C8-7E848CB84B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133"/>
                        <a:ext cx="540245" cy="7313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0">
                    <p14:nvContentPartPr>
                      <p14:cNvPr id="724" name="Ink 723">
                        <a:extLst>
                          <a:ext uri="{FF2B5EF4-FFF2-40B4-BE49-F238E27FC236}">
                            <a16:creationId xmlns:a16="http://schemas.microsoft.com/office/drawing/2014/main" id="{529F6616-AF05-0F47-94CF-19A491B50E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724" name="Ink 723">
                        <a:extLst>
                          <a:ext uri="{FF2B5EF4-FFF2-40B4-BE49-F238E27FC236}">
                            <a16:creationId xmlns:a16="http://schemas.microsoft.com/office/drawing/2014/main" id="{529F6616-AF05-0F47-94CF-19A491B50E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7884"/>
                        <a:ext cx="741500" cy="3630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1">
                    <p14:nvContentPartPr>
                      <p14:cNvPr id="725" name="Ink 724">
                        <a:extLst>
                          <a:ext uri="{FF2B5EF4-FFF2-40B4-BE49-F238E27FC236}">
                            <a16:creationId xmlns:a16="http://schemas.microsoft.com/office/drawing/2014/main" id="{62069AB7-14CA-D74A-97B5-F2F0B4B477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725" name="Ink 724">
                        <a:extLst>
                          <a:ext uri="{FF2B5EF4-FFF2-40B4-BE49-F238E27FC236}">
                            <a16:creationId xmlns:a16="http://schemas.microsoft.com/office/drawing/2014/main" id="{62069AB7-14CA-D74A-97B5-F2F0B4B477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315"/>
                        <a:ext cx="607574" cy="90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2">
                    <p14:nvContentPartPr>
                      <p14:cNvPr id="726" name="Ink 725">
                        <a:extLst>
                          <a:ext uri="{FF2B5EF4-FFF2-40B4-BE49-F238E27FC236}">
                            <a16:creationId xmlns:a16="http://schemas.microsoft.com/office/drawing/2014/main" id="{FC05931C-48E1-384C-9945-FE48FECB6F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726" name="Ink 725">
                        <a:extLst>
                          <a:ext uri="{FF2B5EF4-FFF2-40B4-BE49-F238E27FC236}">
                            <a16:creationId xmlns:a16="http://schemas.microsoft.com/office/drawing/2014/main" id="{FC05931C-48E1-384C-9945-FE48FECB6F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0903"/>
                        <a:ext cx="623044" cy="525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3">
                    <p14:nvContentPartPr>
                      <p14:cNvPr id="727" name="Ink 726">
                        <a:extLst>
                          <a:ext uri="{FF2B5EF4-FFF2-40B4-BE49-F238E27FC236}">
                            <a16:creationId xmlns:a16="http://schemas.microsoft.com/office/drawing/2014/main" id="{B919FFBE-CAE5-3746-A287-1DDD04474E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727" name="Ink 726">
                        <a:extLst>
                          <a:ext uri="{FF2B5EF4-FFF2-40B4-BE49-F238E27FC236}">
                            <a16:creationId xmlns:a16="http://schemas.microsoft.com/office/drawing/2014/main" id="{B919FFBE-CAE5-3746-A287-1DDD04474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6847"/>
                        <a:ext cx="627739" cy="1188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728" name="Group 727">
                    <a:extLst>
                      <a:ext uri="{FF2B5EF4-FFF2-40B4-BE49-F238E27FC236}">
                        <a16:creationId xmlns:a16="http://schemas.microsoft.com/office/drawing/2014/main" id="{23FAD828-E7DA-BA47-A956-7556BD6AB945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4">
                      <p14:nvContentPartPr>
                        <p14:cNvPr id="731" name="Ink 730">
                          <a:extLst>
                            <a:ext uri="{FF2B5EF4-FFF2-40B4-BE49-F238E27FC236}">
                              <a16:creationId xmlns:a16="http://schemas.microsoft.com/office/drawing/2014/main" id="{B504BEB5-4708-1A4F-8C27-10416929A2E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731" name="Ink 730">
                          <a:extLst>
                            <a:ext uri="{FF2B5EF4-FFF2-40B4-BE49-F238E27FC236}">
                              <a16:creationId xmlns:a16="http://schemas.microsoft.com/office/drawing/2014/main" id="{B504BEB5-4708-1A4F-8C27-10416929A2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4746"/>
                          <a:ext cx="758778" cy="37885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5">
                      <p14:nvContentPartPr>
                        <p14:cNvPr id="732" name="Ink 731">
                          <a:extLst>
                            <a:ext uri="{FF2B5EF4-FFF2-40B4-BE49-F238E27FC236}">
                              <a16:creationId xmlns:a16="http://schemas.microsoft.com/office/drawing/2014/main" id="{3E958265-2434-F943-8DA4-A02C1096AA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732" name="Ink 731">
                          <a:extLst>
                            <a:ext uri="{FF2B5EF4-FFF2-40B4-BE49-F238E27FC236}">
                              <a16:creationId xmlns:a16="http://schemas.microsoft.com/office/drawing/2014/main" id="{3E958265-2434-F943-8DA4-A02C1096AA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206"/>
                          <a:ext cx="704058" cy="77813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76">
                      <p14:nvContentPartPr>
                        <p14:cNvPr id="733" name="Ink 732">
                          <a:extLst>
                            <a:ext uri="{FF2B5EF4-FFF2-40B4-BE49-F238E27FC236}">
                              <a16:creationId xmlns:a16="http://schemas.microsoft.com/office/drawing/2014/main" id="{1E612AD8-3214-F14B-8C88-0F1AB2B4B50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733" name="Ink 732">
                          <a:extLst>
                            <a:ext uri="{FF2B5EF4-FFF2-40B4-BE49-F238E27FC236}">
                              <a16:creationId xmlns:a16="http://schemas.microsoft.com/office/drawing/2014/main" id="{1E612AD8-3214-F14B-8C88-0F1AB2B4B5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79751"/>
                          <a:ext cx="637083" cy="9567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7">
                    <p14:nvContentPartPr>
                      <p14:cNvPr id="729" name="Ink 728">
                        <a:extLst>
                          <a:ext uri="{FF2B5EF4-FFF2-40B4-BE49-F238E27FC236}">
                            <a16:creationId xmlns:a16="http://schemas.microsoft.com/office/drawing/2014/main" id="{8B3E16A4-97E6-B64E-8DA0-1A215A1CCA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729" name="Ink 728">
                        <a:extLst>
                          <a:ext uri="{FF2B5EF4-FFF2-40B4-BE49-F238E27FC236}">
                            <a16:creationId xmlns:a16="http://schemas.microsoft.com/office/drawing/2014/main" id="{8B3E16A4-97E6-B64E-8DA0-1A215A1CC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500"/>
                        <a:ext cx="713776" cy="5433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8">
                    <p14:nvContentPartPr>
                      <p14:cNvPr id="730" name="Ink 729">
                        <a:extLst>
                          <a:ext uri="{FF2B5EF4-FFF2-40B4-BE49-F238E27FC236}">
                            <a16:creationId xmlns:a16="http://schemas.microsoft.com/office/drawing/2014/main" id="{0CE9795C-97C7-844F-BC63-EA646DB3F6B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730" name="Ink 729">
                        <a:extLst>
                          <a:ext uri="{FF2B5EF4-FFF2-40B4-BE49-F238E27FC236}">
                            <a16:creationId xmlns:a16="http://schemas.microsoft.com/office/drawing/2014/main" id="{0CE9795C-97C7-844F-BC63-EA646DB3F6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015"/>
                        <a:ext cx="704058" cy="1314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71D15586-9516-8749-BDCB-DDFEB4A0177B}"/>
                    </a:ext>
                  </a:extLst>
                </p:cNvPr>
                <p:cNvSpPr/>
                <p:nvPr/>
              </p:nvSpPr>
              <p:spPr>
                <a:xfrm>
                  <a:off x="1928766" y="3795111"/>
                  <a:ext cx="1161927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Actions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(action_dims)</a:t>
                  </a:r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FDADE63C-113E-D341-87DB-C5900C1CFBFE}"/>
                    </a:ext>
                  </a:extLst>
                </p:cNvPr>
                <p:cNvSpPr/>
                <p:nvPr/>
              </p:nvSpPr>
              <p:spPr>
                <a:xfrm>
                  <a:off x="7044612" y="3529433"/>
                  <a:ext cx="985343" cy="378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Q Value</a:t>
                  </a:r>
                </a:p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(action_dim)</a:t>
                  </a:r>
                </a:p>
              </p:txBody>
            </p:sp>
            <p:grpSp>
              <p:nvGrpSpPr>
                <p:cNvPr id="570" name="Group 569">
                  <a:extLst>
                    <a:ext uri="{FF2B5EF4-FFF2-40B4-BE49-F238E27FC236}">
                      <a16:creationId xmlns:a16="http://schemas.microsoft.com/office/drawing/2014/main" id="{71C05712-B656-9D43-A205-6F0FEDCDDB74}"/>
                    </a:ext>
                  </a:extLst>
                </p:cNvPr>
                <p:cNvGrpSpPr/>
                <p:nvPr/>
              </p:nvGrpSpPr>
              <p:grpSpPr>
                <a:xfrm>
                  <a:off x="2332137" y="2796819"/>
                  <a:ext cx="203200" cy="928605"/>
                  <a:chOff x="3784601" y="1396874"/>
                  <a:chExt cx="203200" cy="928605"/>
                </a:xfrm>
              </p:grpSpPr>
              <p:sp>
                <p:nvSpPr>
                  <p:cNvPr id="714" name="Oval 713">
                    <a:extLst>
                      <a:ext uri="{FF2B5EF4-FFF2-40B4-BE49-F238E27FC236}">
                        <a16:creationId xmlns:a16="http://schemas.microsoft.com/office/drawing/2014/main" id="{8203201D-82D1-5640-99B8-CFAD02447D45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15" name="Oval 714">
                    <a:extLst>
                      <a:ext uri="{FF2B5EF4-FFF2-40B4-BE49-F238E27FC236}">
                        <a16:creationId xmlns:a16="http://schemas.microsoft.com/office/drawing/2014/main" id="{77E280BD-527A-DF4C-87AF-A97514D4C900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16" name="Oval 715">
                    <a:extLst>
                      <a:ext uri="{FF2B5EF4-FFF2-40B4-BE49-F238E27FC236}">
                        <a16:creationId xmlns:a16="http://schemas.microsoft.com/office/drawing/2014/main" id="{C69128A6-57B8-934D-8AFA-2DF65AA25F25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</p:grpSp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EFCC5A8-1B5E-DF45-B256-AA5BA0ADE04E}"/>
                    </a:ext>
                  </a:extLst>
                </p:cNvPr>
                <p:cNvGrpSpPr/>
                <p:nvPr/>
              </p:nvGrpSpPr>
              <p:grpSpPr>
                <a:xfrm>
                  <a:off x="4071535" y="2923734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07" name="Oval 706">
                    <a:extLst>
                      <a:ext uri="{FF2B5EF4-FFF2-40B4-BE49-F238E27FC236}">
                        <a16:creationId xmlns:a16="http://schemas.microsoft.com/office/drawing/2014/main" id="{C4929274-171D-1B40-9DDD-FAFAB2388B8C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08" name="Oval 707">
                    <a:extLst>
                      <a:ext uri="{FF2B5EF4-FFF2-40B4-BE49-F238E27FC236}">
                        <a16:creationId xmlns:a16="http://schemas.microsoft.com/office/drawing/2014/main" id="{BFC7A508-47C0-4C4B-A3BB-762EA592C80F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9" name="Oval 708">
                    <a:extLst>
                      <a:ext uri="{FF2B5EF4-FFF2-40B4-BE49-F238E27FC236}">
                        <a16:creationId xmlns:a16="http://schemas.microsoft.com/office/drawing/2014/main" id="{BE761D76-D501-4C4D-85E1-E97793F7B9CA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10" name="Oval 709">
                    <a:extLst>
                      <a:ext uri="{FF2B5EF4-FFF2-40B4-BE49-F238E27FC236}">
                        <a16:creationId xmlns:a16="http://schemas.microsoft.com/office/drawing/2014/main" id="{45448064-C7DB-C54E-A7E1-DF1262A34B4E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79">
                    <p14:nvContentPartPr>
                      <p14:cNvPr id="711" name="Ink 710">
                        <a:extLst>
                          <a:ext uri="{FF2B5EF4-FFF2-40B4-BE49-F238E27FC236}">
                            <a16:creationId xmlns:a16="http://schemas.microsoft.com/office/drawing/2014/main" id="{EE9200A6-9DF3-BE43-A2A1-DE1D6DC989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11" name="Ink 710">
                        <a:extLst>
                          <a:ext uri="{FF2B5EF4-FFF2-40B4-BE49-F238E27FC236}">
                            <a16:creationId xmlns:a16="http://schemas.microsoft.com/office/drawing/2014/main" id="{EE9200A6-9DF3-BE43-A2A1-DE1D6DC98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0">
                    <p14:nvContentPartPr>
                      <p14:cNvPr id="712" name="Ink 711">
                        <a:extLst>
                          <a:ext uri="{FF2B5EF4-FFF2-40B4-BE49-F238E27FC236}">
                            <a16:creationId xmlns:a16="http://schemas.microsoft.com/office/drawing/2014/main" id="{DC592556-6660-D546-9361-5F4F058A9C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12" name="Ink 711">
                        <a:extLst>
                          <a:ext uri="{FF2B5EF4-FFF2-40B4-BE49-F238E27FC236}">
                            <a16:creationId xmlns:a16="http://schemas.microsoft.com/office/drawing/2014/main" id="{DC592556-6660-D546-9361-5F4F058A9C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1">
                    <p14:nvContentPartPr>
                      <p14:cNvPr id="713" name="Ink 712">
                        <a:extLst>
                          <a:ext uri="{FF2B5EF4-FFF2-40B4-BE49-F238E27FC236}">
                            <a16:creationId xmlns:a16="http://schemas.microsoft.com/office/drawing/2014/main" id="{39B71D66-3718-BE49-8D83-C8A1F8F535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13" name="Ink 712">
                        <a:extLst>
                          <a:ext uri="{FF2B5EF4-FFF2-40B4-BE49-F238E27FC236}">
                            <a16:creationId xmlns:a16="http://schemas.microsoft.com/office/drawing/2014/main" id="{39B71D66-3718-BE49-8D83-C8A1F8F53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36C4234-6F1E-5E40-8DEA-5D7580D77213}"/>
                    </a:ext>
                  </a:extLst>
                </p:cNvPr>
                <p:cNvGrpSpPr/>
                <p:nvPr/>
              </p:nvGrpSpPr>
              <p:grpSpPr>
                <a:xfrm>
                  <a:off x="5011565" y="2923734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98ADE670-B3B9-6A49-B810-9FAB9A51C182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034F735D-B754-BB4F-A9DC-73070B05023B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1C176F4B-B754-8D4C-9D3F-787554AC93C2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84A33DE9-DBC4-5647-8CE7-94EBC9326AAD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2">
                    <p14:nvContentPartPr>
                      <p14:cNvPr id="704" name="Ink 703">
                        <a:extLst>
                          <a:ext uri="{FF2B5EF4-FFF2-40B4-BE49-F238E27FC236}">
                            <a16:creationId xmlns:a16="http://schemas.microsoft.com/office/drawing/2014/main" id="{535AFC27-6144-B743-89C5-69BE14FAAF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704" name="Ink 703">
                        <a:extLst>
                          <a:ext uri="{FF2B5EF4-FFF2-40B4-BE49-F238E27FC236}">
                            <a16:creationId xmlns:a16="http://schemas.microsoft.com/office/drawing/2014/main" id="{535AFC27-6144-B743-89C5-69BE14FAAF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3">
                    <p14:nvContentPartPr>
                      <p14:cNvPr id="705" name="Ink 704">
                        <a:extLst>
                          <a:ext uri="{FF2B5EF4-FFF2-40B4-BE49-F238E27FC236}">
                            <a16:creationId xmlns:a16="http://schemas.microsoft.com/office/drawing/2014/main" id="{2A72F0E0-2CA6-0C47-A4A6-72457156CF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705" name="Ink 704">
                        <a:extLst>
                          <a:ext uri="{FF2B5EF4-FFF2-40B4-BE49-F238E27FC236}">
                            <a16:creationId xmlns:a16="http://schemas.microsoft.com/office/drawing/2014/main" id="{2A72F0E0-2CA6-0C47-A4A6-72457156C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4">
                    <p14:nvContentPartPr>
                      <p14:cNvPr id="706" name="Ink 705">
                        <a:extLst>
                          <a:ext uri="{FF2B5EF4-FFF2-40B4-BE49-F238E27FC236}">
                            <a16:creationId xmlns:a16="http://schemas.microsoft.com/office/drawing/2014/main" id="{80763F04-6059-DA4F-ACE7-009591A84D0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706" name="Ink 705">
                        <a:extLst>
                          <a:ext uri="{FF2B5EF4-FFF2-40B4-BE49-F238E27FC236}">
                            <a16:creationId xmlns:a16="http://schemas.microsoft.com/office/drawing/2014/main" id="{80763F04-6059-DA4F-ACE7-009591A84D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4F0AE361-A0BF-4B40-A665-5B396D2BAA54}"/>
                    </a:ext>
                  </a:extLst>
                </p:cNvPr>
                <p:cNvSpPr/>
                <p:nvPr/>
              </p:nvSpPr>
              <p:spPr>
                <a:xfrm>
                  <a:off x="4029433" y="4464309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400</a:t>
                  </a:r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230D51B6-E716-0645-A411-4B16423B578C}"/>
                    </a:ext>
                  </a:extLst>
                </p:cNvPr>
                <p:cNvSpPr/>
                <p:nvPr/>
              </p:nvSpPr>
              <p:spPr>
                <a:xfrm>
                  <a:off x="4834121" y="4493526"/>
                  <a:ext cx="558087" cy="1834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300</a:t>
                  </a:r>
                </a:p>
              </p:txBody>
            </p: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320CF9D7-25CF-1747-B1BC-660DFDBE71F8}"/>
                    </a:ext>
                  </a:extLst>
                </p:cNvPr>
                <p:cNvGrpSpPr/>
                <p:nvPr/>
              </p:nvGrpSpPr>
              <p:grpSpPr>
                <a:xfrm>
                  <a:off x="5925637" y="2934570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E001514A-AF59-6743-AEC8-ED014FB5364F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A68A7E7D-4BCF-AE41-A357-61391ECD393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163C0D2B-9938-BC45-8201-2831CA4D8D99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9C84CD51-C5C0-214D-867F-1C044D9C04CD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5">
                    <p14:nvContentPartPr>
                      <p14:cNvPr id="697" name="Ink 696">
                        <a:extLst>
                          <a:ext uri="{FF2B5EF4-FFF2-40B4-BE49-F238E27FC236}">
                            <a16:creationId xmlns:a16="http://schemas.microsoft.com/office/drawing/2014/main" id="{FB3DEEC7-567B-7A4F-B58B-6EDBFB7C84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697" name="Ink 696">
                        <a:extLst>
                          <a:ext uri="{FF2B5EF4-FFF2-40B4-BE49-F238E27FC236}">
                            <a16:creationId xmlns:a16="http://schemas.microsoft.com/office/drawing/2014/main" id="{FB3DEEC7-567B-7A4F-B58B-6EDBFB7C84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6">
                    <p14:nvContentPartPr>
                      <p14:cNvPr id="698" name="Ink 697">
                        <a:extLst>
                          <a:ext uri="{FF2B5EF4-FFF2-40B4-BE49-F238E27FC236}">
                            <a16:creationId xmlns:a16="http://schemas.microsoft.com/office/drawing/2014/main" id="{C72BD577-9DCA-1A4B-BCBA-5F63ABB124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698" name="Ink 697">
                        <a:extLst>
                          <a:ext uri="{FF2B5EF4-FFF2-40B4-BE49-F238E27FC236}">
                            <a16:creationId xmlns:a16="http://schemas.microsoft.com/office/drawing/2014/main" id="{C72BD577-9DCA-1A4B-BCBA-5F63ABB124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7">
                    <p14:nvContentPartPr>
                      <p14:cNvPr id="699" name="Ink 698">
                        <a:extLst>
                          <a:ext uri="{FF2B5EF4-FFF2-40B4-BE49-F238E27FC236}">
                            <a16:creationId xmlns:a16="http://schemas.microsoft.com/office/drawing/2014/main" id="{65666F57-9B90-FC40-9410-0109C0052A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699" name="Ink 698">
                        <a:extLst>
                          <a:ext uri="{FF2B5EF4-FFF2-40B4-BE49-F238E27FC236}">
                            <a16:creationId xmlns:a16="http://schemas.microsoft.com/office/drawing/2014/main" id="{65666F57-9B90-FC40-9410-0109C0052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19B1F529-DD50-C347-B831-04D358DECFA7}"/>
                    </a:ext>
                  </a:extLst>
                </p:cNvPr>
                <p:cNvGrpSpPr/>
                <p:nvPr/>
              </p:nvGrpSpPr>
              <p:grpSpPr>
                <a:xfrm>
                  <a:off x="4294418" y="2977833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8">
                    <p14:nvContentPartPr>
                      <p14:cNvPr id="676" name="Ink 675">
                        <a:extLst>
                          <a:ext uri="{FF2B5EF4-FFF2-40B4-BE49-F238E27FC236}">
                            <a16:creationId xmlns:a16="http://schemas.microsoft.com/office/drawing/2014/main" id="{503BFD09-A99A-8548-9C97-F5FD49CC5C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76" name="Ink 675">
                        <a:extLst>
                          <a:ext uri="{FF2B5EF4-FFF2-40B4-BE49-F238E27FC236}">
                            <a16:creationId xmlns:a16="http://schemas.microsoft.com/office/drawing/2014/main" id="{503BFD09-A99A-8548-9C97-F5FD49CC5C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207"/>
                        <a:ext cx="730328" cy="106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89">
                    <p14:nvContentPartPr>
                      <p14:cNvPr id="677" name="Ink 676">
                        <a:extLst>
                          <a:ext uri="{FF2B5EF4-FFF2-40B4-BE49-F238E27FC236}">
                            <a16:creationId xmlns:a16="http://schemas.microsoft.com/office/drawing/2014/main" id="{BE439973-5702-744E-8E92-03C441DBD9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77" name="Ink 676">
                        <a:extLst>
                          <a:ext uri="{FF2B5EF4-FFF2-40B4-BE49-F238E27FC236}">
                            <a16:creationId xmlns:a16="http://schemas.microsoft.com/office/drawing/2014/main" id="{BE439973-5702-744E-8E92-03C441DBD9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524"/>
                        <a:ext cx="742580" cy="1298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0">
                    <p14:nvContentPartPr>
                      <p14:cNvPr id="678" name="Ink 677">
                        <a:extLst>
                          <a:ext uri="{FF2B5EF4-FFF2-40B4-BE49-F238E27FC236}">
                            <a16:creationId xmlns:a16="http://schemas.microsoft.com/office/drawing/2014/main" id="{D0F609F0-253D-7F4C-86B6-F0D657CF75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78" name="Ink 677">
                        <a:extLst>
                          <a:ext uri="{FF2B5EF4-FFF2-40B4-BE49-F238E27FC236}">
                            <a16:creationId xmlns:a16="http://schemas.microsoft.com/office/drawing/2014/main" id="{D0F609F0-253D-7F4C-86B6-F0D657CF75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2967"/>
                        <a:ext cx="678119" cy="31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1">
                    <p14:nvContentPartPr>
                      <p14:cNvPr id="679" name="Ink 678">
                        <a:extLst>
                          <a:ext uri="{FF2B5EF4-FFF2-40B4-BE49-F238E27FC236}">
                            <a16:creationId xmlns:a16="http://schemas.microsoft.com/office/drawing/2014/main" id="{AD66F48A-34F3-6546-9893-D36E16141E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79" name="Ink 678">
                        <a:extLst>
                          <a:ext uri="{FF2B5EF4-FFF2-40B4-BE49-F238E27FC236}">
                            <a16:creationId xmlns:a16="http://schemas.microsoft.com/office/drawing/2014/main" id="{AD66F48A-34F3-6546-9893-D36E16141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381"/>
                        <a:ext cx="664080" cy="96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2">
                    <p14:nvContentPartPr>
                      <p14:cNvPr id="680" name="Ink 679">
                        <a:extLst>
                          <a:ext uri="{FF2B5EF4-FFF2-40B4-BE49-F238E27FC236}">
                            <a16:creationId xmlns:a16="http://schemas.microsoft.com/office/drawing/2014/main" id="{0EFF3010-0561-EA4D-8A0B-0650743B62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80" name="Ink 679">
                        <a:extLst>
                          <a:ext uri="{FF2B5EF4-FFF2-40B4-BE49-F238E27FC236}">
                            <a16:creationId xmlns:a16="http://schemas.microsoft.com/office/drawing/2014/main" id="{0EFF3010-0561-EA4D-8A0B-0650743B62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528"/>
                        <a:ext cx="650769" cy="4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3">
                    <p14:nvContentPartPr>
                      <p14:cNvPr id="681" name="Ink 680">
                        <a:extLst>
                          <a:ext uri="{FF2B5EF4-FFF2-40B4-BE49-F238E27FC236}">
                            <a16:creationId xmlns:a16="http://schemas.microsoft.com/office/drawing/2014/main" id="{E35FD4F4-E2D2-D548-95BD-BA1A3094075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81" name="Ink 680">
                        <a:extLst>
                          <a:ext uri="{FF2B5EF4-FFF2-40B4-BE49-F238E27FC236}">
                            <a16:creationId xmlns:a16="http://schemas.microsoft.com/office/drawing/2014/main" id="{E35FD4F4-E2D2-D548-95BD-BA1A309407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176"/>
                        <a:ext cx="688212" cy="774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4">
                    <p14:nvContentPartPr>
                      <p14:cNvPr id="682" name="Ink 681">
                        <a:extLst>
                          <a:ext uri="{FF2B5EF4-FFF2-40B4-BE49-F238E27FC236}">
                            <a16:creationId xmlns:a16="http://schemas.microsoft.com/office/drawing/2014/main" id="{06758313-1EB7-D34C-9074-F407B49158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82" name="Ink 681">
                        <a:extLst>
                          <a:ext uri="{FF2B5EF4-FFF2-40B4-BE49-F238E27FC236}">
                            <a16:creationId xmlns:a16="http://schemas.microsoft.com/office/drawing/2014/main" id="{06758313-1EB7-D34C-9074-F407B49158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133"/>
                        <a:ext cx="540245" cy="7313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5">
                    <p14:nvContentPartPr>
                      <p14:cNvPr id="683" name="Ink 682">
                        <a:extLst>
                          <a:ext uri="{FF2B5EF4-FFF2-40B4-BE49-F238E27FC236}">
                            <a16:creationId xmlns:a16="http://schemas.microsoft.com/office/drawing/2014/main" id="{A6C6CCF4-4278-9A44-82E1-33B304226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83" name="Ink 682">
                        <a:extLst>
                          <a:ext uri="{FF2B5EF4-FFF2-40B4-BE49-F238E27FC236}">
                            <a16:creationId xmlns:a16="http://schemas.microsoft.com/office/drawing/2014/main" id="{A6C6CCF4-4278-9A44-82E1-33B304226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7884"/>
                        <a:ext cx="741500" cy="3630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6">
                    <p14:nvContentPartPr>
                      <p14:cNvPr id="684" name="Ink 683">
                        <a:extLst>
                          <a:ext uri="{FF2B5EF4-FFF2-40B4-BE49-F238E27FC236}">
                            <a16:creationId xmlns:a16="http://schemas.microsoft.com/office/drawing/2014/main" id="{A5C07C55-531D-A643-9740-24662913A1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84" name="Ink 683">
                        <a:extLst>
                          <a:ext uri="{FF2B5EF4-FFF2-40B4-BE49-F238E27FC236}">
                            <a16:creationId xmlns:a16="http://schemas.microsoft.com/office/drawing/2014/main" id="{A5C07C55-531D-A643-9740-24662913A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315"/>
                        <a:ext cx="607574" cy="90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7">
                    <p14:nvContentPartPr>
                      <p14:cNvPr id="685" name="Ink 684">
                        <a:extLst>
                          <a:ext uri="{FF2B5EF4-FFF2-40B4-BE49-F238E27FC236}">
                            <a16:creationId xmlns:a16="http://schemas.microsoft.com/office/drawing/2014/main" id="{C1430AAB-4D4F-604A-8768-0E211396F7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85" name="Ink 684">
                        <a:extLst>
                          <a:ext uri="{FF2B5EF4-FFF2-40B4-BE49-F238E27FC236}">
                            <a16:creationId xmlns:a16="http://schemas.microsoft.com/office/drawing/2014/main" id="{C1430AAB-4D4F-604A-8768-0E211396F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0903"/>
                        <a:ext cx="623044" cy="525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98">
                    <p14:nvContentPartPr>
                      <p14:cNvPr id="686" name="Ink 685">
                        <a:extLst>
                          <a:ext uri="{FF2B5EF4-FFF2-40B4-BE49-F238E27FC236}">
                            <a16:creationId xmlns:a16="http://schemas.microsoft.com/office/drawing/2014/main" id="{234028AF-BA0B-1641-9170-5426040C4C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86" name="Ink 685">
                        <a:extLst>
                          <a:ext uri="{FF2B5EF4-FFF2-40B4-BE49-F238E27FC236}">
                            <a16:creationId xmlns:a16="http://schemas.microsoft.com/office/drawing/2014/main" id="{234028AF-BA0B-1641-9170-5426040C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6847"/>
                        <a:ext cx="627739" cy="1188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07CFA9B1-34E3-5D44-AAC9-5FD2341EF99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99">
                      <p14:nvContentPartPr>
                        <p14:cNvPr id="690" name="Ink 689">
                          <a:extLst>
                            <a:ext uri="{FF2B5EF4-FFF2-40B4-BE49-F238E27FC236}">
                              <a16:creationId xmlns:a16="http://schemas.microsoft.com/office/drawing/2014/main" id="{180A5A7A-5F6C-E74F-89EE-8D9327FF1D8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90" name="Ink 689">
                          <a:extLst>
                            <a:ext uri="{FF2B5EF4-FFF2-40B4-BE49-F238E27FC236}">
                              <a16:creationId xmlns:a16="http://schemas.microsoft.com/office/drawing/2014/main" id="{180A5A7A-5F6C-E74F-89EE-8D9327FF1D8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4746"/>
                          <a:ext cx="758778" cy="37885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0">
                      <p14:nvContentPartPr>
                        <p14:cNvPr id="691" name="Ink 690">
                          <a:extLst>
                            <a:ext uri="{FF2B5EF4-FFF2-40B4-BE49-F238E27FC236}">
                              <a16:creationId xmlns:a16="http://schemas.microsoft.com/office/drawing/2014/main" id="{2368E83A-E30C-B144-92DB-0F1942A878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91" name="Ink 690">
                          <a:extLst>
                            <a:ext uri="{FF2B5EF4-FFF2-40B4-BE49-F238E27FC236}">
                              <a16:creationId xmlns:a16="http://schemas.microsoft.com/office/drawing/2014/main" id="{2368E83A-E30C-B144-92DB-0F1942A878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206"/>
                          <a:ext cx="704058" cy="77813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01">
                      <p14:nvContentPartPr>
                        <p14:cNvPr id="692" name="Ink 691">
                          <a:extLst>
                            <a:ext uri="{FF2B5EF4-FFF2-40B4-BE49-F238E27FC236}">
                              <a16:creationId xmlns:a16="http://schemas.microsoft.com/office/drawing/2014/main" id="{0502B6E9-C135-6548-93DC-B82D0B1507B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92" name="Ink 691">
                          <a:extLst>
                            <a:ext uri="{FF2B5EF4-FFF2-40B4-BE49-F238E27FC236}">
                              <a16:creationId xmlns:a16="http://schemas.microsoft.com/office/drawing/2014/main" id="{0502B6E9-C135-6548-93DC-B82D0B1507B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79751"/>
                          <a:ext cx="637083" cy="9567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2">
                    <p14:nvContentPartPr>
                      <p14:cNvPr id="688" name="Ink 687">
                        <a:extLst>
                          <a:ext uri="{FF2B5EF4-FFF2-40B4-BE49-F238E27FC236}">
                            <a16:creationId xmlns:a16="http://schemas.microsoft.com/office/drawing/2014/main" id="{B4DD8400-1D0F-0744-B279-4F0ADE1B6A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88" name="Ink 687">
                        <a:extLst>
                          <a:ext uri="{FF2B5EF4-FFF2-40B4-BE49-F238E27FC236}">
                            <a16:creationId xmlns:a16="http://schemas.microsoft.com/office/drawing/2014/main" id="{B4DD8400-1D0F-0744-B279-4F0ADE1B6A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500"/>
                        <a:ext cx="713776" cy="5433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3">
                    <p14:nvContentPartPr>
                      <p14:cNvPr id="689" name="Ink 688">
                        <a:extLst>
                          <a:ext uri="{FF2B5EF4-FFF2-40B4-BE49-F238E27FC236}">
                            <a16:creationId xmlns:a16="http://schemas.microsoft.com/office/drawing/2014/main" id="{7936E4D1-EC52-F248-A1EE-5BF930097F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89" name="Ink 688">
                        <a:extLst>
                          <a:ext uri="{FF2B5EF4-FFF2-40B4-BE49-F238E27FC236}">
                            <a16:creationId xmlns:a16="http://schemas.microsoft.com/office/drawing/2014/main" id="{7936E4D1-EC52-F248-A1EE-5BF930097F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015"/>
                        <a:ext cx="704058" cy="1314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97459C0D-7E5B-4C41-BD23-282998AF3F24}"/>
                    </a:ext>
                  </a:extLst>
                </p:cNvPr>
                <p:cNvGrpSpPr/>
                <p:nvPr/>
              </p:nvGrpSpPr>
              <p:grpSpPr>
                <a:xfrm>
                  <a:off x="5208093" y="3013947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4">
                    <p14:nvContentPartPr>
                      <p14:cNvPr id="659" name="Ink 658">
                        <a:extLst>
                          <a:ext uri="{FF2B5EF4-FFF2-40B4-BE49-F238E27FC236}">
                            <a16:creationId xmlns:a16="http://schemas.microsoft.com/office/drawing/2014/main" id="{D7BC77B9-082A-0245-8A9B-CFEE5DD9E3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59" name="Ink 658">
                        <a:extLst>
                          <a:ext uri="{FF2B5EF4-FFF2-40B4-BE49-F238E27FC236}">
                            <a16:creationId xmlns:a16="http://schemas.microsoft.com/office/drawing/2014/main" id="{D7BC77B9-082A-0245-8A9B-CFEE5DD9E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207"/>
                        <a:ext cx="730328" cy="106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5">
                    <p14:nvContentPartPr>
                      <p14:cNvPr id="660" name="Ink 659">
                        <a:extLst>
                          <a:ext uri="{FF2B5EF4-FFF2-40B4-BE49-F238E27FC236}">
                            <a16:creationId xmlns:a16="http://schemas.microsoft.com/office/drawing/2014/main" id="{948BC769-80CE-E842-8044-A53B13DEE8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60" name="Ink 659">
                        <a:extLst>
                          <a:ext uri="{FF2B5EF4-FFF2-40B4-BE49-F238E27FC236}">
                            <a16:creationId xmlns:a16="http://schemas.microsoft.com/office/drawing/2014/main" id="{948BC769-80CE-E842-8044-A53B13DEE8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524"/>
                        <a:ext cx="742580" cy="1298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6">
                    <p14:nvContentPartPr>
                      <p14:cNvPr id="661" name="Ink 660">
                        <a:extLst>
                          <a:ext uri="{FF2B5EF4-FFF2-40B4-BE49-F238E27FC236}">
                            <a16:creationId xmlns:a16="http://schemas.microsoft.com/office/drawing/2014/main" id="{0442CF35-38DC-4642-BB64-457B64F2A0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61" name="Ink 660">
                        <a:extLst>
                          <a:ext uri="{FF2B5EF4-FFF2-40B4-BE49-F238E27FC236}">
                            <a16:creationId xmlns:a16="http://schemas.microsoft.com/office/drawing/2014/main" id="{0442CF35-38DC-4642-BB64-457B64F2A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2967"/>
                        <a:ext cx="678119" cy="31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7">
                    <p14:nvContentPartPr>
                      <p14:cNvPr id="662" name="Ink 661">
                        <a:extLst>
                          <a:ext uri="{FF2B5EF4-FFF2-40B4-BE49-F238E27FC236}">
                            <a16:creationId xmlns:a16="http://schemas.microsoft.com/office/drawing/2014/main" id="{664BF316-EAEC-FE4B-B8E9-5A617CEE6C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62" name="Ink 661">
                        <a:extLst>
                          <a:ext uri="{FF2B5EF4-FFF2-40B4-BE49-F238E27FC236}">
                            <a16:creationId xmlns:a16="http://schemas.microsoft.com/office/drawing/2014/main" id="{664BF316-EAEC-FE4B-B8E9-5A617CEE6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381"/>
                        <a:ext cx="664080" cy="96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8">
                    <p14:nvContentPartPr>
                      <p14:cNvPr id="663" name="Ink 662">
                        <a:extLst>
                          <a:ext uri="{FF2B5EF4-FFF2-40B4-BE49-F238E27FC236}">
                            <a16:creationId xmlns:a16="http://schemas.microsoft.com/office/drawing/2014/main" id="{ABE6C04C-FD08-6447-B78E-E7F68C10D0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63" name="Ink 662">
                        <a:extLst>
                          <a:ext uri="{FF2B5EF4-FFF2-40B4-BE49-F238E27FC236}">
                            <a16:creationId xmlns:a16="http://schemas.microsoft.com/office/drawing/2014/main" id="{ABE6C04C-FD08-6447-B78E-E7F68C10D0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528"/>
                        <a:ext cx="650769" cy="4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09">
                    <p14:nvContentPartPr>
                      <p14:cNvPr id="664" name="Ink 663">
                        <a:extLst>
                          <a:ext uri="{FF2B5EF4-FFF2-40B4-BE49-F238E27FC236}">
                            <a16:creationId xmlns:a16="http://schemas.microsoft.com/office/drawing/2014/main" id="{76D8A7FD-26B1-8B47-BD48-1E6D34C5C4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64" name="Ink 663">
                        <a:extLst>
                          <a:ext uri="{FF2B5EF4-FFF2-40B4-BE49-F238E27FC236}">
                            <a16:creationId xmlns:a16="http://schemas.microsoft.com/office/drawing/2014/main" id="{76D8A7FD-26B1-8B47-BD48-1E6D34C5C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176"/>
                        <a:ext cx="688212" cy="774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0">
                    <p14:nvContentPartPr>
                      <p14:cNvPr id="665" name="Ink 664">
                        <a:extLst>
                          <a:ext uri="{FF2B5EF4-FFF2-40B4-BE49-F238E27FC236}">
                            <a16:creationId xmlns:a16="http://schemas.microsoft.com/office/drawing/2014/main" id="{E6551E4F-ED71-D347-B39D-AD2CF2A709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65" name="Ink 664">
                        <a:extLst>
                          <a:ext uri="{FF2B5EF4-FFF2-40B4-BE49-F238E27FC236}">
                            <a16:creationId xmlns:a16="http://schemas.microsoft.com/office/drawing/2014/main" id="{E6551E4F-ED71-D347-B39D-AD2CF2A70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133"/>
                        <a:ext cx="540245" cy="7313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1">
                    <p14:nvContentPartPr>
                      <p14:cNvPr id="666" name="Ink 665">
                        <a:extLst>
                          <a:ext uri="{FF2B5EF4-FFF2-40B4-BE49-F238E27FC236}">
                            <a16:creationId xmlns:a16="http://schemas.microsoft.com/office/drawing/2014/main" id="{99DC189A-F484-3E4D-9922-7C18A7A0F2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66" name="Ink 665">
                        <a:extLst>
                          <a:ext uri="{FF2B5EF4-FFF2-40B4-BE49-F238E27FC236}">
                            <a16:creationId xmlns:a16="http://schemas.microsoft.com/office/drawing/2014/main" id="{99DC189A-F484-3E4D-9922-7C18A7A0F2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7884"/>
                        <a:ext cx="741500" cy="3630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2">
                    <p14:nvContentPartPr>
                      <p14:cNvPr id="667" name="Ink 666">
                        <a:extLst>
                          <a:ext uri="{FF2B5EF4-FFF2-40B4-BE49-F238E27FC236}">
                            <a16:creationId xmlns:a16="http://schemas.microsoft.com/office/drawing/2014/main" id="{C6486278-7B94-1648-A0D6-B20701541C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67" name="Ink 666">
                        <a:extLst>
                          <a:ext uri="{FF2B5EF4-FFF2-40B4-BE49-F238E27FC236}">
                            <a16:creationId xmlns:a16="http://schemas.microsoft.com/office/drawing/2014/main" id="{C6486278-7B94-1648-A0D6-B20701541C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315"/>
                        <a:ext cx="607574" cy="90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3">
                    <p14:nvContentPartPr>
                      <p14:cNvPr id="668" name="Ink 667">
                        <a:extLst>
                          <a:ext uri="{FF2B5EF4-FFF2-40B4-BE49-F238E27FC236}">
                            <a16:creationId xmlns:a16="http://schemas.microsoft.com/office/drawing/2014/main" id="{9AF6F1F0-61BC-E34C-9C04-C5B1E99C0F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68" name="Ink 667">
                        <a:extLst>
                          <a:ext uri="{FF2B5EF4-FFF2-40B4-BE49-F238E27FC236}">
                            <a16:creationId xmlns:a16="http://schemas.microsoft.com/office/drawing/2014/main" id="{9AF6F1F0-61BC-E34C-9C04-C5B1E99C0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0903"/>
                        <a:ext cx="623044" cy="525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4">
                    <p14:nvContentPartPr>
                      <p14:cNvPr id="669" name="Ink 668">
                        <a:extLst>
                          <a:ext uri="{FF2B5EF4-FFF2-40B4-BE49-F238E27FC236}">
                            <a16:creationId xmlns:a16="http://schemas.microsoft.com/office/drawing/2014/main" id="{5AA13727-7E1A-564C-B586-D75CD1F5DC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69" name="Ink 668">
                        <a:extLst>
                          <a:ext uri="{FF2B5EF4-FFF2-40B4-BE49-F238E27FC236}">
                            <a16:creationId xmlns:a16="http://schemas.microsoft.com/office/drawing/2014/main" id="{5AA13727-7E1A-564C-B586-D75CD1F5DC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6847"/>
                        <a:ext cx="627739" cy="1188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70" name="Group 669">
                    <a:extLst>
                      <a:ext uri="{FF2B5EF4-FFF2-40B4-BE49-F238E27FC236}">
                        <a16:creationId xmlns:a16="http://schemas.microsoft.com/office/drawing/2014/main" id="{4D422394-DB30-9641-84B2-F81D4014E9BB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5">
                      <p14:nvContentPartPr>
                        <p14:cNvPr id="673" name="Ink 672">
                          <a:extLst>
                            <a:ext uri="{FF2B5EF4-FFF2-40B4-BE49-F238E27FC236}">
                              <a16:creationId xmlns:a16="http://schemas.microsoft.com/office/drawing/2014/main" id="{8780930C-33F1-4347-BBBE-182F3A69B8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73" name="Ink 672">
                          <a:extLst>
                            <a:ext uri="{FF2B5EF4-FFF2-40B4-BE49-F238E27FC236}">
                              <a16:creationId xmlns:a16="http://schemas.microsoft.com/office/drawing/2014/main" id="{8780930C-33F1-4347-BBBE-182F3A69B8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4746"/>
                          <a:ext cx="758778" cy="37885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6">
                      <p14:nvContentPartPr>
                        <p14:cNvPr id="674" name="Ink 673">
                          <a:extLst>
                            <a:ext uri="{FF2B5EF4-FFF2-40B4-BE49-F238E27FC236}">
                              <a16:creationId xmlns:a16="http://schemas.microsoft.com/office/drawing/2014/main" id="{6D968069-DCA3-3D47-B6FC-C84ABF2D65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74" name="Ink 673">
                          <a:extLst>
                            <a:ext uri="{FF2B5EF4-FFF2-40B4-BE49-F238E27FC236}">
                              <a16:creationId xmlns:a16="http://schemas.microsoft.com/office/drawing/2014/main" id="{6D968069-DCA3-3D47-B6FC-C84ABF2D65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206"/>
                          <a:ext cx="704058" cy="77813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17">
                      <p14:nvContentPartPr>
                        <p14:cNvPr id="675" name="Ink 674">
                          <a:extLst>
                            <a:ext uri="{FF2B5EF4-FFF2-40B4-BE49-F238E27FC236}">
                              <a16:creationId xmlns:a16="http://schemas.microsoft.com/office/drawing/2014/main" id="{50010C18-DDA5-8047-8B62-054DFA2196B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75" name="Ink 674">
                          <a:extLst>
                            <a:ext uri="{FF2B5EF4-FFF2-40B4-BE49-F238E27FC236}">
                              <a16:creationId xmlns:a16="http://schemas.microsoft.com/office/drawing/2014/main" id="{50010C18-DDA5-8047-8B62-054DFA2196B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79751"/>
                          <a:ext cx="637083" cy="9567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8">
                    <p14:nvContentPartPr>
                      <p14:cNvPr id="671" name="Ink 670">
                        <a:extLst>
                          <a:ext uri="{FF2B5EF4-FFF2-40B4-BE49-F238E27FC236}">
                            <a16:creationId xmlns:a16="http://schemas.microsoft.com/office/drawing/2014/main" id="{113B735B-C501-E242-8B1A-0644A29F38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71" name="Ink 670">
                        <a:extLst>
                          <a:ext uri="{FF2B5EF4-FFF2-40B4-BE49-F238E27FC236}">
                            <a16:creationId xmlns:a16="http://schemas.microsoft.com/office/drawing/2014/main" id="{113B735B-C501-E242-8B1A-0644A29F3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500"/>
                        <a:ext cx="713776" cy="5433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19">
                    <p14:nvContentPartPr>
                      <p14:cNvPr id="672" name="Ink 671">
                        <a:extLst>
                          <a:ext uri="{FF2B5EF4-FFF2-40B4-BE49-F238E27FC236}">
                            <a16:creationId xmlns:a16="http://schemas.microsoft.com/office/drawing/2014/main" id="{CCAC8901-70B2-D848-A091-E30ADB1BBBC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72" name="Ink 671">
                        <a:extLst>
                          <a:ext uri="{FF2B5EF4-FFF2-40B4-BE49-F238E27FC236}">
                            <a16:creationId xmlns:a16="http://schemas.microsoft.com/office/drawing/2014/main" id="{CCAC8901-70B2-D848-A091-E30ADB1BB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015"/>
                        <a:ext cx="704058" cy="1314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5E8C5238-ED4A-A54E-95F5-1350A5E405EA}"/>
                    </a:ext>
                  </a:extLst>
                </p:cNvPr>
                <p:cNvSpPr/>
                <p:nvPr/>
              </p:nvSpPr>
              <p:spPr>
                <a:xfrm>
                  <a:off x="1630378" y="3166568"/>
                  <a:ext cx="678856" cy="2634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Input</a:t>
                  </a:r>
                </a:p>
              </p:txBody>
            </p:sp>
            <p:grpSp>
              <p:nvGrpSpPr>
                <p:cNvPr id="579" name="Group 578">
                  <a:extLst>
                    <a:ext uri="{FF2B5EF4-FFF2-40B4-BE49-F238E27FC236}">
                      <a16:creationId xmlns:a16="http://schemas.microsoft.com/office/drawing/2014/main" id="{160E9599-0D6B-2C4A-A45A-AFF840679119}"/>
                    </a:ext>
                  </a:extLst>
                </p:cNvPr>
                <p:cNvGrpSpPr/>
                <p:nvPr/>
              </p:nvGrpSpPr>
              <p:grpSpPr>
                <a:xfrm>
                  <a:off x="6892212" y="2959508"/>
                  <a:ext cx="203200" cy="1529739"/>
                  <a:chOff x="3784601" y="1396874"/>
                  <a:chExt cx="203200" cy="1529739"/>
                </a:xfrm>
              </p:grpSpPr>
              <p:sp>
                <p:nvSpPr>
                  <p:cNvPr id="652" name="Oval 651">
                    <a:extLst>
                      <a:ext uri="{FF2B5EF4-FFF2-40B4-BE49-F238E27FC236}">
                        <a16:creationId xmlns:a16="http://schemas.microsoft.com/office/drawing/2014/main" id="{EE12863C-CC5F-604B-A4FF-055F668832CA}"/>
                      </a:ext>
                    </a:extLst>
                  </p:cNvPr>
                  <p:cNvSpPr/>
                  <p:nvPr/>
                </p:nvSpPr>
                <p:spPr>
                  <a:xfrm>
                    <a:off x="3784601" y="139687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/>
                  </a:p>
                </p:txBody>
              </p:sp>
              <p:sp>
                <p:nvSpPr>
                  <p:cNvPr id="653" name="Oval 652">
                    <a:extLst>
                      <a:ext uri="{FF2B5EF4-FFF2-40B4-BE49-F238E27FC236}">
                        <a16:creationId xmlns:a16="http://schemas.microsoft.com/office/drawing/2014/main" id="{34621B80-58E8-A747-9892-3B94D94F900E}"/>
                      </a:ext>
                    </a:extLst>
                  </p:cNvPr>
                  <p:cNvSpPr/>
                  <p:nvPr/>
                </p:nvSpPr>
                <p:spPr>
                  <a:xfrm>
                    <a:off x="3784601" y="1769469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54" name="Oval 653">
                    <a:extLst>
                      <a:ext uri="{FF2B5EF4-FFF2-40B4-BE49-F238E27FC236}">
                        <a16:creationId xmlns:a16="http://schemas.microsoft.com/office/drawing/2014/main" id="{B8DAEB67-2299-894A-BF21-31C78496C671}"/>
                      </a:ext>
                    </a:extLst>
                  </p:cNvPr>
                  <p:cNvSpPr/>
                  <p:nvPr/>
                </p:nvSpPr>
                <p:spPr>
                  <a:xfrm>
                    <a:off x="3784601" y="2142064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p:sp>
                <p:nvSpPr>
                  <p:cNvPr id="655" name="Oval 654">
                    <a:extLst>
                      <a:ext uri="{FF2B5EF4-FFF2-40B4-BE49-F238E27FC236}">
                        <a16:creationId xmlns:a16="http://schemas.microsoft.com/office/drawing/2014/main" id="{299649A5-387B-0E44-AB72-74C2EEDFBF81}"/>
                      </a:ext>
                    </a:extLst>
                  </p:cNvPr>
                  <p:cNvSpPr/>
                  <p:nvPr/>
                </p:nvSpPr>
                <p:spPr>
                  <a:xfrm>
                    <a:off x="3784601" y="2743198"/>
                    <a:ext cx="203200" cy="18341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/>
                  </a:p>
                </p:txBody>
              </p: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0">
                    <p14:nvContentPartPr>
                      <p14:cNvPr id="656" name="Ink 655">
                        <a:extLst>
                          <a:ext uri="{FF2B5EF4-FFF2-40B4-BE49-F238E27FC236}">
                            <a16:creationId xmlns:a16="http://schemas.microsoft.com/office/drawing/2014/main" id="{804E60E8-AEAE-8E4A-9054-9112DD0462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656" name="Ink 655">
                        <a:extLst>
                          <a:ext uri="{FF2B5EF4-FFF2-40B4-BE49-F238E27FC236}">
                            <a16:creationId xmlns:a16="http://schemas.microsoft.com/office/drawing/2014/main" id="{804E60E8-AEAE-8E4A-9054-9112DD0462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1">
                    <p14:nvContentPartPr>
                      <p14:cNvPr id="657" name="Ink 656">
                        <a:extLst>
                          <a:ext uri="{FF2B5EF4-FFF2-40B4-BE49-F238E27FC236}">
                            <a16:creationId xmlns:a16="http://schemas.microsoft.com/office/drawing/2014/main" id="{A469AB31-C4FD-B143-A624-3C92CABBC6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657" name="Ink 656">
                        <a:extLst>
                          <a:ext uri="{FF2B5EF4-FFF2-40B4-BE49-F238E27FC236}">
                            <a16:creationId xmlns:a16="http://schemas.microsoft.com/office/drawing/2014/main" id="{A469AB31-C4FD-B143-A624-3C92CABBC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2">
                    <p14:nvContentPartPr>
                      <p14:cNvPr id="658" name="Ink 657">
                        <a:extLst>
                          <a:ext uri="{FF2B5EF4-FFF2-40B4-BE49-F238E27FC236}">
                            <a16:creationId xmlns:a16="http://schemas.microsoft.com/office/drawing/2014/main" id="{EB12D714-B708-7E41-A1C6-91C8B80F1C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658" name="Ink 657">
                        <a:extLst>
                          <a:ext uri="{FF2B5EF4-FFF2-40B4-BE49-F238E27FC236}">
                            <a16:creationId xmlns:a16="http://schemas.microsoft.com/office/drawing/2014/main" id="{EB12D714-B708-7E41-A1C6-91C8B80F1C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80" name="Group 579">
                  <a:extLst>
                    <a:ext uri="{FF2B5EF4-FFF2-40B4-BE49-F238E27FC236}">
                      <a16:creationId xmlns:a16="http://schemas.microsoft.com/office/drawing/2014/main" id="{CBEA2E69-D413-EC45-96E7-B942CF244461}"/>
                    </a:ext>
                  </a:extLst>
                </p:cNvPr>
                <p:cNvGrpSpPr/>
                <p:nvPr/>
              </p:nvGrpSpPr>
              <p:grpSpPr>
                <a:xfrm>
                  <a:off x="6138324" y="2980522"/>
                  <a:ext cx="740160" cy="1475640"/>
                  <a:chOff x="3982573" y="1453827"/>
                  <a:chExt cx="740160" cy="14756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3">
                    <p14:nvContentPartPr>
                      <p14:cNvPr id="635" name="Ink 634">
                        <a:extLst>
                          <a:ext uri="{FF2B5EF4-FFF2-40B4-BE49-F238E27FC236}">
                            <a16:creationId xmlns:a16="http://schemas.microsoft.com/office/drawing/2014/main" id="{336E6DD8-0940-E548-9DD7-C317C46789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5173" y="1453827"/>
                      <a:ext cx="703800" cy="75600"/>
                    </p14:xfrm>
                  </p:contentPart>
                </mc:Choice>
                <mc:Fallback>
                  <p:pic>
                    <p:nvPicPr>
                      <p:cNvPr id="635" name="Ink 634">
                        <a:extLst>
                          <a:ext uri="{FF2B5EF4-FFF2-40B4-BE49-F238E27FC236}">
                            <a16:creationId xmlns:a16="http://schemas.microsoft.com/office/drawing/2014/main" id="{336E6DD8-0940-E548-9DD7-C317C4678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81638" y="1438207"/>
                        <a:ext cx="730328" cy="106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4">
                    <p14:nvContentPartPr>
                      <p14:cNvPr id="636" name="Ink 635">
                        <a:extLst>
                          <a:ext uri="{FF2B5EF4-FFF2-40B4-BE49-F238E27FC236}">
                            <a16:creationId xmlns:a16="http://schemas.microsoft.com/office/drawing/2014/main" id="{BB752D82-4B60-474C-9241-7394A7715E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0493" y="1540227"/>
                      <a:ext cx="716040" cy="1267560"/>
                    </p14:xfrm>
                  </p:contentPart>
                </mc:Choice>
                <mc:Fallback>
                  <p:pic>
                    <p:nvPicPr>
                      <p:cNvPr id="636" name="Ink 635">
                        <a:extLst>
                          <a:ext uri="{FF2B5EF4-FFF2-40B4-BE49-F238E27FC236}">
                            <a16:creationId xmlns:a16="http://schemas.microsoft.com/office/drawing/2014/main" id="{BB752D82-4B60-474C-9241-7394A7715E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77494" y="1524524"/>
                        <a:ext cx="742580" cy="12983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5">
                    <p14:nvContentPartPr>
                      <p14:cNvPr id="637" name="Ink 636">
                        <a:extLst>
                          <a:ext uri="{FF2B5EF4-FFF2-40B4-BE49-F238E27FC236}">
                            <a16:creationId xmlns:a16="http://schemas.microsoft.com/office/drawing/2014/main" id="{15FCBF8F-61E1-494C-ACA0-4AD8BA79CE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6613" y="1568667"/>
                      <a:ext cx="651600" cy="282600"/>
                    </p14:xfrm>
                  </p:contentPart>
                </mc:Choice>
                <mc:Fallback>
                  <p:pic>
                    <p:nvPicPr>
                      <p:cNvPr id="637" name="Ink 636">
                        <a:extLst>
                          <a:ext uri="{FF2B5EF4-FFF2-40B4-BE49-F238E27FC236}">
                            <a16:creationId xmlns:a16="http://schemas.microsoft.com/office/drawing/2014/main" id="{15FCBF8F-61E1-494C-ACA0-4AD8BA79C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983083" y="1552967"/>
                        <a:ext cx="678119" cy="3133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6">
                    <p14:nvContentPartPr>
                      <p14:cNvPr id="638" name="Ink 637">
                        <a:extLst>
                          <a:ext uri="{FF2B5EF4-FFF2-40B4-BE49-F238E27FC236}">
                            <a16:creationId xmlns:a16="http://schemas.microsoft.com/office/drawing/2014/main" id="{4B407F6F-16BA-574E-8BBB-0145073BF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773" y="1853067"/>
                      <a:ext cx="637560" cy="65880"/>
                    </p14:xfrm>
                  </p:contentPart>
                </mc:Choice>
                <mc:Fallback>
                  <p:pic>
                    <p:nvPicPr>
                      <p:cNvPr id="638" name="Ink 637">
                        <a:extLst>
                          <a:ext uri="{FF2B5EF4-FFF2-40B4-BE49-F238E27FC236}">
                            <a16:creationId xmlns:a16="http://schemas.microsoft.com/office/drawing/2014/main" id="{4B407F6F-16BA-574E-8BBB-0145073BF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003784" y="1837381"/>
                        <a:ext cx="664080" cy="966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7">
                    <p14:nvContentPartPr>
                      <p14:cNvPr id="639" name="Ink 638">
                        <a:extLst>
                          <a:ext uri="{FF2B5EF4-FFF2-40B4-BE49-F238E27FC236}">
                            <a16:creationId xmlns:a16="http://schemas.microsoft.com/office/drawing/2014/main" id="{C14C73BD-8CE3-764A-8D7C-FC2BBA2499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7333" y="1882227"/>
                      <a:ext cx="624240" cy="415080"/>
                    </p14:xfrm>
                  </p:contentPart>
                </mc:Choice>
                <mc:Fallback>
                  <p:pic>
                    <p:nvPicPr>
                      <p:cNvPr id="639" name="Ink 638">
                        <a:extLst>
                          <a:ext uri="{FF2B5EF4-FFF2-40B4-BE49-F238E27FC236}">
                            <a16:creationId xmlns:a16="http://schemas.microsoft.com/office/drawing/2014/main" id="{C14C73BD-8CE3-764A-8D7C-FC2BBA249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83798" y="1866528"/>
                        <a:ext cx="650769" cy="445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8">
                    <p14:nvContentPartPr>
                      <p14:cNvPr id="640" name="Ink 639">
                        <a:extLst>
                          <a:ext uri="{FF2B5EF4-FFF2-40B4-BE49-F238E27FC236}">
                            <a16:creationId xmlns:a16="http://schemas.microsoft.com/office/drawing/2014/main" id="{64A9B330-FF73-0742-A506-D1DC7525D9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733" y="1881867"/>
                      <a:ext cx="661680" cy="743760"/>
                    </p14:xfrm>
                  </p:contentPart>
                </mc:Choice>
                <mc:Fallback>
                  <p:pic>
                    <p:nvPicPr>
                      <p:cNvPr id="640" name="Ink 639">
                        <a:extLst>
                          <a:ext uri="{FF2B5EF4-FFF2-40B4-BE49-F238E27FC236}">
                            <a16:creationId xmlns:a16="http://schemas.microsoft.com/office/drawing/2014/main" id="{64A9B330-FF73-0742-A506-D1DC7525D9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980196" y="1866176"/>
                        <a:ext cx="688212" cy="7745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29">
                    <p14:nvContentPartPr>
                      <p14:cNvPr id="641" name="Ink 640">
                        <a:extLst>
                          <a:ext uri="{FF2B5EF4-FFF2-40B4-BE49-F238E27FC236}">
                            <a16:creationId xmlns:a16="http://schemas.microsoft.com/office/drawing/2014/main" id="{961EC77E-747B-A74D-AF8F-647C1B4CD6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2573" y="1570827"/>
                      <a:ext cx="513720" cy="700560"/>
                    </p14:xfrm>
                  </p:contentPart>
                </mc:Choice>
                <mc:Fallback>
                  <p:pic>
                    <p:nvPicPr>
                      <p:cNvPr id="641" name="Ink 640">
                        <a:extLst>
                          <a:ext uri="{FF2B5EF4-FFF2-40B4-BE49-F238E27FC236}">
                            <a16:creationId xmlns:a16="http://schemas.microsoft.com/office/drawing/2014/main" id="{961EC77E-747B-A74D-AF8F-647C1B4CD6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969040" y="1555133"/>
                        <a:ext cx="540245" cy="7313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0">
                    <p14:nvContentPartPr>
                      <p14:cNvPr id="642" name="Ink 641">
                        <a:extLst>
                          <a:ext uri="{FF2B5EF4-FFF2-40B4-BE49-F238E27FC236}">
                            <a16:creationId xmlns:a16="http://schemas.microsoft.com/office/drawing/2014/main" id="{10148613-4352-F348-A495-CE05F330C9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7773" y="1963587"/>
                      <a:ext cx="714960" cy="332280"/>
                    </p14:xfrm>
                  </p:contentPart>
                </mc:Choice>
                <mc:Fallback>
                  <p:pic>
                    <p:nvPicPr>
                      <p:cNvPr id="642" name="Ink 641">
                        <a:extLst>
                          <a:ext uri="{FF2B5EF4-FFF2-40B4-BE49-F238E27FC236}">
                            <a16:creationId xmlns:a16="http://schemas.microsoft.com/office/drawing/2014/main" id="{10148613-4352-F348-A495-CE05F330C9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994232" y="1947884"/>
                        <a:ext cx="741500" cy="3630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1">
                    <p14:nvContentPartPr>
                      <p14:cNvPr id="643" name="Ink 642">
                        <a:extLst>
                          <a:ext uri="{FF2B5EF4-FFF2-40B4-BE49-F238E27FC236}">
                            <a16:creationId xmlns:a16="http://schemas.microsoft.com/office/drawing/2014/main" id="{3112442E-747E-3143-8F0D-0A1094324EF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93373" y="2278947"/>
                      <a:ext cx="581040" cy="59400"/>
                    </p14:xfrm>
                  </p:contentPart>
                </mc:Choice>
                <mc:Fallback>
                  <p:pic>
                    <p:nvPicPr>
                      <p:cNvPr id="643" name="Ink 642">
                        <a:extLst>
                          <a:ext uri="{FF2B5EF4-FFF2-40B4-BE49-F238E27FC236}">
                            <a16:creationId xmlns:a16="http://schemas.microsoft.com/office/drawing/2014/main" id="{3112442E-747E-3143-8F0D-0A1094324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979835" y="2263315"/>
                        <a:ext cx="607574" cy="900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2">
                    <p14:nvContentPartPr>
                      <p14:cNvPr id="644" name="Ink 643">
                        <a:extLst>
                          <a:ext uri="{FF2B5EF4-FFF2-40B4-BE49-F238E27FC236}">
                            <a16:creationId xmlns:a16="http://schemas.microsoft.com/office/drawing/2014/main" id="{E56569CE-0D15-7E49-9BD7-F5ECE834A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7973" y="2296587"/>
                      <a:ext cx="596520" cy="495000"/>
                    </p14:xfrm>
                  </p:contentPart>
                </mc:Choice>
                <mc:Fallback>
                  <p:pic>
                    <p:nvPicPr>
                      <p:cNvPr id="644" name="Ink 643">
                        <a:extLst>
                          <a:ext uri="{FF2B5EF4-FFF2-40B4-BE49-F238E27FC236}">
                            <a16:creationId xmlns:a16="http://schemas.microsoft.com/office/drawing/2014/main" id="{E56569CE-0D15-7E49-9BD7-F5ECE834A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974440" y="2280903"/>
                        <a:ext cx="623044" cy="525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3">
                    <p14:nvContentPartPr>
                      <p14:cNvPr id="645" name="Ink 644">
                        <a:extLst>
                          <a:ext uri="{FF2B5EF4-FFF2-40B4-BE49-F238E27FC236}">
                            <a16:creationId xmlns:a16="http://schemas.microsoft.com/office/drawing/2014/main" id="{C4159C49-A02F-304B-94DE-6C08E4AA4C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6053" y="1652547"/>
                      <a:ext cx="601200" cy="1157400"/>
                    </p14:xfrm>
                  </p:contentPart>
                </mc:Choice>
                <mc:Fallback>
                  <p:pic>
                    <p:nvPicPr>
                      <p:cNvPr id="645" name="Ink 644">
                        <a:extLst>
                          <a:ext uri="{FF2B5EF4-FFF2-40B4-BE49-F238E27FC236}">
                            <a16:creationId xmlns:a16="http://schemas.microsoft.com/office/drawing/2014/main" id="{C4159C49-A02F-304B-94DE-6C08E4AA4C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03054" y="1636847"/>
                        <a:ext cx="627739" cy="11881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646" name="Group 645">
                    <a:extLst>
                      <a:ext uri="{FF2B5EF4-FFF2-40B4-BE49-F238E27FC236}">
                        <a16:creationId xmlns:a16="http://schemas.microsoft.com/office/drawing/2014/main" id="{96D2E3CC-9133-2C43-A947-D28B2263BB66}"/>
                      </a:ext>
                    </a:extLst>
                  </p:cNvPr>
                  <p:cNvGrpSpPr/>
                  <p:nvPr/>
                </p:nvGrpSpPr>
                <p:grpSpPr>
                  <a:xfrm>
                    <a:off x="3988333" y="1520427"/>
                    <a:ext cx="732240" cy="1300320"/>
                    <a:chOff x="3988333" y="1520427"/>
                    <a:chExt cx="732240" cy="1300320"/>
                  </a:xfrm>
                </p:grpSpPr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4">
                      <p14:nvContentPartPr>
                        <p14:cNvPr id="649" name="Ink 648">
                          <a:extLst>
                            <a:ext uri="{FF2B5EF4-FFF2-40B4-BE49-F238E27FC236}">
                              <a16:creationId xmlns:a16="http://schemas.microsoft.com/office/drawing/2014/main" id="{A4A91DE7-F4DF-D146-9E21-C0D5E100992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988333" y="1520427"/>
                        <a:ext cx="732240" cy="348120"/>
                      </p14:xfrm>
                    </p:contentPart>
                  </mc:Choice>
                  <mc:Fallback>
                    <p:pic>
                      <p:nvPicPr>
                        <p:cNvPr id="649" name="Ink 648">
                          <a:extLst>
                            <a:ext uri="{FF2B5EF4-FFF2-40B4-BE49-F238E27FC236}">
                              <a16:creationId xmlns:a16="http://schemas.microsoft.com/office/drawing/2014/main" id="{A4A91DE7-F4DF-D146-9E21-C0D5E10099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3975335" y="1504746"/>
                          <a:ext cx="758778" cy="37885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5">
                      <p14:nvContentPartPr>
                        <p14:cNvPr id="650" name="Ink 649">
                          <a:extLst>
                            <a:ext uri="{FF2B5EF4-FFF2-40B4-BE49-F238E27FC236}">
                              <a16:creationId xmlns:a16="http://schemas.microsoft.com/office/drawing/2014/main" id="{B4B5C8AE-081C-B747-A462-C852404B6FC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05613" y="1526907"/>
                        <a:ext cx="677520" cy="747360"/>
                      </p14:xfrm>
                    </p:contentPart>
                  </mc:Choice>
                  <mc:Fallback>
                    <p:pic>
                      <p:nvPicPr>
                        <p:cNvPr id="650" name="Ink 649">
                          <a:extLst>
                            <a:ext uri="{FF2B5EF4-FFF2-40B4-BE49-F238E27FC236}">
                              <a16:creationId xmlns:a16="http://schemas.microsoft.com/office/drawing/2014/main" id="{B4B5C8AE-081C-B747-A462-C852404B6FC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3992073" y="1511206"/>
                          <a:ext cx="704058" cy="77813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>
                  <mc:Choice xmlns:p14="http://schemas.microsoft.com/office/powerpoint/2010/main" Requires="p14">
                    <p:contentPart p14:bwMode="auto" r:id="rId136">
                      <p14:nvContentPartPr>
                        <p14:cNvPr id="651" name="Ink 650">
                          <a:extLst>
                            <a:ext uri="{FF2B5EF4-FFF2-40B4-BE49-F238E27FC236}">
                              <a16:creationId xmlns:a16="http://schemas.microsoft.com/office/drawing/2014/main" id="{7AF48EB6-F18D-494A-B63E-8D88059605C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4019653" y="1894827"/>
                        <a:ext cx="610560" cy="925920"/>
                      </p14:xfrm>
                    </p:contentPart>
                  </mc:Choice>
                  <mc:Fallback>
                    <p:pic>
                      <p:nvPicPr>
                        <p:cNvPr id="651" name="Ink 650">
                          <a:extLst>
                            <a:ext uri="{FF2B5EF4-FFF2-40B4-BE49-F238E27FC236}">
                              <a16:creationId xmlns:a16="http://schemas.microsoft.com/office/drawing/2014/main" id="{7AF48EB6-F18D-494A-B63E-8D88059605C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4006121" y="1879751"/>
                          <a:ext cx="637083" cy="9567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7">
                    <p14:nvContentPartPr>
                      <p14:cNvPr id="647" name="Ink 646">
                        <a:extLst>
                          <a:ext uri="{FF2B5EF4-FFF2-40B4-BE49-F238E27FC236}">
                            <a16:creationId xmlns:a16="http://schemas.microsoft.com/office/drawing/2014/main" id="{8D84F26C-980F-7142-B34D-EF33D5FCF8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0573" y="2327187"/>
                      <a:ext cx="687240" cy="512640"/>
                    </p14:xfrm>
                  </p:contentPart>
                </mc:Choice>
                <mc:Fallback>
                  <p:pic>
                    <p:nvPicPr>
                      <p:cNvPr id="647" name="Ink 646">
                        <a:extLst>
                          <a:ext uri="{FF2B5EF4-FFF2-40B4-BE49-F238E27FC236}">
                            <a16:creationId xmlns:a16="http://schemas.microsoft.com/office/drawing/2014/main" id="{8D84F26C-980F-7142-B34D-EF33D5FCF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987576" y="2311500"/>
                        <a:ext cx="713776" cy="5433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38">
                    <p14:nvContentPartPr>
                      <p14:cNvPr id="648" name="Ink 647">
                        <a:extLst>
                          <a:ext uri="{FF2B5EF4-FFF2-40B4-BE49-F238E27FC236}">
                            <a16:creationId xmlns:a16="http://schemas.microsoft.com/office/drawing/2014/main" id="{610A3FC8-9F8A-3A4E-BFFD-2B5B47DCC7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22173" y="2828667"/>
                      <a:ext cx="677520" cy="100800"/>
                    </p14:xfrm>
                  </p:contentPart>
                </mc:Choice>
                <mc:Fallback>
                  <p:pic>
                    <p:nvPicPr>
                      <p:cNvPr id="648" name="Ink 647">
                        <a:extLst>
                          <a:ext uri="{FF2B5EF4-FFF2-40B4-BE49-F238E27FC236}">
                            <a16:creationId xmlns:a16="http://schemas.microsoft.com/office/drawing/2014/main" id="{610A3FC8-9F8A-3A4E-BFFD-2B5B47DCC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009175" y="2813015"/>
                        <a:ext cx="704058" cy="1314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cxnSp>
              <p:nvCxnSpPr>
                <p:cNvPr id="581" name="Straight Arrow Connector 580">
                  <a:extLst>
                    <a:ext uri="{FF2B5EF4-FFF2-40B4-BE49-F238E27FC236}">
                      <a16:creationId xmlns:a16="http://schemas.microsoft.com/office/drawing/2014/main" id="{B0A60C87-F616-C847-B8B2-E89878EB4745}"/>
                    </a:ext>
                  </a:extLst>
                </p:cNvPr>
                <p:cNvCxnSpPr>
                  <a:cxnSpLocks/>
                  <a:stCxn id="796" idx="6"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Arrow Connector 581">
                  <a:extLst>
                    <a:ext uri="{FF2B5EF4-FFF2-40B4-BE49-F238E27FC236}">
                      <a16:creationId xmlns:a16="http://schemas.microsoft.com/office/drawing/2014/main" id="{BEB8A2D0-A9A1-5A43-8331-29C7B99EF079}"/>
                    </a:ext>
                  </a:extLst>
                </p:cNvPr>
                <p:cNvCxnSpPr/>
                <p:nvPr/>
              </p:nvCxnSpPr>
              <p:spPr>
                <a:xfrm flipV="1">
                  <a:off x="2533845" y="1068760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Arrow Connector 582">
                  <a:extLst>
                    <a:ext uri="{FF2B5EF4-FFF2-40B4-BE49-F238E27FC236}">
                      <a16:creationId xmlns:a16="http://schemas.microsoft.com/office/drawing/2014/main" id="{92273F6A-BB5D-B44F-A8FF-8888CFC2A8C7}"/>
                    </a:ext>
                  </a:extLst>
                </p:cNvPr>
                <p:cNvCxnSpPr/>
                <p:nvPr/>
              </p:nvCxnSpPr>
              <p:spPr>
                <a:xfrm flipV="1">
                  <a:off x="2548678" y="1440026"/>
                  <a:ext cx="1556727" cy="4510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>
                  <a:extLst>
                    <a:ext uri="{FF2B5EF4-FFF2-40B4-BE49-F238E27FC236}">
                      <a16:creationId xmlns:a16="http://schemas.microsoft.com/office/drawing/2014/main" id="{66F7BE7D-219C-E843-86D1-1657CF4BB112}"/>
                    </a:ext>
                  </a:extLst>
                </p:cNvPr>
                <p:cNvCxnSpPr>
                  <a:cxnSpLocks/>
                  <a:endCxn id="707" idx="2"/>
                </p:cNvCxnSpPr>
                <p:nvPr/>
              </p:nvCxnSpPr>
              <p:spPr>
                <a:xfrm>
                  <a:off x="2530588" y="2874470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Arrow Connector 584">
                  <a:extLst>
                    <a:ext uri="{FF2B5EF4-FFF2-40B4-BE49-F238E27FC236}">
                      <a16:creationId xmlns:a16="http://schemas.microsoft.com/office/drawing/2014/main" id="{0E8BEF0A-BA42-3748-A153-9DAA01F6F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8478" y="3247979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Arrow Connector 585">
                  <a:extLst>
                    <a:ext uri="{FF2B5EF4-FFF2-40B4-BE49-F238E27FC236}">
                      <a16:creationId xmlns:a16="http://schemas.microsoft.com/office/drawing/2014/main" id="{77B0F8B2-BF1E-9A43-9F16-DAC78DB32F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2356" y="3643985"/>
                  <a:ext cx="1540947" cy="1409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Arrow Connector 586">
                  <a:extLst>
                    <a:ext uri="{FF2B5EF4-FFF2-40B4-BE49-F238E27FC236}">
                      <a16:creationId xmlns:a16="http://schemas.microsoft.com/office/drawing/2014/main" id="{787EFC35-9D9B-9542-BC79-14054E1A8FAE}"/>
                    </a:ext>
                  </a:extLst>
                </p:cNvPr>
                <p:cNvCxnSpPr>
                  <a:cxnSpLocks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8157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Arrow Connector 587">
                  <a:extLst>
                    <a:ext uri="{FF2B5EF4-FFF2-40B4-BE49-F238E27FC236}">
                      <a16:creationId xmlns:a16="http://schemas.microsoft.com/office/drawing/2014/main" id="{5FA89B27-4852-FE44-A3E1-25CD27A27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48678" y="1085879"/>
                  <a:ext cx="1556727" cy="8157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Arrow Connector 588">
                  <a:extLst>
                    <a:ext uri="{FF2B5EF4-FFF2-40B4-BE49-F238E27FC236}">
                      <a16:creationId xmlns:a16="http://schemas.microsoft.com/office/drawing/2014/main" id="{9A327F88-91F0-3041-AAA7-99B1DB810381}"/>
                    </a:ext>
                  </a:extLst>
                </p:cNvPr>
                <p:cNvCxnSpPr>
                  <a:cxnSpLocks/>
                  <a:stCxn id="715" idx="6"/>
                  <a:endCxn id="707" idx="2"/>
                </p:cNvCxnSpPr>
                <p:nvPr/>
              </p:nvCxnSpPr>
              <p:spPr>
                <a:xfrm flipV="1">
                  <a:off x="2535337" y="3015442"/>
                  <a:ext cx="1536198" cy="24568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9A6CC11A-1656-284F-896C-E216DDB90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38803" y="3414333"/>
                  <a:ext cx="1532732" cy="22908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Arrow Connector 590">
                  <a:extLst>
                    <a:ext uri="{FF2B5EF4-FFF2-40B4-BE49-F238E27FC236}">
                      <a16:creationId xmlns:a16="http://schemas.microsoft.com/office/drawing/2014/main" id="{2F986F4C-DFD2-394F-8DDF-1E8212D5810C}"/>
                    </a:ext>
                  </a:extLst>
                </p:cNvPr>
                <p:cNvCxnSpPr>
                  <a:cxnSpLocks/>
                  <a:stCxn id="796" idx="6"/>
                  <a:endCxn id="790" idx="2"/>
                </p:cNvCxnSpPr>
                <p:nvPr/>
              </p:nvCxnSpPr>
              <p:spPr>
                <a:xfrm flipV="1">
                  <a:off x="2548678" y="1076630"/>
                  <a:ext cx="1556727" cy="784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Arrow Connector 591">
                  <a:extLst>
                    <a:ext uri="{FF2B5EF4-FFF2-40B4-BE49-F238E27FC236}">
                      <a16:creationId xmlns:a16="http://schemas.microsoft.com/office/drawing/2014/main" id="{AC32EFD5-FDED-6041-BA92-C09ADC3771EE}"/>
                    </a:ext>
                  </a:extLst>
                </p:cNvPr>
                <p:cNvCxnSpPr>
                  <a:cxnSpLocks/>
                  <a:stCxn id="796" idx="6"/>
                  <a:endCxn id="791" idx="2"/>
                </p:cNvCxnSpPr>
                <p:nvPr/>
              </p:nvCxnSpPr>
              <p:spPr>
                <a:xfrm>
                  <a:off x="2548678" y="1155101"/>
                  <a:ext cx="1556727" cy="294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Arrow Connector 592">
                  <a:extLst>
                    <a:ext uri="{FF2B5EF4-FFF2-40B4-BE49-F238E27FC236}">
                      <a16:creationId xmlns:a16="http://schemas.microsoft.com/office/drawing/2014/main" id="{54615866-B7DC-2A4F-8FAD-9692F2C50A7D}"/>
                    </a:ext>
                  </a:extLst>
                </p:cNvPr>
                <p:cNvCxnSpPr>
                  <a:cxnSpLocks/>
                  <a:stCxn id="796" idx="6"/>
                  <a:endCxn id="792" idx="2"/>
                </p:cNvCxnSpPr>
                <p:nvPr/>
              </p:nvCxnSpPr>
              <p:spPr>
                <a:xfrm>
                  <a:off x="2548678" y="1155101"/>
                  <a:ext cx="1556727" cy="8952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CAF3FFA2-2D47-7746-9C4F-44FE6E3E0608}"/>
                    </a:ext>
                  </a:extLst>
                </p:cNvPr>
                <p:cNvGrpSpPr/>
                <p:nvPr/>
              </p:nvGrpSpPr>
              <p:grpSpPr>
                <a:xfrm>
                  <a:off x="2542094" y="1155101"/>
                  <a:ext cx="1559199" cy="3206665"/>
                  <a:chOff x="2542094" y="1155101"/>
                  <a:chExt cx="1559199" cy="3206665"/>
                </a:xfrm>
              </p:grpSpPr>
              <p:cxnSp>
                <p:nvCxnSpPr>
                  <p:cNvPr id="631" name="Straight Arrow Connector 630">
                    <a:extLst>
                      <a:ext uri="{FF2B5EF4-FFF2-40B4-BE49-F238E27FC236}">
                        <a16:creationId xmlns:a16="http://schemas.microsoft.com/office/drawing/2014/main" id="{5D84F074-7D13-0E45-AFFC-3193567ED977}"/>
                      </a:ext>
                    </a:extLst>
                  </p:cNvPr>
                  <p:cNvCxnSpPr>
                    <a:cxnSpLocks/>
                    <a:stCxn id="796" idx="6"/>
                    <a:endCxn id="707" idx="3"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Arrow Connector 631">
                    <a:extLst>
                      <a:ext uri="{FF2B5EF4-FFF2-40B4-BE49-F238E27FC236}">
                        <a16:creationId xmlns:a16="http://schemas.microsoft.com/office/drawing/2014/main" id="{5A68304E-A805-7B44-AB4E-A824B92317D8}"/>
                      </a:ext>
                    </a:extLst>
                  </p:cNvPr>
                  <p:cNvCxnSpPr>
                    <a:cxnSpLocks/>
                    <a:endCxn id="708" idx="2"/>
                  </p:cNvCxnSpPr>
                  <p:nvPr/>
                </p:nvCxnSpPr>
                <p:spPr>
                  <a:xfrm>
                    <a:off x="2557774" y="1200530"/>
                    <a:ext cx="1513761" cy="21875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Arrow Connector 632">
                    <a:extLst>
                      <a:ext uri="{FF2B5EF4-FFF2-40B4-BE49-F238E27FC236}">
                        <a16:creationId xmlns:a16="http://schemas.microsoft.com/office/drawing/2014/main" id="{F857946E-0072-EF4C-90D3-1AB6141E2282}"/>
                      </a:ext>
                    </a:extLst>
                  </p:cNvPr>
                  <p:cNvCxnSpPr>
                    <a:cxnSpLocks/>
                    <a:endCxn id="709" idx="2"/>
                  </p:cNvCxnSpPr>
                  <p:nvPr/>
                </p:nvCxnSpPr>
                <p:spPr>
                  <a:xfrm>
                    <a:off x="2542094" y="1175148"/>
                    <a:ext cx="1529441" cy="25854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Arrow Connector 633">
                    <a:extLst>
                      <a:ext uri="{FF2B5EF4-FFF2-40B4-BE49-F238E27FC236}">
                        <a16:creationId xmlns:a16="http://schemas.microsoft.com/office/drawing/2014/main" id="{56F025EC-C25D-DF46-BE17-E0B68CB4C86D}"/>
                      </a:ext>
                    </a:extLst>
                  </p:cNvPr>
                  <p:cNvCxnSpPr>
                    <a:cxnSpLocks/>
                    <a:stCxn id="796" idx="6"/>
                    <a:endCxn id="710" idx="2"/>
                  </p:cNvCxnSpPr>
                  <p:nvPr/>
                </p:nvCxnSpPr>
                <p:spPr>
                  <a:xfrm>
                    <a:off x="2548678" y="1155101"/>
                    <a:ext cx="1522857" cy="320666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E4A00B54-C76A-3E4A-8C38-CB78F1369C95}"/>
                    </a:ext>
                  </a:extLst>
                </p:cNvPr>
                <p:cNvGrpSpPr/>
                <p:nvPr/>
              </p:nvGrpSpPr>
              <p:grpSpPr>
                <a:xfrm>
                  <a:off x="2540091" y="1518447"/>
                  <a:ext cx="1559199" cy="2843319"/>
                  <a:chOff x="2542094" y="1155101"/>
                  <a:chExt cx="1559199" cy="2843319"/>
                </a:xfrm>
              </p:grpSpPr>
              <p:cxnSp>
                <p:nvCxnSpPr>
                  <p:cNvPr id="627" name="Straight Arrow Connector 626">
                    <a:extLst>
                      <a:ext uri="{FF2B5EF4-FFF2-40B4-BE49-F238E27FC236}">
                        <a16:creationId xmlns:a16="http://schemas.microsoft.com/office/drawing/2014/main" id="{135F91DC-9246-7F49-BD0C-C5BC17079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8" name="Straight Arrow Connector 627">
                    <a:extLst>
                      <a:ext uri="{FF2B5EF4-FFF2-40B4-BE49-F238E27FC236}">
                        <a16:creationId xmlns:a16="http://schemas.microsoft.com/office/drawing/2014/main" id="{A6EC8E9A-D0CC-DA4D-AE43-2302446CB0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57774" y="1200530"/>
                    <a:ext cx="1513761" cy="218750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9" name="Straight Arrow Connector 628">
                    <a:extLst>
                      <a:ext uri="{FF2B5EF4-FFF2-40B4-BE49-F238E27FC236}">
                        <a16:creationId xmlns:a16="http://schemas.microsoft.com/office/drawing/2014/main" id="{FB9ECCAC-A98B-E747-836F-A9062ACC28BC}"/>
                      </a:ext>
                    </a:extLst>
                  </p:cNvPr>
                  <p:cNvCxnSpPr>
                    <a:cxnSpLocks/>
                    <a:endCxn id="710" idx="2"/>
                  </p:cNvCxnSpPr>
                  <p:nvPr/>
                </p:nvCxnSpPr>
                <p:spPr>
                  <a:xfrm>
                    <a:off x="2542094" y="1175148"/>
                    <a:ext cx="1531444" cy="282327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0" name="Straight Arrow Connector 629">
                    <a:extLst>
                      <a:ext uri="{FF2B5EF4-FFF2-40B4-BE49-F238E27FC236}">
                        <a16:creationId xmlns:a16="http://schemas.microsoft.com/office/drawing/2014/main" id="{DE8BD0CF-A68B-0347-A52A-B6FB96C0AB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45939" cy="1523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96" name="Straight Arrow Connector 595">
                  <a:extLst>
                    <a:ext uri="{FF2B5EF4-FFF2-40B4-BE49-F238E27FC236}">
                      <a16:creationId xmlns:a16="http://schemas.microsoft.com/office/drawing/2014/main" id="{26821BB2-13E0-074B-9851-35427BECC840}"/>
                    </a:ext>
                  </a:extLst>
                </p:cNvPr>
                <p:cNvCxnSpPr>
                  <a:cxnSpLocks/>
                  <a:endCxn id="791" idx="2"/>
                </p:cNvCxnSpPr>
                <p:nvPr/>
              </p:nvCxnSpPr>
              <p:spPr>
                <a:xfrm flipV="1">
                  <a:off x="2557396" y="1449225"/>
                  <a:ext cx="1548009" cy="7847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Arrow Connector 596">
                  <a:extLst>
                    <a:ext uri="{FF2B5EF4-FFF2-40B4-BE49-F238E27FC236}">
                      <a16:creationId xmlns:a16="http://schemas.microsoft.com/office/drawing/2014/main" id="{B4C0D161-30DF-7843-AD31-96D8760BEF95}"/>
                    </a:ext>
                  </a:extLst>
                </p:cNvPr>
                <p:cNvCxnSpPr>
                  <a:cxnSpLocks/>
                  <a:endCxn id="792" idx="2"/>
                </p:cNvCxnSpPr>
                <p:nvPr/>
              </p:nvCxnSpPr>
              <p:spPr>
                <a:xfrm>
                  <a:off x="2531416" y="1535905"/>
                  <a:ext cx="1573989" cy="51445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Arrow Connector 597">
                  <a:extLst>
                    <a:ext uri="{FF2B5EF4-FFF2-40B4-BE49-F238E27FC236}">
                      <a16:creationId xmlns:a16="http://schemas.microsoft.com/office/drawing/2014/main" id="{15621B26-A1DD-EA46-B924-CD263F26E2C0}"/>
                    </a:ext>
                  </a:extLst>
                </p:cNvPr>
                <p:cNvCxnSpPr>
                  <a:cxnSpLocks/>
                  <a:stCxn id="798" idx="6"/>
                  <a:endCxn id="789" idx="2"/>
                </p:cNvCxnSpPr>
                <p:nvPr/>
              </p:nvCxnSpPr>
              <p:spPr>
                <a:xfrm flipV="1">
                  <a:off x="2548678" y="704035"/>
                  <a:ext cx="1556727" cy="11962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6BF05464-2D3F-354F-8692-4A0989EEB6A3}"/>
                    </a:ext>
                  </a:extLst>
                </p:cNvPr>
                <p:cNvCxnSpPr>
                  <a:cxnSpLocks/>
                  <a:stCxn id="798" idx="6"/>
                  <a:endCxn id="792" idx="2"/>
                </p:cNvCxnSpPr>
                <p:nvPr/>
              </p:nvCxnSpPr>
              <p:spPr>
                <a:xfrm>
                  <a:off x="2548678" y="1900291"/>
                  <a:ext cx="1556727" cy="1500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00BEF585-005F-6A4F-9046-DF23828EC63B}"/>
                    </a:ext>
                  </a:extLst>
                </p:cNvPr>
                <p:cNvCxnSpPr>
                  <a:cxnSpLocks/>
                  <a:stCxn id="716" idx="6"/>
                  <a:endCxn id="710" idx="2"/>
                </p:cNvCxnSpPr>
                <p:nvPr/>
              </p:nvCxnSpPr>
              <p:spPr>
                <a:xfrm>
                  <a:off x="2535337" y="3633717"/>
                  <a:ext cx="1536198" cy="7280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Arrow Connector 600">
                  <a:extLst>
                    <a:ext uri="{FF2B5EF4-FFF2-40B4-BE49-F238E27FC236}">
                      <a16:creationId xmlns:a16="http://schemas.microsoft.com/office/drawing/2014/main" id="{04A284AC-71D2-2D41-A386-B9F8F3A3EA37}"/>
                    </a:ext>
                  </a:extLst>
                </p:cNvPr>
                <p:cNvCxnSpPr>
                  <a:cxnSpLocks/>
                  <a:stCxn id="716" idx="6"/>
                  <a:endCxn id="707" idx="2"/>
                </p:cNvCxnSpPr>
                <p:nvPr/>
              </p:nvCxnSpPr>
              <p:spPr>
                <a:xfrm flipV="1">
                  <a:off x="2535337" y="3015442"/>
                  <a:ext cx="1536198" cy="6182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Arrow Connector 601">
                  <a:extLst>
                    <a:ext uri="{FF2B5EF4-FFF2-40B4-BE49-F238E27FC236}">
                      <a16:creationId xmlns:a16="http://schemas.microsoft.com/office/drawing/2014/main" id="{83FC2915-6357-9B49-ADF1-BEE952324C7D}"/>
                    </a:ext>
                  </a:extLst>
                </p:cNvPr>
                <p:cNvCxnSpPr>
                  <a:cxnSpLocks/>
                  <a:stCxn id="715" idx="6"/>
                  <a:endCxn id="709" idx="2"/>
                </p:cNvCxnSpPr>
                <p:nvPr/>
              </p:nvCxnSpPr>
              <p:spPr>
                <a:xfrm>
                  <a:off x="2535337" y="3261122"/>
                  <a:ext cx="1536198" cy="4995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FB00E5-8604-E744-8830-C0A5A0A3F75C}"/>
                    </a:ext>
                  </a:extLst>
                </p:cNvPr>
                <p:cNvCxnSpPr>
                  <a:cxnSpLocks/>
                  <a:stCxn id="715" idx="6"/>
                  <a:endCxn id="710" idx="2"/>
                </p:cNvCxnSpPr>
                <p:nvPr/>
              </p:nvCxnSpPr>
              <p:spPr>
                <a:xfrm>
                  <a:off x="2535337" y="3261122"/>
                  <a:ext cx="1536198" cy="110064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Arrow Connector 603">
                  <a:extLst>
                    <a:ext uri="{FF2B5EF4-FFF2-40B4-BE49-F238E27FC236}">
                      <a16:creationId xmlns:a16="http://schemas.microsoft.com/office/drawing/2014/main" id="{5D80069E-5AB5-E742-94F0-4116DF36BC0E}"/>
                    </a:ext>
                  </a:extLst>
                </p:cNvPr>
                <p:cNvCxnSpPr>
                  <a:cxnSpLocks/>
                  <a:stCxn id="714" idx="6"/>
                  <a:endCxn id="710" idx="1"/>
                </p:cNvCxnSpPr>
                <p:nvPr/>
              </p:nvCxnSpPr>
              <p:spPr>
                <a:xfrm>
                  <a:off x="2535337" y="2888527"/>
                  <a:ext cx="1565956" cy="140839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5" name="Straight Arrow Connector 604">
                  <a:extLst>
                    <a:ext uri="{FF2B5EF4-FFF2-40B4-BE49-F238E27FC236}">
                      <a16:creationId xmlns:a16="http://schemas.microsoft.com/office/drawing/2014/main" id="{27779B20-1ECA-FA49-AFB7-543692974F53}"/>
                    </a:ext>
                  </a:extLst>
                </p:cNvPr>
                <p:cNvCxnSpPr>
                  <a:cxnSpLocks/>
                  <a:stCxn id="714" idx="6"/>
                  <a:endCxn id="709" idx="2"/>
                </p:cNvCxnSpPr>
                <p:nvPr/>
              </p:nvCxnSpPr>
              <p:spPr>
                <a:xfrm>
                  <a:off x="2535337" y="2888527"/>
                  <a:ext cx="1536198" cy="8721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Straight Arrow Connector 605">
                  <a:extLst>
                    <a:ext uri="{FF2B5EF4-FFF2-40B4-BE49-F238E27FC236}">
                      <a16:creationId xmlns:a16="http://schemas.microsoft.com/office/drawing/2014/main" id="{17EE3C0F-8C8E-4F40-90C9-8E571A39F2CF}"/>
                    </a:ext>
                  </a:extLst>
                </p:cNvPr>
                <p:cNvCxnSpPr>
                  <a:cxnSpLocks/>
                  <a:stCxn id="714" idx="6"/>
                  <a:endCxn id="708" idx="1"/>
                </p:cNvCxnSpPr>
                <p:nvPr/>
              </p:nvCxnSpPr>
              <p:spPr>
                <a:xfrm>
                  <a:off x="2535337" y="2888527"/>
                  <a:ext cx="1565956" cy="4346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DA1B43A2-E262-DF45-BAD3-22D0B1369345}"/>
                    </a:ext>
                  </a:extLst>
                </p:cNvPr>
                <p:cNvGrpSpPr/>
                <p:nvPr/>
              </p:nvGrpSpPr>
              <p:grpSpPr>
                <a:xfrm>
                  <a:off x="2532608" y="1888712"/>
                  <a:ext cx="1568685" cy="2408207"/>
                  <a:chOff x="2542094" y="1155101"/>
                  <a:chExt cx="1568685" cy="2408207"/>
                </a:xfrm>
              </p:grpSpPr>
              <p:cxnSp>
                <p:nvCxnSpPr>
                  <p:cNvPr id="623" name="Straight Arrow Connector 622">
                    <a:extLst>
                      <a:ext uri="{FF2B5EF4-FFF2-40B4-BE49-F238E27FC236}">
                        <a16:creationId xmlns:a16="http://schemas.microsoft.com/office/drawing/2014/main" id="{969836FD-0D0F-5840-ACE1-EB4F43761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52615" cy="19251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4" name="Straight Arrow Connector 623">
                    <a:extLst>
                      <a:ext uri="{FF2B5EF4-FFF2-40B4-BE49-F238E27FC236}">
                        <a16:creationId xmlns:a16="http://schemas.microsoft.com/office/drawing/2014/main" id="{190DD005-F83D-1946-92D7-234BB620B11D}"/>
                      </a:ext>
                    </a:extLst>
                  </p:cNvPr>
                  <p:cNvCxnSpPr>
                    <a:cxnSpLocks/>
                    <a:stCxn id="798" idx="6"/>
                    <a:endCxn id="710" idx="1"/>
                  </p:cNvCxnSpPr>
                  <p:nvPr/>
                </p:nvCxnSpPr>
                <p:spPr>
                  <a:xfrm>
                    <a:off x="2558164" y="1166680"/>
                    <a:ext cx="1552615" cy="239662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5" name="Straight Arrow Connector 624">
                    <a:extLst>
                      <a:ext uri="{FF2B5EF4-FFF2-40B4-BE49-F238E27FC236}">
                        <a16:creationId xmlns:a16="http://schemas.microsoft.com/office/drawing/2014/main" id="{A6C44A19-F8F9-6F4A-999C-DBBE3812E762}"/>
                      </a:ext>
                    </a:extLst>
                  </p:cNvPr>
                  <p:cNvCxnSpPr>
                    <a:cxnSpLocks/>
                    <a:endCxn id="707" idx="2"/>
                  </p:cNvCxnSpPr>
                  <p:nvPr/>
                </p:nvCxnSpPr>
                <p:spPr>
                  <a:xfrm>
                    <a:off x="2542094" y="1175148"/>
                    <a:ext cx="1538927" cy="11066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Arrow Connector 625">
                    <a:extLst>
                      <a:ext uri="{FF2B5EF4-FFF2-40B4-BE49-F238E27FC236}">
                        <a16:creationId xmlns:a16="http://schemas.microsoft.com/office/drawing/2014/main" id="{73FB78E8-CDBE-4B42-9028-2C9E587E7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48678" y="1155101"/>
                    <a:ext cx="1545939" cy="15234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DF4B2B18-4F29-3447-980D-8BCB811D4983}"/>
                    </a:ext>
                  </a:extLst>
                </p:cNvPr>
                <p:cNvGrpSpPr/>
                <p:nvPr/>
              </p:nvGrpSpPr>
              <p:grpSpPr>
                <a:xfrm>
                  <a:off x="2535337" y="704035"/>
                  <a:ext cx="1570068" cy="2184492"/>
                  <a:chOff x="2535337" y="704035"/>
                  <a:chExt cx="1570068" cy="2184492"/>
                </a:xfrm>
              </p:grpSpPr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47B923B0-30B2-0845-A2E7-A55B047D601C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57396" y="704035"/>
                    <a:ext cx="1548009" cy="217401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Arrow Connector 619">
                    <a:extLst>
                      <a:ext uri="{FF2B5EF4-FFF2-40B4-BE49-F238E27FC236}">
                        <a16:creationId xmlns:a16="http://schemas.microsoft.com/office/drawing/2014/main" id="{CE1129D9-5F27-CA48-8EE0-8CCC586BA83B}"/>
                      </a:ext>
                    </a:extLst>
                  </p:cNvPr>
                  <p:cNvCxnSpPr>
                    <a:cxnSpLocks/>
                    <a:stCxn id="714" idx="6"/>
                    <a:endCxn id="790" idx="2"/>
                  </p:cNvCxnSpPr>
                  <p:nvPr/>
                </p:nvCxnSpPr>
                <p:spPr>
                  <a:xfrm flipV="1">
                    <a:off x="2535337" y="1076630"/>
                    <a:ext cx="1570068" cy="18118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Arrow Connector 620">
                    <a:extLst>
                      <a:ext uri="{FF2B5EF4-FFF2-40B4-BE49-F238E27FC236}">
                        <a16:creationId xmlns:a16="http://schemas.microsoft.com/office/drawing/2014/main" id="{CAFAFBD7-8F52-3A49-A21D-5F2690D8DB34}"/>
                      </a:ext>
                    </a:extLst>
                  </p:cNvPr>
                  <p:cNvCxnSpPr>
                    <a:cxnSpLocks/>
                    <a:endCxn id="791" idx="2"/>
                  </p:cNvCxnSpPr>
                  <p:nvPr/>
                </p:nvCxnSpPr>
                <p:spPr>
                  <a:xfrm flipV="1">
                    <a:off x="2565966" y="1449225"/>
                    <a:ext cx="1539439" cy="142524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Arrow Connector 621">
                    <a:extLst>
                      <a:ext uri="{FF2B5EF4-FFF2-40B4-BE49-F238E27FC236}">
                        <a16:creationId xmlns:a16="http://schemas.microsoft.com/office/drawing/2014/main" id="{DE8269C9-F780-7E49-9EE8-63CC57ED413C}"/>
                      </a:ext>
                    </a:extLst>
                  </p:cNvPr>
                  <p:cNvCxnSpPr>
                    <a:cxnSpLocks/>
                    <a:stCxn id="714" idx="6"/>
                    <a:endCxn id="792" idx="2"/>
                  </p:cNvCxnSpPr>
                  <p:nvPr/>
                </p:nvCxnSpPr>
                <p:spPr>
                  <a:xfrm flipV="1">
                    <a:off x="2535337" y="2050359"/>
                    <a:ext cx="1570068" cy="83816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1F1E2293-D3EF-564B-B1F7-6BF857F0EFE7}"/>
                    </a:ext>
                  </a:extLst>
                </p:cNvPr>
                <p:cNvGrpSpPr/>
                <p:nvPr/>
              </p:nvGrpSpPr>
              <p:grpSpPr>
                <a:xfrm>
                  <a:off x="2522356" y="704035"/>
                  <a:ext cx="1583049" cy="2570330"/>
                  <a:chOff x="2535337" y="318198"/>
                  <a:chExt cx="1583049" cy="2570330"/>
                </a:xfrm>
              </p:grpSpPr>
              <p:cxnSp>
                <p:nvCxnSpPr>
                  <p:cNvPr id="615" name="Straight Arrow Connector 614">
                    <a:extLst>
                      <a:ext uri="{FF2B5EF4-FFF2-40B4-BE49-F238E27FC236}">
                        <a16:creationId xmlns:a16="http://schemas.microsoft.com/office/drawing/2014/main" id="{C3619026-7C7F-4E48-B346-B12A12A09B89}"/>
                      </a:ext>
                    </a:extLst>
                  </p:cNvPr>
                  <p:cNvCxnSpPr>
                    <a:cxnSpLocks/>
                    <a:endCxn id="790" idx="2"/>
                  </p:cNvCxnSpPr>
                  <p:nvPr/>
                </p:nvCxnSpPr>
                <p:spPr>
                  <a:xfrm flipV="1">
                    <a:off x="2557396" y="690793"/>
                    <a:ext cx="1560990" cy="21872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Arrow Connector 615">
                    <a:extLst>
                      <a:ext uri="{FF2B5EF4-FFF2-40B4-BE49-F238E27FC236}">
                        <a16:creationId xmlns:a16="http://schemas.microsoft.com/office/drawing/2014/main" id="{CF047A3C-8BA0-C448-AE4B-5ED9ED4BE073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35337" y="318198"/>
                    <a:ext cx="1583049" cy="2570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7" name="Straight Arrow Connector 616">
                    <a:extLst>
                      <a:ext uri="{FF2B5EF4-FFF2-40B4-BE49-F238E27FC236}">
                        <a16:creationId xmlns:a16="http://schemas.microsoft.com/office/drawing/2014/main" id="{C5844EAC-1EF2-624C-A2DB-DE834CCB141E}"/>
                      </a:ext>
                    </a:extLst>
                  </p:cNvPr>
                  <p:cNvCxnSpPr>
                    <a:cxnSpLocks/>
                    <a:endCxn id="791" idx="2"/>
                  </p:cNvCxnSpPr>
                  <p:nvPr/>
                </p:nvCxnSpPr>
                <p:spPr>
                  <a:xfrm flipV="1">
                    <a:off x="2565966" y="1063388"/>
                    <a:ext cx="1552420" cy="18110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8" name="Straight Arrow Connector 617">
                    <a:extLst>
                      <a:ext uri="{FF2B5EF4-FFF2-40B4-BE49-F238E27FC236}">
                        <a16:creationId xmlns:a16="http://schemas.microsoft.com/office/drawing/2014/main" id="{1DA78732-6280-A945-9604-E28388E6FCDC}"/>
                      </a:ext>
                    </a:extLst>
                  </p:cNvPr>
                  <p:cNvCxnSpPr>
                    <a:cxnSpLocks/>
                    <a:endCxn id="792" idx="2"/>
                  </p:cNvCxnSpPr>
                  <p:nvPr/>
                </p:nvCxnSpPr>
                <p:spPr>
                  <a:xfrm flipV="1">
                    <a:off x="2535337" y="1669562"/>
                    <a:ext cx="1583049" cy="12189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AC6210F6-5397-6444-B4BA-A33DE7ED0D6B}"/>
                    </a:ext>
                  </a:extLst>
                </p:cNvPr>
                <p:cNvGrpSpPr/>
                <p:nvPr/>
              </p:nvGrpSpPr>
              <p:grpSpPr>
                <a:xfrm>
                  <a:off x="2534632" y="704035"/>
                  <a:ext cx="1583049" cy="2922654"/>
                  <a:chOff x="2535337" y="-34126"/>
                  <a:chExt cx="1583049" cy="2922654"/>
                </a:xfrm>
              </p:grpSpPr>
              <p:cxnSp>
                <p:nvCxnSpPr>
                  <p:cNvPr id="611" name="Straight Arrow Connector 610">
                    <a:extLst>
                      <a:ext uri="{FF2B5EF4-FFF2-40B4-BE49-F238E27FC236}">
                        <a16:creationId xmlns:a16="http://schemas.microsoft.com/office/drawing/2014/main" id="{A13E69F2-A260-3D4A-87C0-358EFD89F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57396" y="690793"/>
                    <a:ext cx="1560990" cy="218725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2" name="Straight Arrow Connector 611">
                    <a:extLst>
                      <a:ext uri="{FF2B5EF4-FFF2-40B4-BE49-F238E27FC236}">
                        <a16:creationId xmlns:a16="http://schemas.microsoft.com/office/drawing/2014/main" id="{072652C6-1E46-394F-81DC-B149384400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35337" y="318198"/>
                    <a:ext cx="1583049" cy="2570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3" name="Straight Arrow Connector 612">
                    <a:extLst>
                      <a:ext uri="{FF2B5EF4-FFF2-40B4-BE49-F238E27FC236}">
                        <a16:creationId xmlns:a16="http://schemas.microsoft.com/office/drawing/2014/main" id="{08A66875-701F-AA4A-968D-0FA6E7EE8819}"/>
                      </a:ext>
                    </a:extLst>
                  </p:cNvPr>
                  <p:cNvCxnSpPr>
                    <a:cxnSpLocks/>
                    <a:endCxn id="789" idx="2"/>
                  </p:cNvCxnSpPr>
                  <p:nvPr/>
                </p:nvCxnSpPr>
                <p:spPr>
                  <a:xfrm flipV="1">
                    <a:off x="2565966" y="-34126"/>
                    <a:ext cx="1540144" cy="29085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4" name="Straight Arrow Connector 613">
                    <a:extLst>
                      <a:ext uri="{FF2B5EF4-FFF2-40B4-BE49-F238E27FC236}">
                        <a16:creationId xmlns:a16="http://schemas.microsoft.com/office/drawing/2014/main" id="{D2BCE02F-B418-E345-9875-9D3A0821E001}"/>
                      </a:ext>
                    </a:extLst>
                  </p:cNvPr>
                  <p:cNvCxnSpPr>
                    <a:cxnSpLocks/>
                    <a:endCxn id="792" idx="2"/>
                  </p:cNvCxnSpPr>
                  <p:nvPr/>
                </p:nvCxnSpPr>
                <p:spPr>
                  <a:xfrm flipV="1">
                    <a:off x="2535337" y="1312198"/>
                    <a:ext cx="1570773" cy="157633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88A116B-836B-9A45-84D5-EA4CDD3ABDE4}"/>
                </a:ext>
              </a:extLst>
            </p:cNvPr>
            <p:cNvGrpSpPr/>
            <p:nvPr/>
          </p:nvGrpSpPr>
          <p:grpSpPr>
            <a:xfrm>
              <a:off x="4829470" y="1355297"/>
              <a:ext cx="6498693" cy="2660404"/>
              <a:chOff x="554467" y="742986"/>
              <a:chExt cx="9499433" cy="4704699"/>
            </a:xfrm>
          </p:grpSpPr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53AE9478-4522-C540-A0FA-FA832DC2D3BD}"/>
                  </a:ext>
                </a:extLst>
              </p:cNvPr>
              <p:cNvSpPr/>
              <p:nvPr/>
            </p:nvSpPr>
            <p:spPr>
              <a:xfrm>
                <a:off x="8374930" y="2198718"/>
                <a:ext cx="1678970" cy="5283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Backpropagate Critic Loss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799" name="Ink 798">
                    <a:extLst>
                      <a:ext uri="{FF2B5EF4-FFF2-40B4-BE49-F238E27FC236}">
                        <a16:creationId xmlns:a16="http://schemas.microsoft.com/office/drawing/2014/main" id="{31B2ADF8-99F7-0043-9A06-2CFF52C874F2}"/>
                      </a:ext>
                    </a:extLst>
                  </p14:cNvPr>
                  <p14:cNvContentPartPr/>
                  <p14:nvPr/>
                </p14:nvContentPartPr>
                <p14:xfrm>
                  <a:off x="2392126" y="2353484"/>
                  <a:ext cx="5947920" cy="226440"/>
                </p14:xfrm>
              </p:contentPart>
            </mc:Choice>
            <mc:Fallback>
              <p:pic>
                <p:nvPicPr>
                  <p:cNvPr id="799" name="Ink 798">
                    <a:extLst>
                      <a:ext uri="{FF2B5EF4-FFF2-40B4-BE49-F238E27FC236}">
                        <a16:creationId xmlns:a16="http://schemas.microsoft.com/office/drawing/2014/main" id="{31B2ADF8-99F7-0043-9A06-2CFF52C874F2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2378970" y="2337867"/>
                    <a:ext cx="5973705" cy="2583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800" name="Ink 799">
                    <a:extLst>
                      <a:ext uri="{FF2B5EF4-FFF2-40B4-BE49-F238E27FC236}">
                        <a16:creationId xmlns:a16="http://schemas.microsoft.com/office/drawing/2014/main" id="{95EB0ED9-BA8B-BE44-B8E3-886FB48FF1B1}"/>
                      </a:ext>
                    </a:extLst>
                  </p14:cNvPr>
                  <p14:cNvContentPartPr/>
                  <p14:nvPr/>
                </p14:nvContentPartPr>
                <p14:xfrm>
                  <a:off x="2404726" y="2275364"/>
                  <a:ext cx="140760" cy="303840"/>
                </p14:xfrm>
              </p:contentPart>
            </mc:Choice>
            <mc:Fallback>
              <p:pic>
                <p:nvPicPr>
                  <p:cNvPr id="800" name="Ink 799">
                    <a:extLst>
                      <a:ext uri="{FF2B5EF4-FFF2-40B4-BE49-F238E27FC236}">
                        <a16:creationId xmlns:a16="http://schemas.microsoft.com/office/drawing/2014/main" id="{95EB0ED9-BA8B-BE44-B8E3-886FB48FF1B1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391595" y="2259064"/>
                    <a:ext cx="166496" cy="335789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EAC64EC9-644B-5C49-9B4F-275E13F0CEA7}"/>
                  </a:ext>
                </a:extLst>
              </p:cNvPr>
              <p:cNvSpPr txBox="1"/>
              <p:nvPr/>
            </p:nvSpPr>
            <p:spPr>
              <a:xfrm>
                <a:off x="8340045" y="742986"/>
                <a:ext cx="1678969" cy="54427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IN" sz="1000" dirty="0"/>
                  <a:t>initializing gradients to zero</a:t>
                </a:r>
                <a:endParaRPr lang="en-US" sz="1000" dirty="0"/>
              </a:p>
            </p:txBody>
          </p:sp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AF094311-73AE-474D-ABA5-A687457E03DB}"/>
                  </a:ext>
                </a:extLst>
              </p:cNvPr>
              <p:cNvSpPr txBox="1"/>
              <p:nvPr/>
            </p:nvSpPr>
            <p:spPr>
              <a:xfrm>
                <a:off x="4545284" y="5001735"/>
                <a:ext cx="1682071" cy="44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dirty="0">
                    <a:highlight>
                      <a:srgbClr val="FFFF00"/>
                    </a:highlight>
                  </a:rPr>
                  <a:t>Two Critic models</a:t>
                </a: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803" name="Ink 802">
                    <a:extLst>
                      <a:ext uri="{FF2B5EF4-FFF2-40B4-BE49-F238E27FC236}">
                        <a16:creationId xmlns:a16="http://schemas.microsoft.com/office/drawing/2014/main" id="{80CAD4BE-B66B-DD44-8BDB-D1BCF12C71D1}"/>
                      </a:ext>
                    </a:extLst>
                  </p14:cNvPr>
                  <p14:cNvContentPartPr/>
                  <p14:nvPr/>
                </p14:nvContentPartPr>
                <p14:xfrm>
                  <a:off x="9066166" y="1395524"/>
                  <a:ext cx="267840" cy="735120"/>
                </p14:xfrm>
              </p:contentPart>
            </mc:Choice>
            <mc:Fallback>
              <p:pic>
                <p:nvPicPr>
                  <p:cNvPr id="803" name="Ink 802">
                    <a:extLst>
                      <a:ext uri="{FF2B5EF4-FFF2-40B4-BE49-F238E27FC236}">
                        <a16:creationId xmlns:a16="http://schemas.microsoft.com/office/drawing/2014/main" id="{80CAD4BE-B66B-DD44-8BDB-D1BCF12C71D1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053011" y="1379231"/>
                    <a:ext cx="293624" cy="767053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804" name="Rectangle 803">
                <a:extLst>
                  <a:ext uri="{FF2B5EF4-FFF2-40B4-BE49-F238E27FC236}">
                    <a16:creationId xmlns:a16="http://schemas.microsoft.com/office/drawing/2014/main" id="{C2801E62-4970-3A45-9C45-6C22D877953A}"/>
                  </a:ext>
                </a:extLst>
              </p:cNvPr>
              <p:cNvSpPr/>
              <p:nvPr/>
            </p:nvSpPr>
            <p:spPr>
              <a:xfrm>
                <a:off x="554467" y="2041072"/>
                <a:ext cx="1678969" cy="82264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</a:rPr>
                  <a:t>Perform Weight Updates using Adam optimizer</a:t>
                </a:r>
                <a:endParaRPr lang="en-IN" sz="1000" dirty="0"/>
              </a:p>
            </p:txBody>
          </p:sp>
        </p:grpSp>
      </p:grpSp>
      <p:sp>
        <p:nvSpPr>
          <p:cNvPr id="1051" name="TextBox 1050">
            <a:extLst>
              <a:ext uri="{FF2B5EF4-FFF2-40B4-BE49-F238E27FC236}">
                <a16:creationId xmlns:a16="http://schemas.microsoft.com/office/drawing/2014/main" id="{C87BFD4B-6153-CB49-8833-C360400D916D}"/>
              </a:ext>
            </a:extLst>
          </p:cNvPr>
          <p:cNvSpPr txBox="1"/>
          <p:nvPr/>
        </p:nvSpPr>
        <p:spPr>
          <a:xfrm>
            <a:off x="1717974" y="508933"/>
            <a:ext cx="1148606" cy="3077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1000" dirty="0"/>
              <a:t>initializing gradients to zero</a:t>
            </a:r>
            <a:endParaRPr lang="en-US" sz="1000" dirty="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4B3A883-107F-0543-AFAB-C99C80E98060}"/>
              </a:ext>
            </a:extLst>
          </p:cNvPr>
          <p:cNvSpPr/>
          <p:nvPr/>
        </p:nvSpPr>
        <p:spPr>
          <a:xfrm>
            <a:off x="1817870" y="1081207"/>
            <a:ext cx="911207" cy="2987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Backpropagate Actor Loss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E2D82075-7D47-2542-82BE-F5D7D63E8619}"/>
              </a:ext>
            </a:extLst>
          </p:cNvPr>
          <p:cNvSpPr/>
          <p:nvPr/>
        </p:nvSpPr>
        <p:spPr>
          <a:xfrm>
            <a:off x="1542282" y="5337606"/>
            <a:ext cx="1148606" cy="465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Perform Weight Updates using Adam optimizer</a:t>
            </a:r>
            <a:endParaRPr lang="en-IN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EE11B3-AC09-E646-A34C-4C6E949E7988}"/>
                  </a:ext>
                </a:extLst>
              </p14:cNvPr>
              <p14:cNvContentPartPr/>
              <p14:nvPr/>
            </p14:nvContentPartPr>
            <p14:xfrm>
              <a:off x="2187044" y="867204"/>
              <a:ext cx="110520" cy="171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EE11B3-AC09-E646-A34C-4C6E949E798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78044" y="858564"/>
                <a:ext cx="128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DBC85D-8FAC-6243-939B-A518AC3F500D}"/>
                  </a:ext>
                </a:extLst>
              </p14:cNvPr>
              <p14:cNvContentPartPr/>
              <p14:nvPr/>
            </p14:nvContentPartPr>
            <p14:xfrm>
              <a:off x="1818404" y="1436724"/>
              <a:ext cx="134280" cy="3768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DBC85D-8FAC-6243-939B-A518AC3F500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809404" y="1427724"/>
                <a:ext cx="151920" cy="37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74CBAA-AD5F-4640-A3BA-660227DC33EB}"/>
                  </a:ext>
                </a:extLst>
              </p14:cNvPr>
              <p14:cNvContentPartPr/>
              <p14:nvPr/>
            </p14:nvContentPartPr>
            <p14:xfrm>
              <a:off x="2936924" y="529524"/>
              <a:ext cx="2314800" cy="1774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74CBAA-AD5F-4640-A3BA-660227DC33E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927924" y="520524"/>
                <a:ext cx="2332440" cy="1792080"/>
              </a:xfrm>
              <a:prstGeom prst="rect">
                <a:avLst/>
              </a:prstGeom>
            </p:spPr>
          </p:pic>
        </mc:Fallback>
      </mc:AlternateContent>
      <p:sp>
        <p:nvSpPr>
          <p:cNvPr id="1055" name="TextBox 1054">
            <a:extLst>
              <a:ext uri="{FF2B5EF4-FFF2-40B4-BE49-F238E27FC236}">
                <a16:creationId xmlns:a16="http://schemas.microsoft.com/office/drawing/2014/main" id="{E2C2C89F-B3D2-E44C-B2B0-23A89E662759}"/>
              </a:ext>
            </a:extLst>
          </p:cNvPr>
          <p:cNvSpPr txBox="1"/>
          <p:nvPr/>
        </p:nvSpPr>
        <p:spPr>
          <a:xfrm>
            <a:off x="3756190" y="1830512"/>
            <a:ext cx="1495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Once every two iteration of critic model update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CF850E7-1FB5-C848-B1C9-B5134481E441}"/>
              </a:ext>
            </a:extLst>
          </p:cNvPr>
          <p:cNvGrpSpPr/>
          <p:nvPr/>
        </p:nvGrpSpPr>
        <p:grpSpPr>
          <a:xfrm>
            <a:off x="1574980" y="1412708"/>
            <a:ext cx="1665132" cy="3813476"/>
            <a:chOff x="1574980" y="1412708"/>
            <a:chExt cx="1665132" cy="3813476"/>
          </a:xfrm>
        </p:grpSpPr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C744484C-9216-A34D-AD6D-66991BF5AD30}"/>
                </a:ext>
              </a:extLst>
            </p:cNvPr>
            <p:cNvGrpSpPr/>
            <p:nvPr/>
          </p:nvGrpSpPr>
          <p:grpSpPr>
            <a:xfrm rot="16200000">
              <a:off x="393095" y="2594593"/>
              <a:ext cx="3813476" cy="1449706"/>
              <a:chOff x="2020088" y="612327"/>
              <a:chExt cx="6335147" cy="1968765"/>
            </a:xfrm>
          </p:grpSpPr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982278F5-37E4-4541-88D5-AA9C05D6967E}"/>
                  </a:ext>
                </a:extLst>
              </p:cNvPr>
              <p:cNvSpPr/>
              <p:nvPr/>
            </p:nvSpPr>
            <p:spPr>
              <a:xfrm>
                <a:off x="2927807" y="2317651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807" name="Rectangle 806">
                <a:extLst>
                  <a:ext uri="{FF2B5EF4-FFF2-40B4-BE49-F238E27FC236}">
                    <a16:creationId xmlns:a16="http://schemas.microsoft.com/office/drawing/2014/main" id="{E2DA2F0A-CBC0-954B-93DB-986647FE5386}"/>
                  </a:ext>
                </a:extLst>
              </p:cNvPr>
              <p:cNvSpPr/>
              <p:nvPr/>
            </p:nvSpPr>
            <p:spPr>
              <a:xfrm>
                <a:off x="3831729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Layer1</a:t>
                </a:r>
              </a:p>
            </p:txBody>
          </p:sp>
          <p:sp>
            <p:nvSpPr>
              <p:cNvPr id="808" name="Rectangle 807">
                <a:extLst>
                  <a:ext uri="{FF2B5EF4-FFF2-40B4-BE49-F238E27FC236}">
                    <a16:creationId xmlns:a16="http://schemas.microsoft.com/office/drawing/2014/main" id="{2F4F12DF-E72A-794B-B8FD-5BAC663005CD}"/>
                  </a:ext>
                </a:extLst>
              </p:cNvPr>
              <p:cNvSpPr/>
              <p:nvPr/>
            </p:nvSpPr>
            <p:spPr>
              <a:xfrm>
                <a:off x="4690336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Layer2</a:t>
                </a:r>
              </a:p>
            </p:txBody>
          </p:sp>
          <p:sp>
            <p:nvSpPr>
              <p:cNvPr id="809" name="Rectangle 808">
                <a:extLst>
                  <a:ext uri="{FF2B5EF4-FFF2-40B4-BE49-F238E27FC236}">
                    <a16:creationId xmlns:a16="http://schemas.microsoft.com/office/drawing/2014/main" id="{BFB0A7AE-DC0B-7D49-8D5D-2E5F0CAE3EA0}"/>
                  </a:ext>
                </a:extLst>
              </p:cNvPr>
              <p:cNvSpPr/>
              <p:nvPr/>
            </p:nvSpPr>
            <p:spPr>
              <a:xfrm>
                <a:off x="6606909" y="2296824"/>
                <a:ext cx="1748326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Output (Q  Values)</a:t>
                </a:r>
              </a:p>
            </p:txBody>
          </p:sp>
          <p:sp>
            <p:nvSpPr>
              <p:cNvPr id="810" name="Rectangle 809">
                <a:extLst>
                  <a:ext uri="{FF2B5EF4-FFF2-40B4-BE49-F238E27FC236}">
                    <a16:creationId xmlns:a16="http://schemas.microsoft.com/office/drawing/2014/main" id="{190B3FA0-4744-BE4D-A3F7-8E75CE6F48BF}"/>
                  </a:ext>
                </a:extLst>
              </p:cNvPr>
              <p:cNvSpPr/>
              <p:nvPr/>
            </p:nvSpPr>
            <p:spPr>
              <a:xfrm>
                <a:off x="5593751" y="2298160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Layer3</a:t>
                </a:r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F6637577-C931-944A-BF7F-BC76D477A961}"/>
                  </a:ext>
                </a:extLst>
              </p:cNvPr>
              <p:cNvSpPr/>
              <p:nvPr/>
            </p:nvSpPr>
            <p:spPr>
              <a:xfrm>
                <a:off x="2020088" y="1188311"/>
                <a:ext cx="1130790" cy="56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States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(state_dims)</a:t>
                </a: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1FE83779-A54C-2B48-8139-ABA24C57E6D5}"/>
                  </a:ext>
                </a:extLst>
              </p:cNvPr>
              <p:cNvSpPr/>
              <p:nvPr/>
            </p:nvSpPr>
            <p:spPr>
              <a:xfrm>
                <a:off x="7078482" y="1218026"/>
                <a:ext cx="985343" cy="3783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Actions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(action_dim)</a:t>
                </a:r>
              </a:p>
            </p:txBody>
          </p:sp>
          <p:grpSp>
            <p:nvGrpSpPr>
              <p:cNvPr id="813" name="Group 812">
                <a:extLst>
                  <a:ext uri="{FF2B5EF4-FFF2-40B4-BE49-F238E27FC236}">
                    <a16:creationId xmlns:a16="http://schemas.microsoft.com/office/drawing/2014/main" id="{19CBA878-7C96-AE45-968A-A06899AFCB23}"/>
                  </a:ext>
                </a:extLst>
              </p:cNvPr>
              <p:cNvGrpSpPr/>
              <p:nvPr/>
            </p:nvGrpSpPr>
            <p:grpSpPr>
              <a:xfrm>
                <a:off x="3158067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920" name="Oval 919">
                  <a:extLst>
                    <a:ext uri="{FF2B5EF4-FFF2-40B4-BE49-F238E27FC236}">
                      <a16:creationId xmlns:a16="http://schemas.microsoft.com/office/drawing/2014/main" id="{8D2F61D1-D244-ED4A-BB94-62744A80D957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21" name="Oval 920">
                  <a:extLst>
                    <a:ext uri="{FF2B5EF4-FFF2-40B4-BE49-F238E27FC236}">
                      <a16:creationId xmlns:a16="http://schemas.microsoft.com/office/drawing/2014/main" id="{B0696E44-692E-7846-9989-9DE868B115F0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22" name="Oval 921">
                  <a:extLst>
                    <a:ext uri="{FF2B5EF4-FFF2-40B4-BE49-F238E27FC236}">
                      <a16:creationId xmlns:a16="http://schemas.microsoft.com/office/drawing/2014/main" id="{0E389DEA-CA65-4D4A-8754-FE3AAADF40A0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23" name="Oval 922">
                  <a:extLst>
                    <a:ext uri="{FF2B5EF4-FFF2-40B4-BE49-F238E27FC236}">
                      <a16:creationId xmlns:a16="http://schemas.microsoft.com/office/drawing/2014/main" id="{00F23837-4677-4D4F-ABE4-1D448D871470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grpSp>
              <p:nvGrpSpPr>
                <p:cNvPr id="924" name="Group 923">
                  <a:extLst>
                    <a:ext uri="{FF2B5EF4-FFF2-40B4-BE49-F238E27FC236}">
                      <a16:creationId xmlns:a16="http://schemas.microsoft.com/office/drawing/2014/main" id="{4B6D7425-8215-6C4F-AF06-C90F48715672}"/>
                    </a:ext>
                  </a:extLst>
                </p:cNvPr>
                <p:cNvGrpSpPr/>
                <p:nvPr/>
              </p:nvGrpSpPr>
              <p:grpSpPr>
                <a:xfrm>
                  <a:off x="3878893" y="2425107"/>
                  <a:ext cx="6120" cy="249840"/>
                  <a:chOff x="3878893" y="2425107"/>
                  <a:chExt cx="6120" cy="2498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1">
                    <p14:nvContentPartPr>
                      <p14:cNvPr id="925" name="Ink 924">
                        <a:extLst>
                          <a:ext uri="{FF2B5EF4-FFF2-40B4-BE49-F238E27FC236}">
                            <a16:creationId xmlns:a16="http://schemas.microsoft.com/office/drawing/2014/main" id="{E1CB86DF-747F-8148-BE9A-770C4A7DE1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925" name="Ink 924">
                        <a:extLst>
                          <a:ext uri="{FF2B5EF4-FFF2-40B4-BE49-F238E27FC236}">
                            <a16:creationId xmlns:a16="http://schemas.microsoft.com/office/drawing/2014/main" id="{E1CB86DF-747F-8148-BE9A-770C4A7DE1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2">
                    <p14:nvContentPartPr>
                      <p14:cNvPr id="926" name="Ink 925">
                        <a:extLst>
                          <a:ext uri="{FF2B5EF4-FFF2-40B4-BE49-F238E27FC236}">
                            <a16:creationId xmlns:a16="http://schemas.microsoft.com/office/drawing/2014/main" id="{0ED4CC11-9017-C04B-B7ED-1F4EBA70FCF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926" name="Ink 925">
                        <a:extLst>
                          <a:ext uri="{FF2B5EF4-FFF2-40B4-BE49-F238E27FC236}">
                            <a16:creationId xmlns:a16="http://schemas.microsoft.com/office/drawing/2014/main" id="{0ED4CC11-9017-C04B-B7ED-1F4EBA70F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53">
                    <p14:nvContentPartPr>
                      <p14:cNvPr id="927" name="Ink 926">
                        <a:extLst>
                          <a:ext uri="{FF2B5EF4-FFF2-40B4-BE49-F238E27FC236}">
                            <a16:creationId xmlns:a16="http://schemas.microsoft.com/office/drawing/2014/main" id="{BFF227BE-2061-1F45-912D-0EBA293FF6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927" name="Ink 926">
                        <a:extLst>
                          <a:ext uri="{FF2B5EF4-FFF2-40B4-BE49-F238E27FC236}">
                            <a16:creationId xmlns:a16="http://schemas.microsoft.com/office/drawing/2014/main" id="{BFF227BE-2061-1F45-912D-0EBA293FF6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814" name="Group 813">
                <a:extLst>
                  <a:ext uri="{FF2B5EF4-FFF2-40B4-BE49-F238E27FC236}">
                    <a16:creationId xmlns:a16="http://schemas.microsoft.com/office/drawing/2014/main" id="{C92FF9F9-7F8C-4C4E-A5CD-AA1AFEE8C79F}"/>
                  </a:ext>
                </a:extLst>
              </p:cNvPr>
              <p:cNvGrpSpPr/>
              <p:nvPr/>
            </p:nvGrpSpPr>
            <p:grpSpPr>
              <a:xfrm>
                <a:off x="410540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913" name="Oval 912">
                  <a:extLst>
                    <a:ext uri="{FF2B5EF4-FFF2-40B4-BE49-F238E27FC236}">
                      <a16:creationId xmlns:a16="http://schemas.microsoft.com/office/drawing/2014/main" id="{CC398BB6-D2D2-5F4C-8317-7F6110D64F87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914" name="Oval 913">
                  <a:extLst>
                    <a:ext uri="{FF2B5EF4-FFF2-40B4-BE49-F238E27FC236}">
                      <a16:creationId xmlns:a16="http://schemas.microsoft.com/office/drawing/2014/main" id="{6D5974DA-3EA7-B14A-AA25-880D9F5E4939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5" name="Oval 914">
                  <a:extLst>
                    <a:ext uri="{FF2B5EF4-FFF2-40B4-BE49-F238E27FC236}">
                      <a16:creationId xmlns:a16="http://schemas.microsoft.com/office/drawing/2014/main" id="{9692B1FE-3404-8445-9FF1-30C4589967F1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16" name="Oval 915">
                  <a:extLst>
                    <a:ext uri="{FF2B5EF4-FFF2-40B4-BE49-F238E27FC236}">
                      <a16:creationId xmlns:a16="http://schemas.microsoft.com/office/drawing/2014/main" id="{46A2C948-AEE0-5D41-950E-7D080C6459E7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154">
                  <p14:nvContentPartPr>
                    <p14:cNvPr id="917" name="Ink 916">
                      <a:extLst>
                        <a:ext uri="{FF2B5EF4-FFF2-40B4-BE49-F238E27FC236}">
                          <a16:creationId xmlns:a16="http://schemas.microsoft.com/office/drawing/2014/main" id="{9D5B4573-9995-254A-97EA-B056E97DE1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17" name="Ink 916">
                      <a:extLst>
                        <a:ext uri="{FF2B5EF4-FFF2-40B4-BE49-F238E27FC236}">
                          <a16:creationId xmlns:a16="http://schemas.microsoft.com/office/drawing/2014/main" id="{9D5B4573-9995-254A-97EA-B056E97DE1EE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5">
                  <p14:nvContentPartPr>
                    <p14:cNvPr id="918" name="Ink 917">
                      <a:extLst>
                        <a:ext uri="{FF2B5EF4-FFF2-40B4-BE49-F238E27FC236}">
                          <a16:creationId xmlns:a16="http://schemas.microsoft.com/office/drawing/2014/main" id="{05B09C5A-8441-9846-AF8B-FF44A76267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18" name="Ink 917">
                      <a:extLst>
                        <a:ext uri="{FF2B5EF4-FFF2-40B4-BE49-F238E27FC236}">
                          <a16:creationId xmlns:a16="http://schemas.microsoft.com/office/drawing/2014/main" id="{05B09C5A-8441-9846-AF8B-FF44A76267F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6">
                  <p14:nvContentPartPr>
                    <p14:cNvPr id="919" name="Ink 918">
                      <a:extLst>
                        <a:ext uri="{FF2B5EF4-FFF2-40B4-BE49-F238E27FC236}">
                          <a16:creationId xmlns:a16="http://schemas.microsoft.com/office/drawing/2014/main" id="{A6886435-2218-6B49-B525-D8B63FB6F8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19" name="Ink 918">
                      <a:extLst>
                        <a:ext uri="{FF2B5EF4-FFF2-40B4-BE49-F238E27FC236}">
                          <a16:creationId xmlns:a16="http://schemas.microsoft.com/office/drawing/2014/main" id="{A6886435-2218-6B49-B525-D8B63FB6F806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5" name="Group 814">
                <a:extLst>
                  <a:ext uri="{FF2B5EF4-FFF2-40B4-BE49-F238E27FC236}">
                    <a16:creationId xmlns:a16="http://schemas.microsoft.com/office/drawing/2014/main" id="{4B188964-8595-1249-B8A6-C31A4C669B49}"/>
                  </a:ext>
                </a:extLst>
              </p:cNvPr>
              <p:cNvGrpSpPr/>
              <p:nvPr/>
            </p:nvGrpSpPr>
            <p:grpSpPr>
              <a:xfrm>
                <a:off x="504543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25890958-7B74-CF4D-B827-B17A3BADE088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CFA91740-2061-E947-95F8-F3DAD385EC4F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FE98CA9B-4089-DD45-86BE-2F0F0B0494FC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CD56D73F-96AD-4E40-99E9-33088BC07F38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157">
                  <p14:nvContentPartPr>
                    <p14:cNvPr id="910" name="Ink 909">
                      <a:extLst>
                        <a:ext uri="{FF2B5EF4-FFF2-40B4-BE49-F238E27FC236}">
                          <a16:creationId xmlns:a16="http://schemas.microsoft.com/office/drawing/2014/main" id="{1C8BD49E-0933-794E-BE98-AEC1C50B9B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10" name="Ink 909">
                      <a:extLst>
                        <a:ext uri="{FF2B5EF4-FFF2-40B4-BE49-F238E27FC236}">
                          <a16:creationId xmlns:a16="http://schemas.microsoft.com/office/drawing/2014/main" id="{1C8BD49E-0933-794E-BE98-AEC1C50B9BE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8">
                  <p14:nvContentPartPr>
                    <p14:cNvPr id="911" name="Ink 910">
                      <a:extLst>
                        <a:ext uri="{FF2B5EF4-FFF2-40B4-BE49-F238E27FC236}">
                          <a16:creationId xmlns:a16="http://schemas.microsoft.com/office/drawing/2014/main" id="{5F95DD16-E633-9A4D-A17A-078A852FA7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11" name="Ink 910">
                      <a:extLst>
                        <a:ext uri="{FF2B5EF4-FFF2-40B4-BE49-F238E27FC236}">
                          <a16:creationId xmlns:a16="http://schemas.microsoft.com/office/drawing/2014/main" id="{5F95DD16-E633-9A4D-A17A-078A852FA767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9">
                  <p14:nvContentPartPr>
                    <p14:cNvPr id="912" name="Ink 911">
                      <a:extLst>
                        <a:ext uri="{FF2B5EF4-FFF2-40B4-BE49-F238E27FC236}">
                          <a16:creationId xmlns:a16="http://schemas.microsoft.com/office/drawing/2014/main" id="{802F7C6D-D926-1943-9D64-A3403CFF8A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12" name="Ink 911">
                      <a:extLst>
                        <a:ext uri="{FF2B5EF4-FFF2-40B4-BE49-F238E27FC236}">
                          <a16:creationId xmlns:a16="http://schemas.microsoft.com/office/drawing/2014/main" id="{802F7C6D-D926-1943-9D64-A3403CFF8A5E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816" name="Rectangle 815">
                <a:extLst>
                  <a:ext uri="{FF2B5EF4-FFF2-40B4-BE49-F238E27FC236}">
                    <a16:creationId xmlns:a16="http://schemas.microsoft.com/office/drawing/2014/main" id="{5599D5C8-EDDD-1649-98C5-B3C142CD8C87}"/>
                  </a:ext>
                </a:extLst>
              </p:cNvPr>
              <p:cNvSpPr/>
              <p:nvPr/>
            </p:nvSpPr>
            <p:spPr>
              <a:xfrm>
                <a:off x="3965663" y="2132773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400</a:t>
                </a:r>
              </a:p>
            </p:txBody>
          </p:sp>
          <p:sp>
            <p:nvSpPr>
              <p:cNvPr id="817" name="Rectangle 816">
                <a:extLst>
                  <a:ext uri="{FF2B5EF4-FFF2-40B4-BE49-F238E27FC236}">
                    <a16:creationId xmlns:a16="http://schemas.microsoft.com/office/drawing/2014/main" id="{413C06F0-4195-8744-A867-8A2BA35087F0}"/>
                  </a:ext>
                </a:extLst>
              </p:cNvPr>
              <p:cNvSpPr/>
              <p:nvPr/>
            </p:nvSpPr>
            <p:spPr>
              <a:xfrm>
                <a:off x="4770351" y="2161990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300</a:t>
                </a:r>
              </a:p>
            </p:txBody>
          </p:sp>
          <p:grpSp>
            <p:nvGrpSpPr>
              <p:cNvPr id="818" name="Group 817">
                <a:extLst>
                  <a:ext uri="{FF2B5EF4-FFF2-40B4-BE49-F238E27FC236}">
                    <a16:creationId xmlns:a16="http://schemas.microsoft.com/office/drawing/2014/main" id="{CFA4DAE4-EAC0-C949-9C7A-7ABC0559EC4A}"/>
                  </a:ext>
                </a:extLst>
              </p:cNvPr>
              <p:cNvGrpSpPr/>
              <p:nvPr/>
            </p:nvGrpSpPr>
            <p:grpSpPr>
              <a:xfrm>
                <a:off x="5959507" y="623163"/>
                <a:ext cx="203200" cy="1529739"/>
                <a:chOff x="3784601" y="1396874"/>
                <a:chExt cx="203200" cy="1529739"/>
              </a:xfrm>
            </p:grpSpPr>
            <p:sp>
              <p:nvSpPr>
                <p:cNvPr id="899" name="Oval 898">
                  <a:extLst>
                    <a:ext uri="{FF2B5EF4-FFF2-40B4-BE49-F238E27FC236}">
                      <a16:creationId xmlns:a16="http://schemas.microsoft.com/office/drawing/2014/main" id="{C598099D-83FA-F74C-852D-DAD34CBE3A6C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900" name="Oval 899">
                  <a:extLst>
                    <a:ext uri="{FF2B5EF4-FFF2-40B4-BE49-F238E27FC236}">
                      <a16:creationId xmlns:a16="http://schemas.microsoft.com/office/drawing/2014/main" id="{06615B6B-DBF2-F641-8E40-8243433F5FC9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1" name="Oval 900">
                  <a:extLst>
                    <a:ext uri="{FF2B5EF4-FFF2-40B4-BE49-F238E27FC236}">
                      <a16:creationId xmlns:a16="http://schemas.microsoft.com/office/drawing/2014/main" id="{84A9C465-7AD5-3F48-96C4-57131AE2B96F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B011D758-EB93-8843-9827-9E20FCD9F8D5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160">
                  <p14:nvContentPartPr>
                    <p14:cNvPr id="903" name="Ink 902">
                      <a:extLst>
                        <a:ext uri="{FF2B5EF4-FFF2-40B4-BE49-F238E27FC236}">
                          <a16:creationId xmlns:a16="http://schemas.microsoft.com/office/drawing/2014/main" id="{5A370622-022B-6E42-A832-D022859F86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903" name="Ink 902">
                      <a:extLst>
                        <a:ext uri="{FF2B5EF4-FFF2-40B4-BE49-F238E27FC236}">
                          <a16:creationId xmlns:a16="http://schemas.microsoft.com/office/drawing/2014/main" id="{5A370622-022B-6E42-A832-D022859F86A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1">
                  <p14:nvContentPartPr>
                    <p14:cNvPr id="904" name="Ink 903">
                      <a:extLst>
                        <a:ext uri="{FF2B5EF4-FFF2-40B4-BE49-F238E27FC236}">
                          <a16:creationId xmlns:a16="http://schemas.microsoft.com/office/drawing/2014/main" id="{A76B5738-E51F-CA4E-8BFD-2A0D72D418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904" name="Ink 903">
                      <a:extLst>
                        <a:ext uri="{FF2B5EF4-FFF2-40B4-BE49-F238E27FC236}">
                          <a16:creationId xmlns:a16="http://schemas.microsoft.com/office/drawing/2014/main" id="{A76B5738-E51F-CA4E-8BFD-2A0D72D418C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2">
                  <p14:nvContentPartPr>
                    <p14:cNvPr id="905" name="Ink 904">
                      <a:extLst>
                        <a:ext uri="{FF2B5EF4-FFF2-40B4-BE49-F238E27FC236}">
                          <a16:creationId xmlns:a16="http://schemas.microsoft.com/office/drawing/2014/main" id="{4663269A-F78A-4D43-8B9A-D4FFAA7620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905" name="Ink 904">
                      <a:extLst>
                        <a:ext uri="{FF2B5EF4-FFF2-40B4-BE49-F238E27FC236}">
                          <a16:creationId xmlns:a16="http://schemas.microsoft.com/office/drawing/2014/main" id="{4663269A-F78A-4D43-8B9A-D4FFAA762023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26A3A5E7-4861-EC4E-BEE4-74719F7A2121}"/>
                  </a:ext>
                </a:extLst>
              </p:cNvPr>
              <p:cNvGrpSpPr/>
              <p:nvPr/>
            </p:nvGrpSpPr>
            <p:grpSpPr>
              <a:xfrm>
                <a:off x="3356039" y="66928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63">
                  <p14:nvContentPartPr>
                    <p14:cNvPr id="882" name="Ink 881">
                      <a:extLst>
                        <a:ext uri="{FF2B5EF4-FFF2-40B4-BE49-F238E27FC236}">
                          <a16:creationId xmlns:a16="http://schemas.microsoft.com/office/drawing/2014/main" id="{14E0EC48-8689-2641-926B-7AD1A1A865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82" name="Ink 881">
                      <a:extLst>
                        <a:ext uri="{FF2B5EF4-FFF2-40B4-BE49-F238E27FC236}">
                          <a16:creationId xmlns:a16="http://schemas.microsoft.com/office/drawing/2014/main" id="{14E0EC48-8689-2641-926B-7AD1A1A8655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4">
                  <p14:nvContentPartPr>
                    <p14:cNvPr id="883" name="Ink 882">
                      <a:extLst>
                        <a:ext uri="{FF2B5EF4-FFF2-40B4-BE49-F238E27FC236}">
                          <a16:creationId xmlns:a16="http://schemas.microsoft.com/office/drawing/2014/main" id="{A337B419-59E3-2C43-AA65-624A1FD839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83" name="Ink 882">
                      <a:extLst>
                        <a:ext uri="{FF2B5EF4-FFF2-40B4-BE49-F238E27FC236}">
                          <a16:creationId xmlns:a16="http://schemas.microsoft.com/office/drawing/2014/main" id="{A337B419-59E3-2C43-AA65-624A1FD839D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5">
                  <p14:nvContentPartPr>
                    <p14:cNvPr id="884" name="Ink 883">
                      <a:extLst>
                        <a:ext uri="{FF2B5EF4-FFF2-40B4-BE49-F238E27FC236}">
                          <a16:creationId xmlns:a16="http://schemas.microsoft.com/office/drawing/2014/main" id="{6F657980-AF49-514A-9A81-EF5E0A6787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84" name="Ink 883">
                      <a:extLst>
                        <a:ext uri="{FF2B5EF4-FFF2-40B4-BE49-F238E27FC236}">
                          <a16:creationId xmlns:a16="http://schemas.microsoft.com/office/drawing/2014/main" id="{6F657980-AF49-514A-9A81-EF5E0A67873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6">
                  <p14:nvContentPartPr>
                    <p14:cNvPr id="885" name="Ink 884">
                      <a:extLst>
                        <a:ext uri="{FF2B5EF4-FFF2-40B4-BE49-F238E27FC236}">
                          <a16:creationId xmlns:a16="http://schemas.microsoft.com/office/drawing/2014/main" id="{FD20EAD7-87F6-5F47-8244-709C607F2A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85" name="Ink 884">
                      <a:extLst>
                        <a:ext uri="{FF2B5EF4-FFF2-40B4-BE49-F238E27FC236}">
                          <a16:creationId xmlns:a16="http://schemas.microsoft.com/office/drawing/2014/main" id="{FD20EAD7-87F6-5F47-8244-709C607F2A4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7">
                  <p14:nvContentPartPr>
                    <p14:cNvPr id="886" name="Ink 885">
                      <a:extLst>
                        <a:ext uri="{FF2B5EF4-FFF2-40B4-BE49-F238E27FC236}">
                          <a16:creationId xmlns:a16="http://schemas.microsoft.com/office/drawing/2014/main" id="{64393FFB-DD08-9148-BA58-EA871799C8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86" name="Ink 885">
                      <a:extLst>
                        <a:ext uri="{FF2B5EF4-FFF2-40B4-BE49-F238E27FC236}">
                          <a16:creationId xmlns:a16="http://schemas.microsoft.com/office/drawing/2014/main" id="{64393FFB-DD08-9148-BA58-EA871799C8D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8">
                  <p14:nvContentPartPr>
                    <p14:cNvPr id="887" name="Ink 886">
                      <a:extLst>
                        <a:ext uri="{FF2B5EF4-FFF2-40B4-BE49-F238E27FC236}">
                          <a16:creationId xmlns:a16="http://schemas.microsoft.com/office/drawing/2014/main" id="{88500531-B5C9-284B-8950-840580DCE1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87" name="Ink 886">
                      <a:extLst>
                        <a:ext uri="{FF2B5EF4-FFF2-40B4-BE49-F238E27FC236}">
                          <a16:creationId xmlns:a16="http://schemas.microsoft.com/office/drawing/2014/main" id="{88500531-B5C9-284B-8950-840580DCE164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9">
                  <p14:nvContentPartPr>
                    <p14:cNvPr id="888" name="Ink 887">
                      <a:extLst>
                        <a:ext uri="{FF2B5EF4-FFF2-40B4-BE49-F238E27FC236}">
                          <a16:creationId xmlns:a16="http://schemas.microsoft.com/office/drawing/2014/main" id="{2800FD76-00B4-6340-80FF-F5F5EE6208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88" name="Ink 887">
                      <a:extLst>
                        <a:ext uri="{FF2B5EF4-FFF2-40B4-BE49-F238E27FC236}">
                          <a16:creationId xmlns:a16="http://schemas.microsoft.com/office/drawing/2014/main" id="{2800FD76-00B4-6340-80FF-F5F5EE6208B9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0">
                  <p14:nvContentPartPr>
                    <p14:cNvPr id="889" name="Ink 888">
                      <a:extLst>
                        <a:ext uri="{FF2B5EF4-FFF2-40B4-BE49-F238E27FC236}">
                          <a16:creationId xmlns:a16="http://schemas.microsoft.com/office/drawing/2014/main" id="{CEDDFD26-34CA-0140-B379-F8FB9F0D3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89" name="Ink 888">
                      <a:extLst>
                        <a:ext uri="{FF2B5EF4-FFF2-40B4-BE49-F238E27FC236}">
                          <a16:creationId xmlns:a16="http://schemas.microsoft.com/office/drawing/2014/main" id="{CEDDFD26-34CA-0140-B379-F8FB9F0D3103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1">
                  <p14:nvContentPartPr>
                    <p14:cNvPr id="890" name="Ink 889">
                      <a:extLst>
                        <a:ext uri="{FF2B5EF4-FFF2-40B4-BE49-F238E27FC236}">
                          <a16:creationId xmlns:a16="http://schemas.microsoft.com/office/drawing/2014/main" id="{4D468262-2793-334F-8900-25BEB7125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90" name="Ink 889">
                      <a:extLst>
                        <a:ext uri="{FF2B5EF4-FFF2-40B4-BE49-F238E27FC236}">
                          <a16:creationId xmlns:a16="http://schemas.microsoft.com/office/drawing/2014/main" id="{4D468262-2793-334F-8900-25BEB7125EE8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2">
                  <p14:nvContentPartPr>
                    <p14:cNvPr id="891" name="Ink 890">
                      <a:extLst>
                        <a:ext uri="{FF2B5EF4-FFF2-40B4-BE49-F238E27FC236}">
                          <a16:creationId xmlns:a16="http://schemas.microsoft.com/office/drawing/2014/main" id="{466127DC-52C3-AE48-9EF0-50C2A27729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91" name="Ink 890">
                      <a:extLst>
                        <a:ext uri="{FF2B5EF4-FFF2-40B4-BE49-F238E27FC236}">
                          <a16:creationId xmlns:a16="http://schemas.microsoft.com/office/drawing/2014/main" id="{466127DC-52C3-AE48-9EF0-50C2A2772922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3">
                  <p14:nvContentPartPr>
                    <p14:cNvPr id="892" name="Ink 891">
                      <a:extLst>
                        <a:ext uri="{FF2B5EF4-FFF2-40B4-BE49-F238E27FC236}">
                          <a16:creationId xmlns:a16="http://schemas.microsoft.com/office/drawing/2014/main" id="{AC2C4C02-6F00-2541-BB87-C0ED397D07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92" name="Ink 891">
                      <a:extLst>
                        <a:ext uri="{FF2B5EF4-FFF2-40B4-BE49-F238E27FC236}">
                          <a16:creationId xmlns:a16="http://schemas.microsoft.com/office/drawing/2014/main" id="{AC2C4C02-6F00-2541-BB87-C0ED397D0784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93" name="Group 892">
                  <a:extLst>
                    <a:ext uri="{FF2B5EF4-FFF2-40B4-BE49-F238E27FC236}">
                      <a16:creationId xmlns:a16="http://schemas.microsoft.com/office/drawing/2014/main" id="{BA86C185-6DF5-2844-A418-8DCD269E7F1B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4">
                    <p14:nvContentPartPr>
                      <p14:cNvPr id="896" name="Ink 895">
                        <a:extLst>
                          <a:ext uri="{FF2B5EF4-FFF2-40B4-BE49-F238E27FC236}">
                            <a16:creationId xmlns:a16="http://schemas.microsoft.com/office/drawing/2014/main" id="{504BE75A-83FB-D148-B391-914E5D9D73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96" name="Ink 895">
                        <a:extLst>
                          <a:ext uri="{FF2B5EF4-FFF2-40B4-BE49-F238E27FC236}">
                            <a16:creationId xmlns:a16="http://schemas.microsoft.com/office/drawing/2014/main" id="{504BE75A-83FB-D148-B391-914E5D9D73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5">
                    <p14:nvContentPartPr>
                      <p14:cNvPr id="897" name="Ink 896">
                        <a:extLst>
                          <a:ext uri="{FF2B5EF4-FFF2-40B4-BE49-F238E27FC236}">
                            <a16:creationId xmlns:a16="http://schemas.microsoft.com/office/drawing/2014/main" id="{A830DCAD-FB62-8740-86DF-0892F9DDD4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97" name="Ink 896">
                        <a:extLst>
                          <a:ext uri="{FF2B5EF4-FFF2-40B4-BE49-F238E27FC236}">
                            <a16:creationId xmlns:a16="http://schemas.microsoft.com/office/drawing/2014/main" id="{A830DCAD-FB62-8740-86DF-0892F9DD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76">
                    <p14:nvContentPartPr>
                      <p14:cNvPr id="898" name="Ink 897">
                        <a:extLst>
                          <a:ext uri="{FF2B5EF4-FFF2-40B4-BE49-F238E27FC236}">
                            <a16:creationId xmlns:a16="http://schemas.microsoft.com/office/drawing/2014/main" id="{08F77B77-86A8-EE43-B0D4-D1D200F7AC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98" name="Ink 897">
                        <a:extLst>
                          <a:ext uri="{FF2B5EF4-FFF2-40B4-BE49-F238E27FC236}">
                            <a16:creationId xmlns:a16="http://schemas.microsoft.com/office/drawing/2014/main" id="{08F77B77-86A8-EE43-B0D4-D1D200F7A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77">
                  <p14:nvContentPartPr>
                    <p14:cNvPr id="894" name="Ink 893">
                      <a:extLst>
                        <a:ext uri="{FF2B5EF4-FFF2-40B4-BE49-F238E27FC236}">
                          <a16:creationId xmlns:a16="http://schemas.microsoft.com/office/drawing/2014/main" id="{6A45F9B5-8731-F24D-8B0D-F8AB03464C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94" name="Ink 893">
                      <a:extLst>
                        <a:ext uri="{FF2B5EF4-FFF2-40B4-BE49-F238E27FC236}">
                          <a16:creationId xmlns:a16="http://schemas.microsoft.com/office/drawing/2014/main" id="{6A45F9B5-8731-F24D-8B0D-F8AB03464CCF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8">
                  <p14:nvContentPartPr>
                    <p14:cNvPr id="895" name="Ink 894">
                      <a:extLst>
                        <a:ext uri="{FF2B5EF4-FFF2-40B4-BE49-F238E27FC236}">
                          <a16:creationId xmlns:a16="http://schemas.microsoft.com/office/drawing/2014/main" id="{1F39F907-986D-854F-B554-8868A50DAA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95" name="Ink 894">
                      <a:extLst>
                        <a:ext uri="{FF2B5EF4-FFF2-40B4-BE49-F238E27FC236}">
                          <a16:creationId xmlns:a16="http://schemas.microsoft.com/office/drawing/2014/main" id="{1F39F907-986D-854F-B554-8868A50DAA5F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A4FD9B61-AA75-FC4E-934A-BE4D8C8E9234}"/>
                  </a:ext>
                </a:extLst>
              </p:cNvPr>
              <p:cNvGrpSpPr/>
              <p:nvPr/>
            </p:nvGrpSpPr>
            <p:grpSpPr>
              <a:xfrm>
                <a:off x="4328288" y="666426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79">
                  <p14:nvContentPartPr>
                    <p14:cNvPr id="865" name="Ink 864">
                      <a:extLst>
                        <a:ext uri="{FF2B5EF4-FFF2-40B4-BE49-F238E27FC236}">
                          <a16:creationId xmlns:a16="http://schemas.microsoft.com/office/drawing/2014/main" id="{9CAC6940-E34D-F548-A2DF-E25ECB4F08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65" name="Ink 864">
                      <a:extLst>
                        <a:ext uri="{FF2B5EF4-FFF2-40B4-BE49-F238E27FC236}">
                          <a16:creationId xmlns:a16="http://schemas.microsoft.com/office/drawing/2014/main" id="{9CAC6940-E34D-F548-A2DF-E25ECB4F087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0">
                  <p14:nvContentPartPr>
                    <p14:cNvPr id="866" name="Ink 865">
                      <a:extLst>
                        <a:ext uri="{FF2B5EF4-FFF2-40B4-BE49-F238E27FC236}">
                          <a16:creationId xmlns:a16="http://schemas.microsoft.com/office/drawing/2014/main" id="{3B09D5C9-A5C7-C64E-B512-769C05B312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66" name="Ink 865">
                      <a:extLst>
                        <a:ext uri="{FF2B5EF4-FFF2-40B4-BE49-F238E27FC236}">
                          <a16:creationId xmlns:a16="http://schemas.microsoft.com/office/drawing/2014/main" id="{3B09D5C9-A5C7-C64E-B512-769C05B3127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1">
                  <p14:nvContentPartPr>
                    <p14:cNvPr id="867" name="Ink 866">
                      <a:extLst>
                        <a:ext uri="{FF2B5EF4-FFF2-40B4-BE49-F238E27FC236}">
                          <a16:creationId xmlns:a16="http://schemas.microsoft.com/office/drawing/2014/main" id="{7FA15756-6839-5442-BEC1-34F4F51BD1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67" name="Ink 866">
                      <a:extLst>
                        <a:ext uri="{FF2B5EF4-FFF2-40B4-BE49-F238E27FC236}">
                          <a16:creationId xmlns:a16="http://schemas.microsoft.com/office/drawing/2014/main" id="{7FA15756-6839-5442-BEC1-34F4F51BD147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2">
                  <p14:nvContentPartPr>
                    <p14:cNvPr id="868" name="Ink 867">
                      <a:extLst>
                        <a:ext uri="{FF2B5EF4-FFF2-40B4-BE49-F238E27FC236}">
                          <a16:creationId xmlns:a16="http://schemas.microsoft.com/office/drawing/2014/main" id="{6D9EB0B7-06FD-1D4A-B469-3B6FEB870A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68" name="Ink 867">
                      <a:extLst>
                        <a:ext uri="{FF2B5EF4-FFF2-40B4-BE49-F238E27FC236}">
                          <a16:creationId xmlns:a16="http://schemas.microsoft.com/office/drawing/2014/main" id="{6D9EB0B7-06FD-1D4A-B469-3B6FEB870A76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3">
                  <p14:nvContentPartPr>
                    <p14:cNvPr id="869" name="Ink 868">
                      <a:extLst>
                        <a:ext uri="{FF2B5EF4-FFF2-40B4-BE49-F238E27FC236}">
                          <a16:creationId xmlns:a16="http://schemas.microsoft.com/office/drawing/2014/main" id="{CD768846-CA74-DF4D-AB2B-96D8684623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69" name="Ink 868">
                      <a:extLst>
                        <a:ext uri="{FF2B5EF4-FFF2-40B4-BE49-F238E27FC236}">
                          <a16:creationId xmlns:a16="http://schemas.microsoft.com/office/drawing/2014/main" id="{CD768846-CA74-DF4D-AB2B-96D86846230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4">
                  <p14:nvContentPartPr>
                    <p14:cNvPr id="870" name="Ink 869">
                      <a:extLst>
                        <a:ext uri="{FF2B5EF4-FFF2-40B4-BE49-F238E27FC236}">
                          <a16:creationId xmlns:a16="http://schemas.microsoft.com/office/drawing/2014/main" id="{3F2C0CCC-50B9-E347-9898-036B004333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70" name="Ink 869">
                      <a:extLst>
                        <a:ext uri="{FF2B5EF4-FFF2-40B4-BE49-F238E27FC236}">
                          <a16:creationId xmlns:a16="http://schemas.microsoft.com/office/drawing/2014/main" id="{3F2C0CCC-50B9-E347-9898-036B004333A3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5">
                  <p14:nvContentPartPr>
                    <p14:cNvPr id="871" name="Ink 870">
                      <a:extLst>
                        <a:ext uri="{FF2B5EF4-FFF2-40B4-BE49-F238E27FC236}">
                          <a16:creationId xmlns:a16="http://schemas.microsoft.com/office/drawing/2014/main" id="{7B2EF4D4-DC62-DA43-A8B0-ACE9B9CEAB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71" name="Ink 870">
                      <a:extLst>
                        <a:ext uri="{FF2B5EF4-FFF2-40B4-BE49-F238E27FC236}">
                          <a16:creationId xmlns:a16="http://schemas.microsoft.com/office/drawing/2014/main" id="{7B2EF4D4-DC62-DA43-A8B0-ACE9B9CEAB8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6">
                  <p14:nvContentPartPr>
                    <p14:cNvPr id="872" name="Ink 871">
                      <a:extLst>
                        <a:ext uri="{FF2B5EF4-FFF2-40B4-BE49-F238E27FC236}">
                          <a16:creationId xmlns:a16="http://schemas.microsoft.com/office/drawing/2014/main" id="{2A68E2EB-15C0-1C4D-A850-2DD0735722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72" name="Ink 871">
                      <a:extLst>
                        <a:ext uri="{FF2B5EF4-FFF2-40B4-BE49-F238E27FC236}">
                          <a16:creationId xmlns:a16="http://schemas.microsoft.com/office/drawing/2014/main" id="{2A68E2EB-15C0-1C4D-A850-2DD0735722D5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7">
                  <p14:nvContentPartPr>
                    <p14:cNvPr id="873" name="Ink 872">
                      <a:extLst>
                        <a:ext uri="{FF2B5EF4-FFF2-40B4-BE49-F238E27FC236}">
                          <a16:creationId xmlns:a16="http://schemas.microsoft.com/office/drawing/2014/main" id="{3D4E9EDE-1A09-F648-9BB5-FCC75B9AE4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73" name="Ink 872">
                      <a:extLst>
                        <a:ext uri="{FF2B5EF4-FFF2-40B4-BE49-F238E27FC236}">
                          <a16:creationId xmlns:a16="http://schemas.microsoft.com/office/drawing/2014/main" id="{3D4E9EDE-1A09-F648-9BB5-FCC75B9AE43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8">
                  <p14:nvContentPartPr>
                    <p14:cNvPr id="874" name="Ink 873">
                      <a:extLst>
                        <a:ext uri="{FF2B5EF4-FFF2-40B4-BE49-F238E27FC236}">
                          <a16:creationId xmlns:a16="http://schemas.microsoft.com/office/drawing/2014/main" id="{10158C27-2B6E-A34B-8830-E0138AE6EB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74" name="Ink 873">
                      <a:extLst>
                        <a:ext uri="{FF2B5EF4-FFF2-40B4-BE49-F238E27FC236}">
                          <a16:creationId xmlns:a16="http://schemas.microsoft.com/office/drawing/2014/main" id="{10158C27-2B6E-A34B-8830-E0138AE6EBDC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89">
                  <p14:nvContentPartPr>
                    <p14:cNvPr id="875" name="Ink 874">
                      <a:extLst>
                        <a:ext uri="{FF2B5EF4-FFF2-40B4-BE49-F238E27FC236}">
                          <a16:creationId xmlns:a16="http://schemas.microsoft.com/office/drawing/2014/main" id="{D06BB91D-8703-1B44-BCD7-62A48A3ED0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75" name="Ink 874">
                      <a:extLst>
                        <a:ext uri="{FF2B5EF4-FFF2-40B4-BE49-F238E27FC236}">
                          <a16:creationId xmlns:a16="http://schemas.microsoft.com/office/drawing/2014/main" id="{D06BB91D-8703-1B44-BCD7-62A48A3ED0A6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76" name="Group 875">
                  <a:extLst>
                    <a:ext uri="{FF2B5EF4-FFF2-40B4-BE49-F238E27FC236}">
                      <a16:creationId xmlns:a16="http://schemas.microsoft.com/office/drawing/2014/main" id="{F58C1AFA-4009-B242-9414-A888840DB4BF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0">
                    <p14:nvContentPartPr>
                      <p14:cNvPr id="879" name="Ink 878">
                        <a:extLst>
                          <a:ext uri="{FF2B5EF4-FFF2-40B4-BE49-F238E27FC236}">
                            <a16:creationId xmlns:a16="http://schemas.microsoft.com/office/drawing/2014/main" id="{B4626539-EAFD-A24C-8C7C-DD9DAC4230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79" name="Ink 878">
                        <a:extLst>
                          <a:ext uri="{FF2B5EF4-FFF2-40B4-BE49-F238E27FC236}">
                            <a16:creationId xmlns:a16="http://schemas.microsoft.com/office/drawing/2014/main" id="{B4626539-EAFD-A24C-8C7C-DD9DAC4230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1">
                    <p14:nvContentPartPr>
                      <p14:cNvPr id="880" name="Ink 879">
                        <a:extLst>
                          <a:ext uri="{FF2B5EF4-FFF2-40B4-BE49-F238E27FC236}">
                            <a16:creationId xmlns:a16="http://schemas.microsoft.com/office/drawing/2014/main" id="{432AB121-9043-6749-ACFB-6838447429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80" name="Ink 879">
                        <a:extLst>
                          <a:ext uri="{FF2B5EF4-FFF2-40B4-BE49-F238E27FC236}">
                            <a16:creationId xmlns:a16="http://schemas.microsoft.com/office/drawing/2014/main" id="{432AB121-9043-6749-ACFB-6838447429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192">
                    <p14:nvContentPartPr>
                      <p14:cNvPr id="881" name="Ink 880">
                        <a:extLst>
                          <a:ext uri="{FF2B5EF4-FFF2-40B4-BE49-F238E27FC236}">
                            <a16:creationId xmlns:a16="http://schemas.microsoft.com/office/drawing/2014/main" id="{4A23F713-8074-BB44-952E-8677A376EAD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81" name="Ink 880">
                        <a:extLst>
                          <a:ext uri="{FF2B5EF4-FFF2-40B4-BE49-F238E27FC236}">
                            <a16:creationId xmlns:a16="http://schemas.microsoft.com/office/drawing/2014/main" id="{4A23F713-8074-BB44-952E-8677A376E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193">
                  <p14:nvContentPartPr>
                    <p14:cNvPr id="877" name="Ink 876">
                      <a:extLst>
                        <a:ext uri="{FF2B5EF4-FFF2-40B4-BE49-F238E27FC236}">
                          <a16:creationId xmlns:a16="http://schemas.microsoft.com/office/drawing/2014/main" id="{A053D944-F3C9-6F40-A1E5-EA31A4D2BA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77" name="Ink 876">
                      <a:extLst>
                        <a:ext uri="{FF2B5EF4-FFF2-40B4-BE49-F238E27FC236}">
                          <a16:creationId xmlns:a16="http://schemas.microsoft.com/office/drawing/2014/main" id="{A053D944-F3C9-6F40-A1E5-EA31A4D2BAF5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4">
                  <p14:nvContentPartPr>
                    <p14:cNvPr id="878" name="Ink 877">
                      <a:extLst>
                        <a:ext uri="{FF2B5EF4-FFF2-40B4-BE49-F238E27FC236}">
                          <a16:creationId xmlns:a16="http://schemas.microsoft.com/office/drawing/2014/main" id="{B9CDC301-9431-A54F-B5FD-60D4707BCC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78" name="Ink 877">
                      <a:extLst>
                        <a:ext uri="{FF2B5EF4-FFF2-40B4-BE49-F238E27FC236}">
                          <a16:creationId xmlns:a16="http://schemas.microsoft.com/office/drawing/2014/main" id="{B9CDC301-9431-A54F-B5FD-60D4707BCC66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1" name="Group 820">
                <a:extLst>
                  <a:ext uri="{FF2B5EF4-FFF2-40B4-BE49-F238E27FC236}">
                    <a16:creationId xmlns:a16="http://schemas.microsoft.com/office/drawing/2014/main" id="{337C7DCF-19F4-5C4F-BEB4-E269E03BFE83}"/>
                  </a:ext>
                </a:extLst>
              </p:cNvPr>
              <p:cNvGrpSpPr/>
              <p:nvPr/>
            </p:nvGrpSpPr>
            <p:grpSpPr>
              <a:xfrm>
                <a:off x="5241963" y="70254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95">
                  <p14:nvContentPartPr>
                    <p14:cNvPr id="848" name="Ink 847">
                      <a:extLst>
                        <a:ext uri="{FF2B5EF4-FFF2-40B4-BE49-F238E27FC236}">
                          <a16:creationId xmlns:a16="http://schemas.microsoft.com/office/drawing/2014/main" id="{AF03CCA6-8FBC-7B44-BAB4-DA0638B0F4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48" name="Ink 847">
                      <a:extLst>
                        <a:ext uri="{FF2B5EF4-FFF2-40B4-BE49-F238E27FC236}">
                          <a16:creationId xmlns:a16="http://schemas.microsoft.com/office/drawing/2014/main" id="{AF03CCA6-8FBC-7B44-BAB4-DA0638B0F43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6">
                  <p14:nvContentPartPr>
                    <p14:cNvPr id="849" name="Ink 848">
                      <a:extLst>
                        <a:ext uri="{FF2B5EF4-FFF2-40B4-BE49-F238E27FC236}">
                          <a16:creationId xmlns:a16="http://schemas.microsoft.com/office/drawing/2014/main" id="{90E15CA1-4D5F-4C4E-B015-CF15892F6A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49" name="Ink 848">
                      <a:extLst>
                        <a:ext uri="{FF2B5EF4-FFF2-40B4-BE49-F238E27FC236}">
                          <a16:creationId xmlns:a16="http://schemas.microsoft.com/office/drawing/2014/main" id="{90E15CA1-4D5F-4C4E-B015-CF15892F6AEB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7">
                  <p14:nvContentPartPr>
                    <p14:cNvPr id="850" name="Ink 849">
                      <a:extLst>
                        <a:ext uri="{FF2B5EF4-FFF2-40B4-BE49-F238E27FC236}">
                          <a16:creationId xmlns:a16="http://schemas.microsoft.com/office/drawing/2014/main" id="{64D83DDE-4DB4-9349-A8E0-E85C4FDB65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50" name="Ink 849">
                      <a:extLst>
                        <a:ext uri="{FF2B5EF4-FFF2-40B4-BE49-F238E27FC236}">
                          <a16:creationId xmlns:a16="http://schemas.microsoft.com/office/drawing/2014/main" id="{64D83DDE-4DB4-9349-A8E0-E85C4FDB651E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8">
                  <p14:nvContentPartPr>
                    <p14:cNvPr id="851" name="Ink 850">
                      <a:extLst>
                        <a:ext uri="{FF2B5EF4-FFF2-40B4-BE49-F238E27FC236}">
                          <a16:creationId xmlns:a16="http://schemas.microsoft.com/office/drawing/2014/main" id="{8BED5E75-5F81-8D4B-BCE1-556627ED69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51" name="Ink 850">
                      <a:extLst>
                        <a:ext uri="{FF2B5EF4-FFF2-40B4-BE49-F238E27FC236}">
                          <a16:creationId xmlns:a16="http://schemas.microsoft.com/office/drawing/2014/main" id="{8BED5E75-5F81-8D4B-BCE1-556627ED6922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9">
                  <p14:nvContentPartPr>
                    <p14:cNvPr id="852" name="Ink 851">
                      <a:extLst>
                        <a:ext uri="{FF2B5EF4-FFF2-40B4-BE49-F238E27FC236}">
                          <a16:creationId xmlns:a16="http://schemas.microsoft.com/office/drawing/2014/main" id="{118AF78F-2BDB-154D-899B-86FD985788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52" name="Ink 851">
                      <a:extLst>
                        <a:ext uri="{FF2B5EF4-FFF2-40B4-BE49-F238E27FC236}">
                          <a16:creationId xmlns:a16="http://schemas.microsoft.com/office/drawing/2014/main" id="{118AF78F-2BDB-154D-899B-86FD9857888A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0">
                  <p14:nvContentPartPr>
                    <p14:cNvPr id="853" name="Ink 852">
                      <a:extLst>
                        <a:ext uri="{FF2B5EF4-FFF2-40B4-BE49-F238E27FC236}">
                          <a16:creationId xmlns:a16="http://schemas.microsoft.com/office/drawing/2014/main" id="{8FFF9914-5A34-404D-A240-967D9CDB57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53" name="Ink 852">
                      <a:extLst>
                        <a:ext uri="{FF2B5EF4-FFF2-40B4-BE49-F238E27FC236}">
                          <a16:creationId xmlns:a16="http://schemas.microsoft.com/office/drawing/2014/main" id="{8FFF9914-5A34-404D-A240-967D9CDB576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1">
                  <p14:nvContentPartPr>
                    <p14:cNvPr id="854" name="Ink 853">
                      <a:extLst>
                        <a:ext uri="{FF2B5EF4-FFF2-40B4-BE49-F238E27FC236}">
                          <a16:creationId xmlns:a16="http://schemas.microsoft.com/office/drawing/2014/main" id="{74DD3788-0361-F64F-8784-CBD62488DB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54" name="Ink 853">
                      <a:extLst>
                        <a:ext uri="{FF2B5EF4-FFF2-40B4-BE49-F238E27FC236}">
                          <a16:creationId xmlns:a16="http://schemas.microsoft.com/office/drawing/2014/main" id="{74DD3788-0361-F64F-8784-CBD62488DB24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2">
                  <p14:nvContentPartPr>
                    <p14:cNvPr id="855" name="Ink 854">
                      <a:extLst>
                        <a:ext uri="{FF2B5EF4-FFF2-40B4-BE49-F238E27FC236}">
                          <a16:creationId xmlns:a16="http://schemas.microsoft.com/office/drawing/2014/main" id="{460DB054-029D-9D41-8A08-414B8A8135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55" name="Ink 854">
                      <a:extLst>
                        <a:ext uri="{FF2B5EF4-FFF2-40B4-BE49-F238E27FC236}">
                          <a16:creationId xmlns:a16="http://schemas.microsoft.com/office/drawing/2014/main" id="{460DB054-029D-9D41-8A08-414B8A81357D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3">
                  <p14:nvContentPartPr>
                    <p14:cNvPr id="856" name="Ink 855">
                      <a:extLst>
                        <a:ext uri="{FF2B5EF4-FFF2-40B4-BE49-F238E27FC236}">
                          <a16:creationId xmlns:a16="http://schemas.microsoft.com/office/drawing/2014/main" id="{1F54A235-FF51-AF4C-825A-6BDDDB2AEF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56" name="Ink 855">
                      <a:extLst>
                        <a:ext uri="{FF2B5EF4-FFF2-40B4-BE49-F238E27FC236}">
                          <a16:creationId xmlns:a16="http://schemas.microsoft.com/office/drawing/2014/main" id="{1F54A235-FF51-AF4C-825A-6BDDDB2AEFE6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4">
                  <p14:nvContentPartPr>
                    <p14:cNvPr id="857" name="Ink 856">
                      <a:extLst>
                        <a:ext uri="{FF2B5EF4-FFF2-40B4-BE49-F238E27FC236}">
                          <a16:creationId xmlns:a16="http://schemas.microsoft.com/office/drawing/2014/main" id="{AD730E09-02F2-9049-9C7E-A04F3C3624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57" name="Ink 856">
                      <a:extLst>
                        <a:ext uri="{FF2B5EF4-FFF2-40B4-BE49-F238E27FC236}">
                          <a16:creationId xmlns:a16="http://schemas.microsoft.com/office/drawing/2014/main" id="{AD730E09-02F2-9049-9C7E-A04F3C3624E5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05">
                  <p14:nvContentPartPr>
                    <p14:cNvPr id="858" name="Ink 857">
                      <a:extLst>
                        <a:ext uri="{FF2B5EF4-FFF2-40B4-BE49-F238E27FC236}">
                          <a16:creationId xmlns:a16="http://schemas.microsoft.com/office/drawing/2014/main" id="{70BEEE3D-BE1F-BE4D-B356-6E19FDB046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58" name="Ink 857">
                      <a:extLst>
                        <a:ext uri="{FF2B5EF4-FFF2-40B4-BE49-F238E27FC236}">
                          <a16:creationId xmlns:a16="http://schemas.microsoft.com/office/drawing/2014/main" id="{70BEEE3D-BE1F-BE4D-B356-6E19FDB046BF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59" name="Group 858">
                  <a:extLst>
                    <a:ext uri="{FF2B5EF4-FFF2-40B4-BE49-F238E27FC236}">
                      <a16:creationId xmlns:a16="http://schemas.microsoft.com/office/drawing/2014/main" id="{A770A23D-6B0A-4A48-BBDF-D02930ACFCC8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6">
                    <p14:nvContentPartPr>
                      <p14:cNvPr id="862" name="Ink 861">
                        <a:extLst>
                          <a:ext uri="{FF2B5EF4-FFF2-40B4-BE49-F238E27FC236}">
                            <a16:creationId xmlns:a16="http://schemas.microsoft.com/office/drawing/2014/main" id="{6245DCE1-02AB-974C-AD6D-F11C9FC5F9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62" name="Ink 861">
                        <a:extLst>
                          <a:ext uri="{FF2B5EF4-FFF2-40B4-BE49-F238E27FC236}">
                            <a16:creationId xmlns:a16="http://schemas.microsoft.com/office/drawing/2014/main" id="{6245DCE1-02AB-974C-AD6D-F11C9FC5F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7">
                    <p14:nvContentPartPr>
                      <p14:cNvPr id="863" name="Ink 862">
                        <a:extLst>
                          <a:ext uri="{FF2B5EF4-FFF2-40B4-BE49-F238E27FC236}">
                            <a16:creationId xmlns:a16="http://schemas.microsoft.com/office/drawing/2014/main" id="{F431A16C-1BFF-1046-A8CC-1ECAAD1F58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63" name="Ink 862">
                        <a:extLst>
                          <a:ext uri="{FF2B5EF4-FFF2-40B4-BE49-F238E27FC236}">
                            <a16:creationId xmlns:a16="http://schemas.microsoft.com/office/drawing/2014/main" id="{F431A16C-1BFF-1046-A8CC-1ECAAD1F58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08">
                    <p14:nvContentPartPr>
                      <p14:cNvPr id="864" name="Ink 863">
                        <a:extLst>
                          <a:ext uri="{FF2B5EF4-FFF2-40B4-BE49-F238E27FC236}">
                            <a16:creationId xmlns:a16="http://schemas.microsoft.com/office/drawing/2014/main" id="{84C7B109-9011-3547-933E-BFDD47458C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64" name="Ink 863">
                        <a:extLst>
                          <a:ext uri="{FF2B5EF4-FFF2-40B4-BE49-F238E27FC236}">
                            <a16:creationId xmlns:a16="http://schemas.microsoft.com/office/drawing/2014/main" id="{84C7B109-9011-3547-933E-BFDD47458C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09">
                  <p14:nvContentPartPr>
                    <p14:cNvPr id="860" name="Ink 859">
                      <a:extLst>
                        <a:ext uri="{FF2B5EF4-FFF2-40B4-BE49-F238E27FC236}">
                          <a16:creationId xmlns:a16="http://schemas.microsoft.com/office/drawing/2014/main" id="{78A8187F-6B6B-DB46-B5FD-39B0A7ED02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60" name="Ink 859">
                      <a:extLst>
                        <a:ext uri="{FF2B5EF4-FFF2-40B4-BE49-F238E27FC236}">
                          <a16:creationId xmlns:a16="http://schemas.microsoft.com/office/drawing/2014/main" id="{78A8187F-6B6B-DB46-B5FD-39B0A7ED02E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0">
                  <p14:nvContentPartPr>
                    <p14:cNvPr id="861" name="Ink 860">
                      <a:extLst>
                        <a:ext uri="{FF2B5EF4-FFF2-40B4-BE49-F238E27FC236}">
                          <a16:creationId xmlns:a16="http://schemas.microsoft.com/office/drawing/2014/main" id="{0A314795-AAE9-9641-A475-45311B9BA8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61" name="Ink 860">
                      <a:extLst>
                        <a:ext uri="{FF2B5EF4-FFF2-40B4-BE49-F238E27FC236}">
                          <a16:creationId xmlns:a16="http://schemas.microsoft.com/office/drawing/2014/main" id="{0A314795-AAE9-9641-A475-45311B9BA808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2" name="Group 821">
                <a:extLst>
                  <a:ext uri="{FF2B5EF4-FFF2-40B4-BE49-F238E27FC236}">
                    <a16:creationId xmlns:a16="http://schemas.microsoft.com/office/drawing/2014/main" id="{8F8A027D-5A8F-D24E-B643-166128907159}"/>
                  </a:ext>
                </a:extLst>
              </p:cNvPr>
              <p:cNvGrpSpPr/>
              <p:nvPr/>
            </p:nvGrpSpPr>
            <p:grpSpPr>
              <a:xfrm>
                <a:off x="6926082" y="648101"/>
                <a:ext cx="203200" cy="1529739"/>
                <a:chOff x="3784601" y="1396874"/>
                <a:chExt cx="203200" cy="1529739"/>
              </a:xfrm>
            </p:grpSpPr>
            <p:sp>
              <p:nvSpPr>
                <p:cNvPr id="841" name="Oval 840">
                  <a:extLst>
                    <a:ext uri="{FF2B5EF4-FFF2-40B4-BE49-F238E27FC236}">
                      <a16:creationId xmlns:a16="http://schemas.microsoft.com/office/drawing/2014/main" id="{40E0A517-DB74-5041-A14F-B3DD31B4F4F9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842" name="Oval 841">
                  <a:extLst>
                    <a:ext uri="{FF2B5EF4-FFF2-40B4-BE49-F238E27FC236}">
                      <a16:creationId xmlns:a16="http://schemas.microsoft.com/office/drawing/2014/main" id="{E5D4A610-6019-B947-AC57-4080028D7ACF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43" name="Oval 842">
                  <a:extLst>
                    <a:ext uri="{FF2B5EF4-FFF2-40B4-BE49-F238E27FC236}">
                      <a16:creationId xmlns:a16="http://schemas.microsoft.com/office/drawing/2014/main" id="{9ED3C3EB-002A-D340-A00F-94EEFD45DDB9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844" name="Oval 843">
                  <a:extLst>
                    <a:ext uri="{FF2B5EF4-FFF2-40B4-BE49-F238E27FC236}">
                      <a16:creationId xmlns:a16="http://schemas.microsoft.com/office/drawing/2014/main" id="{B5E46572-18A1-1E41-AF6C-47C50AA4EDB4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11">
                  <p14:nvContentPartPr>
                    <p14:cNvPr id="845" name="Ink 844">
                      <a:extLst>
                        <a:ext uri="{FF2B5EF4-FFF2-40B4-BE49-F238E27FC236}">
                          <a16:creationId xmlns:a16="http://schemas.microsoft.com/office/drawing/2014/main" id="{ED2CB4F7-5618-CD4E-985A-F710040E26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845" name="Ink 844">
                      <a:extLst>
                        <a:ext uri="{FF2B5EF4-FFF2-40B4-BE49-F238E27FC236}">
                          <a16:creationId xmlns:a16="http://schemas.microsoft.com/office/drawing/2014/main" id="{ED2CB4F7-5618-CD4E-985A-F710040E267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2">
                  <p14:nvContentPartPr>
                    <p14:cNvPr id="846" name="Ink 845">
                      <a:extLst>
                        <a:ext uri="{FF2B5EF4-FFF2-40B4-BE49-F238E27FC236}">
                          <a16:creationId xmlns:a16="http://schemas.microsoft.com/office/drawing/2014/main" id="{1E57346C-3ADD-EC42-9801-7FB8A02E6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846" name="Ink 845">
                      <a:extLst>
                        <a:ext uri="{FF2B5EF4-FFF2-40B4-BE49-F238E27FC236}">
                          <a16:creationId xmlns:a16="http://schemas.microsoft.com/office/drawing/2014/main" id="{1E57346C-3ADD-EC42-9801-7FB8A02E663D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3">
                  <p14:nvContentPartPr>
                    <p14:cNvPr id="847" name="Ink 846">
                      <a:extLst>
                        <a:ext uri="{FF2B5EF4-FFF2-40B4-BE49-F238E27FC236}">
                          <a16:creationId xmlns:a16="http://schemas.microsoft.com/office/drawing/2014/main" id="{B28552C5-E0FB-8A4F-A831-E43F70263A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847" name="Ink 846">
                      <a:extLst>
                        <a:ext uri="{FF2B5EF4-FFF2-40B4-BE49-F238E27FC236}">
                          <a16:creationId xmlns:a16="http://schemas.microsoft.com/office/drawing/2014/main" id="{B28552C5-E0FB-8A4F-A831-E43F70263A2E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23" name="Group 822">
                <a:extLst>
                  <a:ext uri="{FF2B5EF4-FFF2-40B4-BE49-F238E27FC236}">
                    <a16:creationId xmlns:a16="http://schemas.microsoft.com/office/drawing/2014/main" id="{FF825CB3-DC61-A747-99D2-98D6CF5D3B03}"/>
                  </a:ext>
                </a:extLst>
              </p:cNvPr>
              <p:cNvGrpSpPr/>
              <p:nvPr/>
            </p:nvGrpSpPr>
            <p:grpSpPr>
              <a:xfrm>
                <a:off x="6172194" y="669115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14">
                  <p14:nvContentPartPr>
                    <p14:cNvPr id="824" name="Ink 823">
                      <a:extLst>
                        <a:ext uri="{FF2B5EF4-FFF2-40B4-BE49-F238E27FC236}">
                          <a16:creationId xmlns:a16="http://schemas.microsoft.com/office/drawing/2014/main" id="{817BAD54-5C8C-1A42-A62E-6ACCEAB67A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824" name="Ink 823">
                      <a:extLst>
                        <a:ext uri="{FF2B5EF4-FFF2-40B4-BE49-F238E27FC236}">
                          <a16:creationId xmlns:a16="http://schemas.microsoft.com/office/drawing/2014/main" id="{817BAD54-5C8C-1A42-A62E-6ACCEAB67A46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5">
                  <p14:nvContentPartPr>
                    <p14:cNvPr id="825" name="Ink 824">
                      <a:extLst>
                        <a:ext uri="{FF2B5EF4-FFF2-40B4-BE49-F238E27FC236}">
                          <a16:creationId xmlns:a16="http://schemas.microsoft.com/office/drawing/2014/main" id="{D5740AF3-7A0A-6E49-A8BD-E48A48CC75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825" name="Ink 824">
                      <a:extLst>
                        <a:ext uri="{FF2B5EF4-FFF2-40B4-BE49-F238E27FC236}">
                          <a16:creationId xmlns:a16="http://schemas.microsoft.com/office/drawing/2014/main" id="{D5740AF3-7A0A-6E49-A8BD-E48A48CC755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6">
                  <p14:nvContentPartPr>
                    <p14:cNvPr id="826" name="Ink 825">
                      <a:extLst>
                        <a:ext uri="{FF2B5EF4-FFF2-40B4-BE49-F238E27FC236}">
                          <a16:creationId xmlns:a16="http://schemas.microsoft.com/office/drawing/2014/main" id="{D99DCC43-7586-A349-9934-7174CE6A36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826" name="Ink 825">
                      <a:extLst>
                        <a:ext uri="{FF2B5EF4-FFF2-40B4-BE49-F238E27FC236}">
                          <a16:creationId xmlns:a16="http://schemas.microsoft.com/office/drawing/2014/main" id="{D99DCC43-7586-A349-9934-7174CE6A363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7">
                  <p14:nvContentPartPr>
                    <p14:cNvPr id="827" name="Ink 826">
                      <a:extLst>
                        <a:ext uri="{FF2B5EF4-FFF2-40B4-BE49-F238E27FC236}">
                          <a16:creationId xmlns:a16="http://schemas.microsoft.com/office/drawing/2014/main" id="{667F3111-F6DC-524C-AFD6-4EBD257B78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827" name="Ink 826">
                      <a:extLst>
                        <a:ext uri="{FF2B5EF4-FFF2-40B4-BE49-F238E27FC236}">
                          <a16:creationId xmlns:a16="http://schemas.microsoft.com/office/drawing/2014/main" id="{667F3111-F6DC-524C-AFD6-4EBD257B7888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8">
                  <p14:nvContentPartPr>
                    <p14:cNvPr id="828" name="Ink 827">
                      <a:extLst>
                        <a:ext uri="{FF2B5EF4-FFF2-40B4-BE49-F238E27FC236}">
                          <a16:creationId xmlns:a16="http://schemas.microsoft.com/office/drawing/2014/main" id="{9B1DBB2D-FF19-384C-B470-7087710A96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828" name="Ink 827">
                      <a:extLst>
                        <a:ext uri="{FF2B5EF4-FFF2-40B4-BE49-F238E27FC236}">
                          <a16:creationId xmlns:a16="http://schemas.microsoft.com/office/drawing/2014/main" id="{9B1DBB2D-FF19-384C-B470-7087710A9604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9">
                  <p14:nvContentPartPr>
                    <p14:cNvPr id="829" name="Ink 828">
                      <a:extLst>
                        <a:ext uri="{FF2B5EF4-FFF2-40B4-BE49-F238E27FC236}">
                          <a16:creationId xmlns:a16="http://schemas.microsoft.com/office/drawing/2014/main" id="{571260EB-D1D0-DC42-922A-B44B47EA3D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829" name="Ink 828">
                      <a:extLst>
                        <a:ext uri="{FF2B5EF4-FFF2-40B4-BE49-F238E27FC236}">
                          <a16:creationId xmlns:a16="http://schemas.microsoft.com/office/drawing/2014/main" id="{571260EB-D1D0-DC42-922A-B44B47EA3D1A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0">
                  <p14:nvContentPartPr>
                    <p14:cNvPr id="830" name="Ink 829">
                      <a:extLst>
                        <a:ext uri="{FF2B5EF4-FFF2-40B4-BE49-F238E27FC236}">
                          <a16:creationId xmlns:a16="http://schemas.microsoft.com/office/drawing/2014/main" id="{89C95787-0F5D-364E-B364-9AA103D8D6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830" name="Ink 829">
                      <a:extLst>
                        <a:ext uri="{FF2B5EF4-FFF2-40B4-BE49-F238E27FC236}">
                          <a16:creationId xmlns:a16="http://schemas.microsoft.com/office/drawing/2014/main" id="{89C95787-0F5D-364E-B364-9AA103D8D62E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1">
                  <p14:nvContentPartPr>
                    <p14:cNvPr id="831" name="Ink 830">
                      <a:extLst>
                        <a:ext uri="{FF2B5EF4-FFF2-40B4-BE49-F238E27FC236}">
                          <a16:creationId xmlns:a16="http://schemas.microsoft.com/office/drawing/2014/main" id="{07AD59FF-BD4F-B441-87DD-59CA9F7BFC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831" name="Ink 830">
                      <a:extLst>
                        <a:ext uri="{FF2B5EF4-FFF2-40B4-BE49-F238E27FC236}">
                          <a16:creationId xmlns:a16="http://schemas.microsoft.com/office/drawing/2014/main" id="{07AD59FF-BD4F-B441-87DD-59CA9F7BFC2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2">
                  <p14:nvContentPartPr>
                    <p14:cNvPr id="832" name="Ink 831">
                      <a:extLst>
                        <a:ext uri="{FF2B5EF4-FFF2-40B4-BE49-F238E27FC236}">
                          <a16:creationId xmlns:a16="http://schemas.microsoft.com/office/drawing/2014/main" id="{DFE1883B-FA19-1B4B-9A61-E2A489FFE4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832" name="Ink 831">
                      <a:extLst>
                        <a:ext uri="{FF2B5EF4-FFF2-40B4-BE49-F238E27FC236}">
                          <a16:creationId xmlns:a16="http://schemas.microsoft.com/office/drawing/2014/main" id="{DFE1883B-FA19-1B4B-9A61-E2A489FFE414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3">
                  <p14:nvContentPartPr>
                    <p14:cNvPr id="833" name="Ink 832">
                      <a:extLst>
                        <a:ext uri="{FF2B5EF4-FFF2-40B4-BE49-F238E27FC236}">
                          <a16:creationId xmlns:a16="http://schemas.microsoft.com/office/drawing/2014/main" id="{967E30D5-B9AC-B245-BB0E-E3896F66F9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833" name="Ink 832">
                      <a:extLst>
                        <a:ext uri="{FF2B5EF4-FFF2-40B4-BE49-F238E27FC236}">
                          <a16:creationId xmlns:a16="http://schemas.microsoft.com/office/drawing/2014/main" id="{967E30D5-B9AC-B245-BB0E-E3896F66F9A3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4">
                  <p14:nvContentPartPr>
                    <p14:cNvPr id="834" name="Ink 833">
                      <a:extLst>
                        <a:ext uri="{FF2B5EF4-FFF2-40B4-BE49-F238E27FC236}">
                          <a16:creationId xmlns:a16="http://schemas.microsoft.com/office/drawing/2014/main" id="{6FD6CA6B-2972-D44B-9CD7-76A5FD2A83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834" name="Ink 833">
                      <a:extLst>
                        <a:ext uri="{FF2B5EF4-FFF2-40B4-BE49-F238E27FC236}">
                          <a16:creationId xmlns:a16="http://schemas.microsoft.com/office/drawing/2014/main" id="{6FD6CA6B-2972-D44B-9CD7-76A5FD2A832B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835" name="Group 834">
                  <a:extLst>
                    <a:ext uri="{FF2B5EF4-FFF2-40B4-BE49-F238E27FC236}">
                      <a16:creationId xmlns:a16="http://schemas.microsoft.com/office/drawing/2014/main" id="{1A6EBC8E-CDF9-134A-8B53-F4875E122BA9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5">
                    <p14:nvContentPartPr>
                      <p14:cNvPr id="838" name="Ink 837">
                        <a:extLst>
                          <a:ext uri="{FF2B5EF4-FFF2-40B4-BE49-F238E27FC236}">
                            <a16:creationId xmlns:a16="http://schemas.microsoft.com/office/drawing/2014/main" id="{A9F18973-9AC6-C846-8422-E0DA92A468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838" name="Ink 837">
                        <a:extLst>
                          <a:ext uri="{FF2B5EF4-FFF2-40B4-BE49-F238E27FC236}">
                            <a16:creationId xmlns:a16="http://schemas.microsoft.com/office/drawing/2014/main" id="{A9F18973-9AC6-C846-8422-E0DA92A468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6">
                    <p14:nvContentPartPr>
                      <p14:cNvPr id="839" name="Ink 838">
                        <a:extLst>
                          <a:ext uri="{FF2B5EF4-FFF2-40B4-BE49-F238E27FC236}">
                            <a16:creationId xmlns:a16="http://schemas.microsoft.com/office/drawing/2014/main" id="{4F2C9B3C-78D0-464D-89B0-1FC692EB04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839" name="Ink 838">
                        <a:extLst>
                          <a:ext uri="{FF2B5EF4-FFF2-40B4-BE49-F238E27FC236}">
                            <a16:creationId xmlns:a16="http://schemas.microsoft.com/office/drawing/2014/main" id="{4F2C9B3C-78D0-464D-89B0-1FC692EB04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27">
                    <p14:nvContentPartPr>
                      <p14:cNvPr id="840" name="Ink 839">
                        <a:extLst>
                          <a:ext uri="{FF2B5EF4-FFF2-40B4-BE49-F238E27FC236}">
                            <a16:creationId xmlns:a16="http://schemas.microsoft.com/office/drawing/2014/main" id="{C2DB62B1-3447-AD48-954B-D3BBB815CE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840" name="Ink 839">
                        <a:extLst>
                          <a:ext uri="{FF2B5EF4-FFF2-40B4-BE49-F238E27FC236}">
                            <a16:creationId xmlns:a16="http://schemas.microsoft.com/office/drawing/2014/main" id="{C2DB62B1-3447-AD48-954B-D3BBB815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28">
                  <p14:nvContentPartPr>
                    <p14:cNvPr id="836" name="Ink 835">
                      <a:extLst>
                        <a:ext uri="{FF2B5EF4-FFF2-40B4-BE49-F238E27FC236}">
                          <a16:creationId xmlns:a16="http://schemas.microsoft.com/office/drawing/2014/main" id="{E4AD24C3-35FD-264D-A9FE-6A954101D1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836" name="Ink 835">
                      <a:extLst>
                        <a:ext uri="{FF2B5EF4-FFF2-40B4-BE49-F238E27FC236}">
                          <a16:creationId xmlns:a16="http://schemas.microsoft.com/office/drawing/2014/main" id="{E4AD24C3-35FD-264D-A9FE-6A954101D107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9">
                  <p14:nvContentPartPr>
                    <p14:cNvPr id="837" name="Ink 836">
                      <a:extLst>
                        <a:ext uri="{FF2B5EF4-FFF2-40B4-BE49-F238E27FC236}">
                          <a16:creationId xmlns:a16="http://schemas.microsoft.com/office/drawing/2014/main" id="{AA1C7D87-915F-2D48-9325-DD64EFC1C7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837" name="Ink 836">
                      <a:extLst>
                        <a:ext uri="{FF2B5EF4-FFF2-40B4-BE49-F238E27FC236}">
                          <a16:creationId xmlns:a16="http://schemas.microsoft.com/office/drawing/2014/main" id="{AA1C7D87-915F-2D48-9325-DD64EFC1C74C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A75A04D2-20FF-CC4B-92DD-642DEBDE7F4B}"/>
                </a:ext>
              </a:extLst>
            </p:cNvPr>
            <p:cNvSpPr txBox="1"/>
            <p:nvPr/>
          </p:nvSpPr>
          <p:spPr>
            <a:xfrm rot="16200000">
              <a:off x="2684927" y="3286486"/>
              <a:ext cx="8641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u="sng" dirty="0">
                  <a:highlight>
                    <a:srgbClr val="FFFF00"/>
                  </a:highlight>
                </a:rPr>
                <a:t>Actor Model</a:t>
              </a: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EB9FD58B-2574-0F4B-A4F4-1A58921BAEBF}"/>
              </a:ext>
            </a:extLst>
          </p:cNvPr>
          <p:cNvGrpSpPr/>
          <p:nvPr/>
        </p:nvGrpSpPr>
        <p:grpSpPr>
          <a:xfrm rot="5400000">
            <a:off x="4410880" y="3122559"/>
            <a:ext cx="1665131" cy="3550509"/>
            <a:chOff x="1574981" y="1588123"/>
            <a:chExt cx="1665131" cy="3550509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BE1C8F0C-D914-FB4F-9A5E-6B98317AC9FB}"/>
                </a:ext>
              </a:extLst>
            </p:cNvPr>
            <p:cNvGrpSpPr/>
            <p:nvPr/>
          </p:nvGrpSpPr>
          <p:grpSpPr>
            <a:xfrm rot="16200000">
              <a:off x="524579" y="2638525"/>
              <a:ext cx="3550509" cy="1449706"/>
              <a:chOff x="2165534" y="612327"/>
              <a:chExt cx="5898293" cy="1968765"/>
            </a:xfrm>
          </p:grpSpPr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F9724E1F-9BE8-8C49-9498-3CCFA915ABBE}"/>
                  </a:ext>
                </a:extLst>
              </p:cNvPr>
              <p:cNvSpPr/>
              <p:nvPr/>
            </p:nvSpPr>
            <p:spPr>
              <a:xfrm>
                <a:off x="2165534" y="1188312"/>
                <a:ext cx="985344" cy="561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States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(state_dims)</a:t>
                </a:r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301480FD-CB0F-0D49-AD8E-ACC4B8D95F19}"/>
                  </a:ext>
                </a:extLst>
              </p:cNvPr>
              <p:cNvSpPr/>
              <p:nvPr/>
            </p:nvSpPr>
            <p:spPr>
              <a:xfrm>
                <a:off x="2927807" y="2317651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Input</a:t>
                </a:r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488ACFBF-5157-674D-8A5E-EDEF20479145}"/>
                  </a:ext>
                </a:extLst>
              </p:cNvPr>
              <p:cNvSpPr/>
              <p:nvPr/>
            </p:nvSpPr>
            <p:spPr>
              <a:xfrm>
                <a:off x="3831729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Layer1</a:t>
                </a:r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437E67AE-C295-0A40-A83A-2DC926F4C0D8}"/>
                  </a:ext>
                </a:extLst>
              </p:cNvPr>
              <p:cNvSpPr/>
              <p:nvPr/>
            </p:nvSpPr>
            <p:spPr>
              <a:xfrm>
                <a:off x="4690336" y="2301763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Layer2</a:t>
                </a:r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3822BA77-AE44-5A4F-A35B-C3FE7A50BDAE}"/>
                  </a:ext>
                </a:extLst>
              </p:cNvPr>
              <p:cNvSpPr/>
              <p:nvPr/>
            </p:nvSpPr>
            <p:spPr>
              <a:xfrm>
                <a:off x="6606909" y="2296823"/>
                <a:ext cx="1345851" cy="2424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Output (Q  Values)</a:t>
                </a:r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587C52E2-210A-7645-B2F0-A45FA90DF83D}"/>
                  </a:ext>
                </a:extLst>
              </p:cNvPr>
              <p:cNvSpPr/>
              <p:nvPr/>
            </p:nvSpPr>
            <p:spPr>
              <a:xfrm>
                <a:off x="5593751" y="2298160"/>
                <a:ext cx="780899" cy="2634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Layer3</a:t>
                </a:r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4282752D-B870-1147-899A-7D0AADC071DC}"/>
                  </a:ext>
                </a:extLst>
              </p:cNvPr>
              <p:cNvSpPr/>
              <p:nvPr/>
            </p:nvSpPr>
            <p:spPr>
              <a:xfrm>
                <a:off x="7078483" y="1218026"/>
                <a:ext cx="985344" cy="3783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Actions</a:t>
                </a:r>
              </a:p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(action_dim)</a:t>
                </a:r>
              </a:p>
            </p:txBody>
          </p: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D47B2171-E2D7-D742-9307-01E4E4CA7AED}"/>
                  </a:ext>
                </a:extLst>
              </p:cNvPr>
              <p:cNvGrpSpPr/>
              <p:nvPr/>
            </p:nvGrpSpPr>
            <p:grpSpPr>
              <a:xfrm>
                <a:off x="3158067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5F67B713-F63F-7047-83BB-F6CA28DAFF9F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A8B21136-1023-C545-A7CA-32E44566A15F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20" name="Oval 519">
                  <a:extLst>
                    <a:ext uri="{FF2B5EF4-FFF2-40B4-BE49-F238E27FC236}">
                      <a16:creationId xmlns:a16="http://schemas.microsoft.com/office/drawing/2014/main" id="{81C7850C-DBDD-E648-8093-68F4F7D46215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21" name="Oval 520">
                  <a:extLst>
                    <a:ext uri="{FF2B5EF4-FFF2-40B4-BE49-F238E27FC236}">
                      <a16:creationId xmlns:a16="http://schemas.microsoft.com/office/drawing/2014/main" id="{715D9DEB-F391-6A4D-AB06-75F9C3103120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CD738047-ED69-7D48-9328-0AA8C084FDE3}"/>
                    </a:ext>
                  </a:extLst>
                </p:cNvPr>
                <p:cNvGrpSpPr/>
                <p:nvPr/>
              </p:nvGrpSpPr>
              <p:grpSpPr>
                <a:xfrm>
                  <a:off x="3878893" y="2425107"/>
                  <a:ext cx="6120" cy="249840"/>
                  <a:chOff x="3878893" y="2425107"/>
                  <a:chExt cx="6120" cy="24984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30">
                    <p14:nvContentPartPr>
                      <p14:cNvPr id="523" name="Ink 522">
                        <a:extLst>
                          <a:ext uri="{FF2B5EF4-FFF2-40B4-BE49-F238E27FC236}">
                            <a16:creationId xmlns:a16="http://schemas.microsoft.com/office/drawing/2014/main" id="{6BEA79AD-668D-A74F-A044-EC6605E0D91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2133" y="2425107"/>
                      <a:ext cx="360" cy="360"/>
                    </p14:xfrm>
                  </p:contentPart>
                </mc:Choice>
                <mc:Fallback>
                  <p:pic>
                    <p:nvPicPr>
                      <p:cNvPr id="523" name="Ink 522">
                        <a:extLst>
                          <a:ext uri="{FF2B5EF4-FFF2-40B4-BE49-F238E27FC236}">
                            <a16:creationId xmlns:a16="http://schemas.microsoft.com/office/drawing/2014/main" id="{6BEA79AD-668D-A74F-A044-EC6605E0D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6133" y="238910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31">
                    <p14:nvContentPartPr>
                      <p14:cNvPr id="524" name="Ink 523">
                        <a:extLst>
                          <a:ext uri="{FF2B5EF4-FFF2-40B4-BE49-F238E27FC236}">
                            <a16:creationId xmlns:a16="http://schemas.microsoft.com/office/drawing/2014/main" id="{F26AE6B8-8F69-E245-9A5F-A7A164413A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78893" y="2548587"/>
                      <a:ext cx="360" cy="360"/>
                    </p14:xfrm>
                  </p:contentPart>
                </mc:Choice>
                <mc:Fallback>
                  <p:pic>
                    <p:nvPicPr>
                      <p:cNvPr id="524" name="Ink 523">
                        <a:extLst>
                          <a:ext uri="{FF2B5EF4-FFF2-40B4-BE49-F238E27FC236}">
                            <a16:creationId xmlns:a16="http://schemas.microsoft.com/office/drawing/2014/main" id="{F26AE6B8-8F69-E245-9A5F-A7A164413A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2893" y="2512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32">
                    <p14:nvContentPartPr>
                      <p14:cNvPr id="525" name="Ink 524">
                        <a:extLst>
                          <a:ext uri="{FF2B5EF4-FFF2-40B4-BE49-F238E27FC236}">
                            <a16:creationId xmlns:a16="http://schemas.microsoft.com/office/drawing/2014/main" id="{2B335279-A19B-724E-9840-D56FF6609C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4653" y="2674587"/>
                      <a:ext cx="360" cy="360"/>
                    </p14:xfrm>
                  </p:contentPart>
                </mc:Choice>
                <mc:Fallback>
                  <p:pic>
                    <p:nvPicPr>
                      <p:cNvPr id="525" name="Ink 524">
                        <a:extLst>
                          <a:ext uri="{FF2B5EF4-FFF2-40B4-BE49-F238E27FC236}">
                            <a16:creationId xmlns:a16="http://schemas.microsoft.com/office/drawing/2014/main" id="{2B335279-A19B-724E-9840-D56FF6609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8653" y="2638587"/>
                        <a:ext cx="72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342A5F26-2EA0-DC4C-BE43-F9AAB7B8AEAB}"/>
                  </a:ext>
                </a:extLst>
              </p:cNvPr>
              <p:cNvGrpSpPr/>
              <p:nvPr/>
            </p:nvGrpSpPr>
            <p:grpSpPr>
              <a:xfrm>
                <a:off x="410540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DB480283-62F8-2A49-A1FB-A541B088B7A8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B9F4EDFD-D440-FB4C-9571-02DEF080AB1A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58843020-2895-D44E-B3C9-88861F86F5F3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C4C2C16-47D6-EB4C-87C8-BDFAC602D364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33">
                  <p14:nvContentPartPr>
                    <p14:cNvPr id="515" name="Ink 514">
                      <a:extLst>
                        <a:ext uri="{FF2B5EF4-FFF2-40B4-BE49-F238E27FC236}">
                          <a16:creationId xmlns:a16="http://schemas.microsoft.com/office/drawing/2014/main" id="{6BA5D4FF-5D8C-6A42-89FE-55D4F1E97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515" name="Ink 514">
                      <a:extLst>
                        <a:ext uri="{FF2B5EF4-FFF2-40B4-BE49-F238E27FC236}">
                          <a16:creationId xmlns:a16="http://schemas.microsoft.com/office/drawing/2014/main" id="{6BA5D4FF-5D8C-6A42-89FE-55D4F1E97AA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4">
                  <p14:nvContentPartPr>
                    <p14:cNvPr id="516" name="Ink 515">
                      <a:extLst>
                        <a:ext uri="{FF2B5EF4-FFF2-40B4-BE49-F238E27FC236}">
                          <a16:creationId xmlns:a16="http://schemas.microsoft.com/office/drawing/2014/main" id="{2ABE272D-9B83-EE4E-8E5C-412A6093E9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16" name="Ink 515">
                      <a:extLst>
                        <a:ext uri="{FF2B5EF4-FFF2-40B4-BE49-F238E27FC236}">
                          <a16:creationId xmlns:a16="http://schemas.microsoft.com/office/drawing/2014/main" id="{2ABE272D-9B83-EE4E-8E5C-412A6093E9A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5">
                  <p14:nvContentPartPr>
                    <p14:cNvPr id="517" name="Ink 516">
                      <a:extLst>
                        <a:ext uri="{FF2B5EF4-FFF2-40B4-BE49-F238E27FC236}">
                          <a16:creationId xmlns:a16="http://schemas.microsoft.com/office/drawing/2014/main" id="{7900889E-03D4-CD48-A424-FEEBCEA22D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517" name="Ink 516">
                      <a:extLst>
                        <a:ext uri="{FF2B5EF4-FFF2-40B4-BE49-F238E27FC236}">
                          <a16:creationId xmlns:a16="http://schemas.microsoft.com/office/drawing/2014/main" id="{7900889E-03D4-CD48-A424-FEEBCEA22DE6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43A01187-0EF8-A84B-89E1-BE02109E62C9}"/>
                  </a:ext>
                </a:extLst>
              </p:cNvPr>
              <p:cNvGrpSpPr/>
              <p:nvPr/>
            </p:nvGrpSpPr>
            <p:grpSpPr>
              <a:xfrm>
                <a:off x="5045435" y="612327"/>
                <a:ext cx="203200" cy="1529739"/>
                <a:chOff x="3784601" y="1396874"/>
                <a:chExt cx="203200" cy="1529739"/>
              </a:xfrm>
            </p:grpSpPr>
            <p:sp>
              <p:nvSpPr>
                <p:cNvPr id="504" name="Oval 503">
                  <a:extLst>
                    <a:ext uri="{FF2B5EF4-FFF2-40B4-BE49-F238E27FC236}">
                      <a16:creationId xmlns:a16="http://schemas.microsoft.com/office/drawing/2014/main" id="{2C77E519-6920-244A-A650-B12C01A51B56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505" name="Oval 504">
                  <a:extLst>
                    <a:ext uri="{FF2B5EF4-FFF2-40B4-BE49-F238E27FC236}">
                      <a16:creationId xmlns:a16="http://schemas.microsoft.com/office/drawing/2014/main" id="{6DC4DF9A-F774-8640-88C1-BD3F97583234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3A2018C7-1415-B845-9D1B-BB9ABAD2D23F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85DE69AB-EF49-CF49-8B5D-9A9BDA038DDE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36">
                  <p14:nvContentPartPr>
                    <p14:cNvPr id="508" name="Ink 507">
                      <a:extLst>
                        <a:ext uri="{FF2B5EF4-FFF2-40B4-BE49-F238E27FC236}">
                          <a16:creationId xmlns:a16="http://schemas.microsoft.com/office/drawing/2014/main" id="{77359474-73C4-2040-A76C-082735B249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508" name="Ink 507">
                      <a:extLst>
                        <a:ext uri="{FF2B5EF4-FFF2-40B4-BE49-F238E27FC236}">
                          <a16:creationId xmlns:a16="http://schemas.microsoft.com/office/drawing/2014/main" id="{77359474-73C4-2040-A76C-082735B24907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7">
                  <p14:nvContentPartPr>
                    <p14:cNvPr id="509" name="Ink 508">
                      <a:extLst>
                        <a:ext uri="{FF2B5EF4-FFF2-40B4-BE49-F238E27FC236}">
                          <a16:creationId xmlns:a16="http://schemas.microsoft.com/office/drawing/2014/main" id="{A7EC7E40-EFF4-F04B-B5A4-9E321BBF68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09" name="Ink 508">
                      <a:extLst>
                        <a:ext uri="{FF2B5EF4-FFF2-40B4-BE49-F238E27FC236}">
                          <a16:creationId xmlns:a16="http://schemas.microsoft.com/office/drawing/2014/main" id="{A7EC7E40-EFF4-F04B-B5A4-9E321BBF68F4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8">
                  <p14:nvContentPartPr>
                    <p14:cNvPr id="510" name="Ink 509">
                      <a:extLst>
                        <a:ext uri="{FF2B5EF4-FFF2-40B4-BE49-F238E27FC236}">
                          <a16:creationId xmlns:a16="http://schemas.microsoft.com/office/drawing/2014/main" id="{F410C522-64E0-F542-A7DC-60031087B0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510" name="Ink 509">
                      <a:extLst>
                        <a:ext uri="{FF2B5EF4-FFF2-40B4-BE49-F238E27FC236}">
                          <a16:creationId xmlns:a16="http://schemas.microsoft.com/office/drawing/2014/main" id="{F410C522-64E0-F542-A7DC-60031087B067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2D2092E7-135C-0C4C-A595-7CBBAF2C0E05}"/>
                  </a:ext>
                </a:extLst>
              </p:cNvPr>
              <p:cNvSpPr/>
              <p:nvPr/>
            </p:nvSpPr>
            <p:spPr>
              <a:xfrm>
                <a:off x="3965663" y="2132773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400</a:t>
                </a:r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47097ED7-B4C8-6C4B-ABAF-37A980273A74}"/>
                  </a:ext>
                </a:extLst>
              </p:cNvPr>
              <p:cNvSpPr/>
              <p:nvPr/>
            </p:nvSpPr>
            <p:spPr>
              <a:xfrm>
                <a:off x="4770351" y="2161990"/>
                <a:ext cx="558087" cy="183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300</a:t>
                </a:r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0319BA1A-AB79-134C-B402-917979175510}"/>
                  </a:ext>
                </a:extLst>
              </p:cNvPr>
              <p:cNvGrpSpPr/>
              <p:nvPr/>
            </p:nvGrpSpPr>
            <p:grpSpPr>
              <a:xfrm>
                <a:off x="5959507" y="623163"/>
                <a:ext cx="203200" cy="1529739"/>
                <a:chOff x="3784601" y="1396874"/>
                <a:chExt cx="203200" cy="1529739"/>
              </a:xfrm>
            </p:grpSpPr>
            <p:sp>
              <p:nvSpPr>
                <p:cNvPr id="497" name="Oval 496">
                  <a:extLst>
                    <a:ext uri="{FF2B5EF4-FFF2-40B4-BE49-F238E27FC236}">
                      <a16:creationId xmlns:a16="http://schemas.microsoft.com/office/drawing/2014/main" id="{F1297CFA-90D9-1D45-A475-5FC11A7E1AD8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498" name="Oval 497">
                  <a:extLst>
                    <a:ext uri="{FF2B5EF4-FFF2-40B4-BE49-F238E27FC236}">
                      <a16:creationId xmlns:a16="http://schemas.microsoft.com/office/drawing/2014/main" id="{E32234C9-E7E6-3F4A-B244-6797777B6AFC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99" name="Oval 498">
                  <a:extLst>
                    <a:ext uri="{FF2B5EF4-FFF2-40B4-BE49-F238E27FC236}">
                      <a16:creationId xmlns:a16="http://schemas.microsoft.com/office/drawing/2014/main" id="{C94A76D8-04C0-BB44-8252-E5EE6069B74C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500" name="Oval 499">
                  <a:extLst>
                    <a:ext uri="{FF2B5EF4-FFF2-40B4-BE49-F238E27FC236}">
                      <a16:creationId xmlns:a16="http://schemas.microsoft.com/office/drawing/2014/main" id="{632E40AB-4200-2340-B512-58F06D86AB5F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39">
                  <p14:nvContentPartPr>
                    <p14:cNvPr id="501" name="Ink 500">
                      <a:extLst>
                        <a:ext uri="{FF2B5EF4-FFF2-40B4-BE49-F238E27FC236}">
                          <a16:creationId xmlns:a16="http://schemas.microsoft.com/office/drawing/2014/main" id="{CFCEF5BA-13E7-C344-A712-B8AB2D5EEB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501" name="Ink 500">
                      <a:extLst>
                        <a:ext uri="{FF2B5EF4-FFF2-40B4-BE49-F238E27FC236}">
                          <a16:creationId xmlns:a16="http://schemas.microsoft.com/office/drawing/2014/main" id="{CFCEF5BA-13E7-C344-A712-B8AB2D5EEB7A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0">
                  <p14:nvContentPartPr>
                    <p14:cNvPr id="502" name="Ink 501">
                      <a:extLst>
                        <a:ext uri="{FF2B5EF4-FFF2-40B4-BE49-F238E27FC236}">
                          <a16:creationId xmlns:a16="http://schemas.microsoft.com/office/drawing/2014/main" id="{FE990140-C6D7-DD4D-A461-A3E2DD6307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02" name="Ink 501">
                      <a:extLst>
                        <a:ext uri="{FF2B5EF4-FFF2-40B4-BE49-F238E27FC236}">
                          <a16:creationId xmlns:a16="http://schemas.microsoft.com/office/drawing/2014/main" id="{FE990140-C6D7-DD4D-A461-A3E2DD6307EC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1">
                  <p14:nvContentPartPr>
                    <p14:cNvPr id="503" name="Ink 502">
                      <a:extLst>
                        <a:ext uri="{FF2B5EF4-FFF2-40B4-BE49-F238E27FC236}">
                          <a16:creationId xmlns:a16="http://schemas.microsoft.com/office/drawing/2014/main" id="{F7E3C9B8-6FC3-554C-AA3E-1FA134B5EB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503" name="Ink 502">
                      <a:extLst>
                        <a:ext uri="{FF2B5EF4-FFF2-40B4-BE49-F238E27FC236}">
                          <a16:creationId xmlns:a16="http://schemas.microsoft.com/office/drawing/2014/main" id="{F7E3C9B8-6FC3-554C-AA3E-1FA134B5EBE0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D3842105-3870-3A42-B7A3-B751C100FCC2}"/>
                  </a:ext>
                </a:extLst>
              </p:cNvPr>
              <p:cNvGrpSpPr/>
              <p:nvPr/>
            </p:nvGrpSpPr>
            <p:grpSpPr>
              <a:xfrm>
                <a:off x="3356039" y="66928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42">
                  <p14:nvContentPartPr>
                    <p14:cNvPr id="480" name="Ink 479">
                      <a:extLst>
                        <a:ext uri="{FF2B5EF4-FFF2-40B4-BE49-F238E27FC236}">
                          <a16:creationId xmlns:a16="http://schemas.microsoft.com/office/drawing/2014/main" id="{CC4E6E13-E796-1E42-A2A0-EFC5FB94FC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80" name="Ink 479">
                      <a:extLst>
                        <a:ext uri="{FF2B5EF4-FFF2-40B4-BE49-F238E27FC236}">
                          <a16:creationId xmlns:a16="http://schemas.microsoft.com/office/drawing/2014/main" id="{CC4E6E13-E796-1E42-A2A0-EFC5FB94FCD0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3">
                  <p14:nvContentPartPr>
                    <p14:cNvPr id="481" name="Ink 480">
                      <a:extLst>
                        <a:ext uri="{FF2B5EF4-FFF2-40B4-BE49-F238E27FC236}">
                          <a16:creationId xmlns:a16="http://schemas.microsoft.com/office/drawing/2014/main" id="{F6D0FDF1-832D-BB44-8949-13BD967924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81" name="Ink 480">
                      <a:extLst>
                        <a:ext uri="{FF2B5EF4-FFF2-40B4-BE49-F238E27FC236}">
                          <a16:creationId xmlns:a16="http://schemas.microsoft.com/office/drawing/2014/main" id="{F6D0FDF1-832D-BB44-8949-13BD9679241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4">
                  <p14:nvContentPartPr>
                    <p14:cNvPr id="482" name="Ink 481">
                      <a:extLst>
                        <a:ext uri="{FF2B5EF4-FFF2-40B4-BE49-F238E27FC236}">
                          <a16:creationId xmlns:a16="http://schemas.microsoft.com/office/drawing/2014/main" id="{04D266CA-2F39-1041-AA97-6BE01565DD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82" name="Ink 481">
                      <a:extLst>
                        <a:ext uri="{FF2B5EF4-FFF2-40B4-BE49-F238E27FC236}">
                          <a16:creationId xmlns:a16="http://schemas.microsoft.com/office/drawing/2014/main" id="{04D266CA-2F39-1041-AA97-6BE01565DDC5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5">
                  <p14:nvContentPartPr>
                    <p14:cNvPr id="483" name="Ink 482">
                      <a:extLst>
                        <a:ext uri="{FF2B5EF4-FFF2-40B4-BE49-F238E27FC236}">
                          <a16:creationId xmlns:a16="http://schemas.microsoft.com/office/drawing/2014/main" id="{BAA9EA49-C141-1C46-844C-41E3FB4166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83" name="Ink 482">
                      <a:extLst>
                        <a:ext uri="{FF2B5EF4-FFF2-40B4-BE49-F238E27FC236}">
                          <a16:creationId xmlns:a16="http://schemas.microsoft.com/office/drawing/2014/main" id="{BAA9EA49-C141-1C46-844C-41E3FB4166B1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6">
                  <p14:nvContentPartPr>
                    <p14:cNvPr id="484" name="Ink 483">
                      <a:extLst>
                        <a:ext uri="{FF2B5EF4-FFF2-40B4-BE49-F238E27FC236}">
                          <a16:creationId xmlns:a16="http://schemas.microsoft.com/office/drawing/2014/main" id="{7ECE4EEB-277E-5843-BF59-395B57DB0E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84" name="Ink 483">
                      <a:extLst>
                        <a:ext uri="{FF2B5EF4-FFF2-40B4-BE49-F238E27FC236}">
                          <a16:creationId xmlns:a16="http://schemas.microsoft.com/office/drawing/2014/main" id="{7ECE4EEB-277E-5843-BF59-395B57DB0E7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7">
                  <p14:nvContentPartPr>
                    <p14:cNvPr id="485" name="Ink 484">
                      <a:extLst>
                        <a:ext uri="{FF2B5EF4-FFF2-40B4-BE49-F238E27FC236}">
                          <a16:creationId xmlns:a16="http://schemas.microsoft.com/office/drawing/2014/main" id="{DA0A3E8F-DFF5-8A45-8DC3-CCF6340146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85" name="Ink 484">
                      <a:extLst>
                        <a:ext uri="{FF2B5EF4-FFF2-40B4-BE49-F238E27FC236}">
                          <a16:creationId xmlns:a16="http://schemas.microsoft.com/office/drawing/2014/main" id="{DA0A3E8F-DFF5-8A45-8DC3-CCF6340146A8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8">
                  <p14:nvContentPartPr>
                    <p14:cNvPr id="486" name="Ink 485">
                      <a:extLst>
                        <a:ext uri="{FF2B5EF4-FFF2-40B4-BE49-F238E27FC236}">
                          <a16:creationId xmlns:a16="http://schemas.microsoft.com/office/drawing/2014/main" id="{A231365A-B44B-7141-9969-B8EAF7E5C5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86" name="Ink 485">
                      <a:extLst>
                        <a:ext uri="{FF2B5EF4-FFF2-40B4-BE49-F238E27FC236}">
                          <a16:creationId xmlns:a16="http://schemas.microsoft.com/office/drawing/2014/main" id="{A231365A-B44B-7141-9969-B8EAF7E5C54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49">
                  <p14:nvContentPartPr>
                    <p14:cNvPr id="487" name="Ink 486">
                      <a:extLst>
                        <a:ext uri="{FF2B5EF4-FFF2-40B4-BE49-F238E27FC236}">
                          <a16:creationId xmlns:a16="http://schemas.microsoft.com/office/drawing/2014/main" id="{FD75A2B3-FA2A-2746-91C2-AD915AD292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87" name="Ink 486">
                      <a:extLst>
                        <a:ext uri="{FF2B5EF4-FFF2-40B4-BE49-F238E27FC236}">
                          <a16:creationId xmlns:a16="http://schemas.microsoft.com/office/drawing/2014/main" id="{FD75A2B3-FA2A-2746-91C2-AD915AD29267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0">
                  <p14:nvContentPartPr>
                    <p14:cNvPr id="488" name="Ink 487">
                      <a:extLst>
                        <a:ext uri="{FF2B5EF4-FFF2-40B4-BE49-F238E27FC236}">
                          <a16:creationId xmlns:a16="http://schemas.microsoft.com/office/drawing/2014/main" id="{B291AA0A-CA0D-FC41-A86F-B033642007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B291AA0A-CA0D-FC41-A86F-B03364200779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1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EA9DE7D5-864F-9B4F-A9C4-486429D3F3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EA9DE7D5-864F-9B4F-A9C4-486429D3F3AF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2">
                  <p14:nvContentPartPr>
                    <p14:cNvPr id="490" name="Ink 489">
                      <a:extLst>
                        <a:ext uri="{FF2B5EF4-FFF2-40B4-BE49-F238E27FC236}">
                          <a16:creationId xmlns:a16="http://schemas.microsoft.com/office/drawing/2014/main" id="{631874C2-18E7-5947-8163-0BE071844E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90" name="Ink 489">
                      <a:extLst>
                        <a:ext uri="{FF2B5EF4-FFF2-40B4-BE49-F238E27FC236}">
                          <a16:creationId xmlns:a16="http://schemas.microsoft.com/office/drawing/2014/main" id="{631874C2-18E7-5947-8163-0BE071844E7B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91" name="Group 490">
                  <a:extLst>
                    <a:ext uri="{FF2B5EF4-FFF2-40B4-BE49-F238E27FC236}">
                      <a16:creationId xmlns:a16="http://schemas.microsoft.com/office/drawing/2014/main" id="{15FC355F-23AD-3041-B9BC-951A009EFAD9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53">
                    <p14:nvContentPartPr>
                      <p14:cNvPr id="494" name="Ink 493">
                        <a:extLst>
                          <a:ext uri="{FF2B5EF4-FFF2-40B4-BE49-F238E27FC236}">
                            <a16:creationId xmlns:a16="http://schemas.microsoft.com/office/drawing/2014/main" id="{0B59394F-8196-9B45-A493-1C48FB71EA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94" name="Ink 493">
                        <a:extLst>
                          <a:ext uri="{FF2B5EF4-FFF2-40B4-BE49-F238E27FC236}">
                            <a16:creationId xmlns:a16="http://schemas.microsoft.com/office/drawing/2014/main" id="{0B59394F-8196-9B45-A493-1C48FB71E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54">
                    <p14:nvContentPartPr>
                      <p14:cNvPr id="495" name="Ink 494">
                        <a:extLst>
                          <a:ext uri="{FF2B5EF4-FFF2-40B4-BE49-F238E27FC236}">
                            <a16:creationId xmlns:a16="http://schemas.microsoft.com/office/drawing/2014/main" id="{7E36CC18-2033-7745-AA94-71301940F7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95" name="Ink 494">
                        <a:extLst>
                          <a:ext uri="{FF2B5EF4-FFF2-40B4-BE49-F238E27FC236}">
                            <a16:creationId xmlns:a16="http://schemas.microsoft.com/office/drawing/2014/main" id="{7E36CC18-2033-7745-AA94-71301940F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55">
                    <p14:nvContentPartPr>
                      <p14:cNvPr id="496" name="Ink 495">
                        <a:extLst>
                          <a:ext uri="{FF2B5EF4-FFF2-40B4-BE49-F238E27FC236}">
                            <a16:creationId xmlns:a16="http://schemas.microsoft.com/office/drawing/2014/main" id="{1CB42C5A-0EC4-484B-8967-B7449615E6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96" name="Ink 495">
                        <a:extLst>
                          <a:ext uri="{FF2B5EF4-FFF2-40B4-BE49-F238E27FC236}">
                            <a16:creationId xmlns:a16="http://schemas.microsoft.com/office/drawing/2014/main" id="{1CB42C5A-0EC4-484B-8967-B7449615E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56">
                  <p14:nvContentPartPr>
                    <p14:cNvPr id="492" name="Ink 491">
                      <a:extLst>
                        <a:ext uri="{FF2B5EF4-FFF2-40B4-BE49-F238E27FC236}">
                          <a16:creationId xmlns:a16="http://schemas.microsoft.com/office/drawing/2014/main" id="{F1BC245A-A33B-F743-B291-72675A431E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92" name="Ink 491">
                      <a:extLst>
                        <a:ext uri="{FF2B5EF4-FFF2-40B4-BE49-F238E27FC236}">
                          <a16:creationId xmlns:a16="http://schemas.microsoft.com/office/drawing/2014/main" id="{F1BC245A-A33B-F743-B291-72675A431EBD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7">
                  <p14:nvContentPartPr>
                    <p14:cNvPr id="493" name="Ink 492">
                      <a:extLst>
                        <a:ext uri="{FF2B5EF4-FFF2-40B4-BE49-F238E27FC236}">
                          <a16:creationId xmlns:a16="http://schemas.microsoft.com/office/drawing/2014/main" id="{0A1A7F41-169F-864F-B975-27AE88BC43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93" name="Ink 492">
                      <a:extLst>
                        <a:ext uri="{FF2B5EF4-FFF2-40B4-BE49-F238E27FC236}">
                          <a16:creationId xmlns:a16="http://schemas.microsoft.com/office/drawing/2014/main" id="{0A1A7F41-169F-864F-B975-27AE88BC4365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7E2016CE-27D0-0643-B923-898F44385745}"/>
                  </a:ext>
                </a:extLst>
              </p:cNvPr>
              <p:cNvGrpSpPr/>
              <p:nvPr/>
            </p:nvGrpSpPr>
            <p:grpSpPr>
              <a:xfrm>
                <a:off x="4328288" y="666426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58">
                  <p14:nvContentPartPr>
                    <p14:cNvPr id="463" name="Ink 462">
                      <a:extLst>
                        <a:ext uri="{FF2B5EF4-FFF2-40B4-BE49-F238E27FC236}">
                          <a16:creationId xmlns:a16="http://schemas.microsoft.com/office/drawing/2014/main" id="{743876B1-73A0-A543-860D-C53F5D0353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63" name="Ink 462">
                      <a:extLst>
                        <a:ext uri="{FF2B5EF4-FFF2-40B4-BE49-F238E27FC236}">
                          <a16:creationId xmlns:a16="http://schemas.microsoft.com/office/drawing/2014/main" id="{743876B1-73A0-A543-860D-C53F5D03531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9">
                  <p14:nvContentPartPr>
                    <p14:cNvPr id="464" name="Ink 463">
                      <a:extLst>
                        <a:ext uri="{FF2B5EF4-FFF2-40B4-BE49-F238E27FC236}">
                          <a16:creationId xmlns:a16="http://schemas.microsoft.com/office/drawing/2014/main" id="{B3CCB265-F49E-D649-941B-15B11AB1CA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64" name="Ink 463">
                      <a:extLst>
                        <a:ext uri="{FF2B5EF4-FFF2-40B4-BE49-F238E27FC236}">
                          <a16:creationId xmlns:a16="http://schemas.microsoft.com/office/drawing/2014/main" id="{B3CCB265-F49E-D649-941B-15B11AB1CAD8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0">
                  <p14:nvContentPartPr>
                    <p14:cNvPr id="465" name="Ink 464">
                      <a:extLst>
                        <a:ext uri="{FF2B5EF4-FFF2-40B4-BE49-F238E27FC236}">
                          <a16:creationId xmlns:a16="http://schemas.microsoft.com/office/drawing/2014/main" id="{10406D64-5B13-2E4A-9397-CE0C88D2DC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65" name="Ink 464">
                      <a:extLst>
                        <a:ext uri="{FF2B5EF4-FFF2-40B4-BE49-F238E27FC236}">
                          <a16:creationId xmlns:a16="http://schemas.microsoft.com/office/drawing/2014/main" id="{10406D64-5B13-2E4A-9397-CE0C88D2DC99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1">
                  <p14:nvContentPartPr>
                    <p14:cNvPr id="466" name="Ink 465">
                      <a:extLst>
                        <a:ext uri="{FF2B5EF4-FFF2-40B4-BE49-F238E27FC236}">
                          <a16:creationId xmlns:a16="http://schemas.microsoft.com/office/drawing/2014/main" id="{D3110507-0485-0E4F-91D6-2D0FF1A949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66" name="Ink 465">
                      <a:extLst>
                        <a:ext uri="{FF2B5EF4-FFF2-40B4-BE49-F238E27FC236}">
                          <a16:creationId xmlns:a16="http://schemas.microsoft.com/office/drawing/2014/main" id="{D3110507-0485-0E4F-91D6-2D0FF1A949A7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2">
                  <p14:nvContentPartPr>
                    <p14:cNvPr id="467" name="Ink 466">
                      <a:extLst>
                        <a:ext uri="{FF2B5EF4-FFF2-40B4-BE49-F238E27FC236}">
                          <a16:creationId xmlns:a16="http://schemas.microsoft.com/office/drawing/2014/main" id="{64D95606-4A0B-9E4E-B496-043F4FFE44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67" name="Ink 466">
                      <a:extLst>
                        <a:ext uri="{FF2B5EF4-FFF2-40B4-BE49-F238E27FC236}">
                          <a16:creationId xmlns:a16="http://schemas.microsoft.com/office/drawing/2014/main" id="{64D95606-4A0B-9E4E-B496-043F4FFE44EE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3">
                  <p14:nvContentPartPr>
                    <p14:cNvPr id="468" name="Ink 467">
                      <a:extLst>
                        <a:ext uri="{FF2B5EF4-FFF2-40B4-BE49-F238E27FC236}">
                          <a16:creationId xmlns:a16="http://schemas.microsoft.com/office/drawing/2014/main" id="{C5361F68-2F34-1E45-ACC3-BFDD11765F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68" name="Ink 467">
                      <a:extLst>
                        <a:ext uri="{FF2B5EF4-FFF2-40B4-BE49-F238E27FC236}">
                          <a16:creationId xmlns:a16="http://schemas.microsoft.com/office/drawing/2014/main" id="{C5361F68-2F34-1E45-ACC3-BFDD11765F75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4">
                  <p14:nvContentPartPr>
                    <p14:cNvPr id="469" name="Ink 468">
                      <a:extLst>
                        <a:ext uri="{FF2B5EF4-FFF2-40B4-BE49-F238E27FC236}">
                          <a16:creationId xmlns:a16="http://schemas.microsoft.com/office/drawing/2014/main" id="{C53DA0C3-ABD7-B241-8F08-9A7151B224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69" name="Ink 468">
                      <a:extLst>
                        <a:ext uri="{FF2B5EF4-FFF2-40B4-BE49-F238E27FC236}">
                          <a16:creationId xmlns:a16="http://schemas.microsoft.com/office/drawing/2014/main" id="{C53DA0C3-ABD7-B241-8F08-9A7151B22417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5">
                  <p14:nvContentPartPr>
                    <p14:cNvPr id="470" name="Ink 469">
                      <a:extLst>
                        <a:ext uri="{FF2B5EF4-FFF2-40B4-BE49-F238E27FC236}">
                          <a16:creationId xmlns:a16="http://schemas.microsoft.com/office/drawing/2014/main" id="{3843DE45-DA6E-D34E-AA1B-784952BA11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70" name="Ink 469">
                      <a:extLst>
                        <a:ext uri="{FF2B5EF4-FFF2-40B4-BE49-F238E27FC236}">
                          <a16:creationId xmlns:a16="http://schemas.microsoft.com/office/drawing/2014/main" id="{3843DE45-DA6E-D34E-AA1B-784952BA1159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6">
                  <p14:nvContentPartPr>
                    <p14:cNvPr id="471" name="Ink 470">
                      <a:extLst>
                        <a:ext uri="{FF2B5EF4-FFF2-40B4-BE49-F238E27FC236}">
                          <a16:creationId xmlns:a16="http://schemas.microsoft.com/office/drawing/2014/main" id="{6C395FCA-1F5B-EA40-8E8E-901C3AC24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71" name="Ink 470">
                      <a:extLst>
                        <a:ext uri="{FF2B5EF4-FFF2-40B4-BE49-F238E27FC236}">
                          <a16:creationId xmlns:a16="http://schemas.microsoft.com/office/drawing/2014/main" id="{6C395FCA-1F5B-EA40-8E8E-901C3AC24BA9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7">
                  <p14:nvContentPartPr>
                    <p14:cNvPr id="472" name="Ink 471">
                      <a:extLst>
                        <a:ext uri="{FF2B5EF4-FFF2-40B4-BE49-F238E27FC236}">
                          <a16:creationId xmlns:a16="http://schemas.microsoft.com/office/drawing/2014/main" id="{9C75D03A-0ED0-7D41-BAE0-4CD387671C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72" name="Ink 471">
                      <a:extLst>
                        <a:ext uri="{FF2B5EF4-FFF2-40B4-BE49-F238E27FC236}">
                          <a16:creationId xmlns:a16="http://schemas.microsoft.com/office/drawing/2014/main" id="{9C75D03A-0ED0-7D41-BAE0-4CD387671C8D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8">
                  <p14:nvContentPartPr>
                    <p14:cNvPr id="473" name="Ink 472">
                      <a:extLst>
                        <a:ext uri="{FF2B5EF4-FFF2-40B4-BE49-F238E27FC236}">
                          <a16:creationId xmlns:a16="http://schemas.microsoft.com/office/drawing/2014/main" id="{9B56A25C-7A36-5743-B3CC-C5EE38749A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73" name="Ink 472">
                      <a:extLst>
                        <a:ext uri="{FF2B5EF4-FFF2-40B4-BE49-F238E27FC236}">
                          <a16:creationId xmlns:a16="http://schemas.microsoft.com/office/drawing/2014/main" id="{9B56A25C-7A36-5743-B3CC-C5EE38749A51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E8BEA718-E5BB-0B4F-A33E-825D60946DBB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69">
                    <p14:nvContentPartPr>
                      <p14:cNvPr id="477" name="Ink 476">
                        <a:extLst>
                          <a:ext uri="{FF2B5EF4-FFF2-40B4-BE49-F238E27FC236}">
                            <a16:creationId xmlns:a16="http://schemas.microsoft.com/office/drawing/2014/main" id="{9245C80F-89D4-894B-9B30-FFA12300C80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77" name="Ink 476">
                        <a:extLst>
                          <a:ext uri="{FF2B5EF4-FFF2-40B4-BE49-F238E27FC236}">
                            <a16:creationId xmlns:a16="http://schemas.microsoft.com/office/drawing/2014/main" id="{9245C80F-89D4-894B-9B30-FFA12300C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70">
                    <p14:nvContentPartPr>
                      <p14:cNvPr id="478" name="Ink 477">
                        <a:extLst>
                          <a:ext uri="{FF2B5EF4-FFF2-40B4-BE49-F238E27FC236}">
                            <a16:creationId xmlns:a16="http://schemas.microsoft.com/office/drawing/2014/main" id="{1A1244D7-F0F3-C646-B6D9-0ECDB1B7E1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78" name="Ink 477">
                        <a:extLst>
                          <a:ext uri="{FF2B5EF4-FFF2-40B4-BE49-F238E27FC236}">
                            <a16:creationId xmlns:a16="http://schemas.microsoft.com/office/drawing/2014/main" id="{1A1244D7-F0F3-C646-B6D9-0ECDB1B7E1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71">
                    <p14:nvContentPartPr>
                      <p14:cNvPr id="479" name="Ink 478">
                        <a:extLst>
                          <a:ext uri="{FF2B5EF4-FFF2-40B4-BE49-F238E27FC236}">
                            <a16:creationId xmlns:a16="http://schemas.microsoft.com/office/drawing/2014/main" id="{A7BABC30-9953-A547-B67D-93C85CE0E9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79" name="Ink 478">
                        <a:extLst>
                          <a:ext uri="{FF2B5EF4-FFF2-40B4-BE49-F238E27FC236}">
                            <a16:creationId xmlns:a16="http://schemas.microsoft.com/office/drawing/2014/main" id="{A7BABC30-9953-A547-B67D-93C85CE0E9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72">
                  <p14:nvContentPartPr>
                    <p14:cNvPr id="475" name="Ink 474">
                      <a:extLst>
                        <a:ext uri="{FF2B5EF4-FFF2-40B4-BE49-F238E27FC236}">
                          <a16:creationId xmlns:a16="http://schemas.microsoft.com/office/drawing/2014/main" id="{6E80AC1F-A866-FE47-B0AF-01E37431A5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75" name="Ink 474">
                      <a:extLst>
                        <a:ext uri="{FF2B5EF4-FFF2-40B4-BE49-F238E27FC236}">
                          <a16:creationId xmlns:a16="http://schemas.microsoft.com/office/drawing/2014/main" id="{6E80AC1F-A866-FE47-B0AF-01E37431A504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3">
                  <p14:nvContentPartPr>
                    <p14:cNvPr id="476" name="Ink 475">
                      <a:extLst>
                        <a:ext uri="{FF2B5EF4-FFF2-40B4-BE49-F238E27FC236}">
                          <a16:creationId xmlns:a16="http://schemas.microsoft.com/office/drawing/2014/main" id="{F15202AE-CBAD-894F-9AC7-25E2A4C0B3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76" name="Ink 475">
                      <a:extLst>
                        <a:ext uri="{FF2B5EF4-FFF2-40B4-BE49-F238E27FC236}">
                          <a16:creationId xmlns:a16="http://schemas.microsoft.com/office/drawing/2014/main" id="{F15202AE-CBAD-894F-9AC7-25E2A4C0B363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9FBBFF99-7A0A-EB48-A908-E03ACB6C014B}"/>
                  </a:ext>
                </a:extLst>
              </p:cNvPr>
              <p:cNvGrpSpPr/>
              <p:nvPr/>
            </p:nvGrpSpPr>
            <p:grpSpPr>
              <a:xfrm>
                <a:off x="5241963" y="702540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74">
                  <p14:nvContentPartPr>
                    <p14:cNvPr id="446" name="Ink 445">
                      <a:extLst>
                        <a:ext uri="{FF2B5EF4-FFF2-40B4-BE49-F238E27FC236}">
                          <a16:creationId xmlns:a16="http://schemas.microsoft.com/office/drawing/2014/main" id="{E78EC881-A7BA-BF4B-B0C1-78D7681950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46" name="Ink 445">
                      <a:extLst>
                        <a:ext uri="{FF2B5EF4-FFF2-40B4-BE49-F238E27FC236}">
                          <a16:creationId xmlns:a16="http://schemas.microsoft.com/office/drawing/2014/main" id="{E78EC881-A7BA-BF4B-B0C1-78D768195008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5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647A2116-3BC8-7B4B-A3C8-3095E6AC20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647A2116-3BC8-7B4B-A3C8-3095E6AC203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6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5B384EEB-AB48-EB4F-8A2A-E4F280293D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5B384EEB-AB48-EB4F-8A2A-E4F280293D0A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7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321A8AE9-C585-124C-9E15-A2C45F6592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321A8AE9-C585-124C-9E15-A2C45F6592D0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8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EB30FDE-A19E-AA4B-AA19-CB4BE53CD5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EB30FDE-A19E-AA4B-AA19-CB4BE53CD516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79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1DAD337E-2DC4-1D4B-BB7C-8A5EF78FFE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1DAD337E-2DC4-1D4B-BB7C-8A5EF78FFED3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0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86BC9A0C-8414-F84D-8593-1A4E8F9560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86BC9A0C-8414-F84D-8593-1A4E8F9560D8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1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53C76D89-235B-6F4E-B559-39D1783EDC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53C76D89-235B-6F4E-B559-39D1783EDCD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5E674142-C817-1F43-9E24-CBB9BD450F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5E674142-C817-1F43-9E24-CBB9BD450FFC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3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E4AEC2D4-334F-F94E-A57A-97AF104411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E4AEC2D4-334F-F94E-A57A-97AF1044113E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4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6CEF22CB-EA65-3340-9820-CB8F12A6B5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6CEF22CB-EA65-3340-9820-CB8F12A6B55A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F91651AC-AC3F-7B42-B17F-B36D9F259462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5">
                    <p14:nvContentPartPr>
                      <p14:cNvPr id="460" name="Ink 459">
                        <a:extLst>
                          <a:ext uri="{FF2B5EF4-FFF2-40B4-BE49-F238E27FC236}">
                            <a16:creationId xmlns:a16="http://schemas.microsoft.com/office/drawing/2014/main" id="{B464136F-D3A1-4740-B863-71F4D432CF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60" name="Ink 459">
                        <a:extLst>
                          <a:ext uri="{FF2B5EF4-FFF2-40B4-BE49-F238E27FC236}">
                            <a16:creationId xmlns:a16="http://schemas.microsoft.com/office/drawing/2014/main" id="{B464136F-D3A1-4740-B863-71F4D432CF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6">
                    <p14:nvContentPartPr>
                      <p14:cNvPr id="461" name="Ink 460">
                        <a:extLst>
                          <a:ext uri="{FF2B5EF4-FFF2-40B4-BE49-F238E27FC236}">
                            <a16:creationId xmlns:a16="http://schemas.microsoft.com/office/drawing/2014/main" id="{E62A22F2-1181-0E40-B9C3-695AFAD9F7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61" name="Ink 460">
                        <a:extLst>
                          <a:ext uri="{FF2B5EF4-FFF2-40B4-BE49-F238E27FC236}">
                            <a16:creationId xmlns:a16="http://schemas.microsoft.com/office/drawing/2014/main" id="{E62A22F2-1181-0E40-B9C3-695AFAD9F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287">
                    <p14:nvContentPartPr>
                      <p14:cNvPr id="462" name="Ink 461">
                        <a:extLst>
                          <a:ext uri="{FF2B5EF4-FFF2-40B4-BE49-F238E27FC236}">
                            <a16:creationId xmlns:a16="http://schemas.microsoft.com/office/drawing/2014/main" id="{B5310F44-66AD-A94C-871F-29EC9E8799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62" name="Ink 461">
                        <a:extLst>
                          <a:ext uri="{FF2B5EF4-FFF2-40B4-BE49-F238E27FC236}">
                            <a16:creationId xmlns:a16="http://schemas.microsoft.com/office/drawing/2014/main" id="{B5310F44-66AD-A94C-871F-29EC9E879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288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C83BE792-F88D-B64F-8786-52D3995109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C83BE792-F88D-B64F-8786-52D3995109BC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9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49A820A0-0BF6-9842-8F6C-27D99B7AC5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49A820A0-0BF6-9842-8F6C-27D99B7AC559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EBF36FB7-66FD-674E-8E23-14FA189D77FD}"/>
                  </a:ext>
                </a:extLst>
              </p:cNvPr>
              <p:cNvGrpSpPr/>
              <p:nvPr/>
            </p:nvGrpSpPr>
            <p:grpSpPr>
              <a:xfrm>
                <a:off x="6926082" y="648101"/>
                <a:ext cx="203200" cy="1529739"/>
                <a:chOff x="3784601" y="1396874"/>
                <a:chExt cx="203200" cy="1529739"/>
              </a:xfrm>
            </p:grpSpPr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1DCFB477-0679-AC4D-A428-9439779DA936}"/>
                    </a:ext>
                  </a:extLst>
                </p:cNvPr>
                <p:cNvSpPr/>
                <p:nvPr/>
              </p:nvSpPr>
              <p:spPr>
                <a:xfrm>
                  <a:off x="3784601" y="139687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D2DCC1DE-6826-754C-A227-278AA0BADB6D}"/>
                    </a:ext>
                  </a:extLst>
                </p:cNvPr>
                <p:cNvSpPr/>
                <p:nvPr/>
              </p:nvSpPr>
              <p:spPr>
                <a:xfrm>
                  <a:off x="3784601" y="1769469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F1645E70-0987-2546-A708-27176EB50A88}"/>
                    </a:ext>
                  </a:extLst>
                </p:cNvPr>
                <p:cNvSpPr/>
                <p:nvPr/>
              </p:nvSpPr>
              <p:spPr>
                <a:xfrm>
                  <a:off x="3784601" y="2142064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A9FEA1FF-000F-EB42-BE87-672322F59559}"/>
                    </a:ext>
                  </a:extLst>
                </p:cNvPr>
                <p:cNvSpPr/>
                <p:nvPr/>
              </p:nvSpPr>
              <p:spPr>
                <a:xfrm>
                  <a:off x="3784601" y="2743198"/>
                  <a:ext cx="203200" cy="1834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"/>
                </a:p>
              </p:txBody>
            </p:sp>
            <mc:AlternateContent xmlns:mc="http://schemas.openxmlformats.org/markup-compatibility/2006">
              <mc:Choice xmlns:p14="http://schemas.microsoft.com/office/powerpoint/2010/main" Requires="p14">
                <p:contentPart p14:bwMode="auto" r:id="rId290">
                  <p14:nvContentPartPr>
                    <p14:cNvPr id="443" name="Ink 442">
                      <a:extLst>
                        <a:ext uri="{FF2B5EF4-FFF2-40B4-BE49-F238E27FC236}">
                          <a16:creationId xmlns:a16="http://schemas.microsoft.com/office/drawing/2014/main" id="{40417BF0-D965-5442-B087-14CC24AE99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443" name="Ink 442">
                      <a:extLst>
                        <a:ext uri="{FF2B5EF4-FFF2-40B4-BE49-F238E27FC236}">
                          <a16:creationId xmlns:a16="http://schemas.microsoft.com/office/drawing/2014/main" id="{40417BF0-D965-5442-B087-14CC24AE999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1">
                  <p14:nvContentPartPr>
                    <p14:cNvPr id="444" name="Ink 443">
                      <a:extLst>
                        <a:ext uri="{FF2B5EF4-FFF2-40B4-BE49-F238E27FC236}">
                          <a16:creationId xmlns:a16="http://schemas.microsoft.com/office/drawing/2014/main" id="{61CA1425-66AD-444A-96FE-83777E42D2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444" name="Ink 443">
                      <a:extLst>
                        <a:ext uri="{FF2B5EF4-FFF2-40B4-BE49-F238E27FC236}">
                          <a16:creationId xmlns:a16="http://schemas.microsoft.com/office/drawing/2014/main" id="{61CA1425-66AD-444A-96FE-83777E42D2D0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2">
                  <p14:nvContentPartPr>
                    <p14:cNvPr id="445" name="Ink 444">
                      <a:extLst>
                        <a:ext uri="{FF2B5EF4-FFF2-40B4-BE49-F238E27FC236}">
                          <a16:creationId xmlns:a16="http://schemas.microsoft.com/office/drawing/2014/main" id="{24481FEF-4EB3-F849-BF33-A849E79794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445" name="Ink 444">
                      <a:extLst>
                        <a:ext uri="{FF2B5EF4-FFF2-40B4-BE49-F238E27FC236}">
                          <a16:creationId xmlns:a16="http://schemas.microsoft.com/office/drawing/2014/main" id="{24481FEF-4EB3-F849-BF33-A849E79794B6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21" name="Group 420">
                <a:extLst>
                  <a:ext uri="{FF2B5EF4-FFF2-40B4-BE49-F238E27FC236}">
                    <a16:creationId xmlns:a16="http://schemas.microsoft.com/office/drawing/2014/main" id="{EAE8D0C4-30FA-064B-988E-99226C55EC55}"/>
                  </a:ext>
                </a:extLst>
              </p:cNvPr>
              <p:cNvGrpSpPr/>
              <p:nvPr/>
            </p:nvGrpSpPr>
            <p:grpSpPr>
              <a:xfrm>
                <a:off x="6172194" y="669115"/>
                <a:ext cx="740160" cy="1475640"/>
                <a:chOff x="3982573" y="1453827"/>
                <a:chExt cx="740160" cy="14756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93">
                  <p14:nvContentPartPr>
                    <p14:cNvPr id="422" name="Ink 421">
                      <a:extLst>
                        <a:ext uri="{FF2B5EF4-FFF2-40B4-BE49-F238E27FC236}">
                          <a16:creationId xmlns:a16="http://schemas.microsoft.com/office/drawing/2014/main" id="{7159182A-593C-6E48-96BE-E9A9400855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5173" y="1453827"/>
                    <a:ext cx="703800" cy="75600"/>
                  </p14:xfrm>
                </p:contentPart>
              </mc:Choice>
              <mc:Fallback>
                <p:pic>
                  <p:nvPicPr>
                    <p:cNvPr id="422" name="Ink 421">
                      <a:extLst>
                        <a:ext uri="{FF2B5EF4-FFF2-40B4-BE49-F238E27FC236}">
                          <a16:creationId xmlns:a16="http://schemas.microsoft.com/office/drawing/2014/main" id="{7159182A-593C-6E48-96BE-E9A9400855B3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980224" y="1442121"/>
                      <a:ext cx="733100" cy="99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4">
                  <p14:nvContentPartPr>
                    <p14:cNvPr id="423" name="Ink 422">
                      <a:extLst>
                        <a:ext uri="{FF2B5EF4-FFF2-40B4-BE49-F238E27FC236}">
                          <a16:creationId xmlns:a16="http://schemas.microsoft.com/office/drawing/2014/main" id="{CFA8F9B0-7F8B-5C48-8D11-FCCCC6EC07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0493" y="1540227"/>
                    <a:ext cx="716040" cy="1267560"/>
                  </p14:xfrm>
                </p:contentPart>
              </mc:Choice>
              <mc:Fallback>
                <p:pic>
                  <p:nvPicPr>
                    <p:cNvPr id="423" name="Ink 422">
                      <a:extLst>
                        <a:ext uri="{FF2B5EF4-FFF2-40B4-BE49-F238E27FC236}">
                          <a16:creationId xmlns:a16="http://schemas.microsoft.com/office/drawing/2014/main" id="{CFA8F9B0-7F8B-5C48-8D11-FCCCC6EC07E5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3975538" y="1528006"/>
                      <a:ext cx="745352" cy="1291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5">
                  <p14:nvContentPartPr>
                    <p14:cNvPr id="424" name="Ink 423">
                      <a:extLst>
                        <a:ext uri="{FF2B5EF4-FFF2-40B4-BE49-F238E27FC236}">
                          <a16:creationId xmlns:a16="http://schemas.microsoft.com/office/drawing/2014/main" id="{0C774BEA-6A63-AB4A-A1F8-C2124BECE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6613" y="1568667"/>
                    <a:ext cx="651600" cy="282600"/>
                  </p14:xfrm>
                </p:contentPart>
              </mc:Choice>
              <mc:Fallback>
                <p:pic>
                  <p:nvPicPr>
                    <p:cNvPr id="424" name="Ink 423">
                      <a:extLst>
                        <a:ext uri="{FF2B5EF4-FFF2-40B4-BE49-F238E27FC236}">
                          <a16:creationId xmlns:a16="http://schemas.microsoft.com/office/drawing/2014/main" id="{0C774BEA-6A63-AB4A-A1F8-C2124BECE161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3981668" y="1556933"/>
                      <a:ext cx="680892" cy="3065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6">
                  <p14:nvContentPartPr>
                    <p14:cNvPr id="425" name="Ink 424">
                      <a:extLst>
                        <a:ext uri="{FF2B5EF4-FFF2-40B4-BE49-F238E27FC236}">
                          <a16:creationId xmlns:a16="http://schemas.microsoft.com/office/drawing/2014/main" id="{4DDC1EFA-BEAF-EB48-96DA-EC6233A294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773" y="1853067"/>
                    <a:ext cx="637560" cy="65880"/>
                  </p14:xfrm>
                </p:contentPart>
              </mc:Choice>
              <mc:Fallback>
                <p:pic>
                  <p:nvPicPr>
                    <p:cNvPr id="425" name="Ink 424">
                      <a:extLst>
                        <a:ext uri="{FF2B5EF4-FFF2-40B4-BE49-F238E27FC236}">
                          <a16:creationId xmlns:a16="http://schemas.microsoft.com/office/drawing/2014/main" id="{4DDC1EFA-BEAF-EB48-96DA-EC6233A2949C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4002432" y="1840867"/>
                      <a:ext cx="666839" cy="897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7">
                  <p14:nvContentPartPr>
                    <p14:cNvPr id="426" name="Ink 425">
                      <a:extLst>
                        <a:ext uri="{FF2B5EF4-FFF2-40B4-BE49-F238E27FC236}">
                          <a16:creationId xmlns:a16="http://schemas.microsoft.com/office/drawing/2014/main" id="{03E53CBA-78B9-CE4B-954C-645B9A3137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7333" y="1882227"/>
                    <a:ext cx="624240" cy="415080"/>
                  </p14:xfrm>
                </p:contentPart>
              </mc:Choice>
              <mc:Fallback>
                <p:pic>
                  <p:nvPicPr>
                    <p:cNvPr id="426" name="Ink 425">
                      <a:extLst>
                        <a:ext uri="{FF2B5EF4-FFF2-40B4-BE49-F238E27FC236}">
                          <a16:creationId xmlns:a16="http://schemas.microsoft.com/office/drawing/2014/main" id="{03E53CBA-78B9-CE4B-954C-645B9A3137A7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3982385" y="1870004"/>
                      <a:ext cx="653539" cy="4390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8">
                  <p14:nvContentPartPr>
                    <p14:cNvPr id="427" name="Ink 426">
                      <a:extLst>
                        <a:ext uri="{FF2B5EF4-FFF2-40B4-BE49-F238E27FC236}">
                          <a16:creationId xmlns:a16="http://schemas.microsoft.com/office/drawing/2014/main" id="{6E2A91C5-3C24-914C-8893-0715E506BC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733" y="1881867"/>
                    <a:ext cx="661680" cy="743760"/>
                  </p14:xfrm>
                </p:contentPart>
              </mc:Choice>
              <mc:Fallback>
                <p:pic>
                  <p:nvPicPr>
                    <p:cNvPr id="427" name="Ink 426">
                      <a:extLst>
                        <a:ext uri="{FF2B5EF4-FFF2-40B4-BE49-F238E27FC236}">
                          <a16:creationId xmlns:a16="http://schemas.microsoft.com/office/drawing/2014/main" id="{6E2A91C5-3C24-914C-8893-0715E506BC7A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3978790" y="1869650"/>
                      <a:ext cx="690968" cy="7677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9">
                  <p14:nvContentPartPr>
                    <p14:cNvPr id="428" name="Ink 427">
                      <a:extLst>
                        <a:ext uri="{FF2B5EF4-FFF2-40B4-BE49-F238E27FC236}">
                          <a16:creationId xmlns:a16="http://schemas.microsoft.com/office/drawing/2014/main" id="{7D5A2417-DDD7-254E-9808-E97575684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2573" y="1570827"/>
                    <a:ext cx="513720" cy="700560"/>
                  </p14:xfrm>
                </p:contentPart>
              </mc:Choice>
              <mc:Fallback>
                <p:pic>
                  <p:nvPicPr>
                    <p:cNvPr id="428" name="Ink 427">
                      <a:extLst>
                        <a:ext uri="{FF2B5EF4-FFF2-40B4-BE49-F238E27FC236}">
                          <a16:creationId xmlns:a16="http://schemas.microsoft.com/office/drawing/2014/main" id="{7D5A2417-DDD7-254E-9808-E975756847CD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3967639" y="1558605"/>
                      <a:ext cx="542990" cy="724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0">
                  <p14:nvContentPartPr>
                    <p14:cNvPr id="429" name="Ink 428">
                      <a:extLst>
                        <a:ext uri="{FF2B5EF4-FFF2-40B4-BE49-F238E27FC236}">
                          <a16:creationId xmlns:a16="http://schemas.microsoft.com/office/drawing/2014/main" id="{CE79C1EF-7295-C34D-9344-D169A16FCD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7773" y="1963587"/>
                    <a:ext cx="714960" cy="332280"/>
                  </p14:xfrm>
                </p:contentPart>
              </mc:Choice>
              <mc:Fallback>
                <p:pic>
                  <p:nvPicPr>
                    <p:cNvPr id="429" name="Ink 428">
                      <a:extLst>
                        <a:ext uri="{FF2B5EF4-FFF2-40B4-BE49-F238E27FC236}">
                          <a16:creationId xmlns:a16="http://schemas.microsoft.com/office/drawing/2014/main" id="{CE79C1EF-7295-C34D-9344-D169A16FCDA8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3992828" y="1951371"/>
                      <a:ext cx="744252" cy="3562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1">
                  <p14:nvContentPartPr>
                    <p14:cNvPr id="430" name="Ink 429">
                      <a:extLst>
                        <a:ext uri="{FF2B5EF4-FFF2-40B4-BE49-F238E27FC236}">
                          <a16:creationId xmlns:a16="http://schemas.microsoft.com/office/drawing/2014/main" id="{96343FF5-D6BB-5F45-9D7D-4ED6A9305A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3373" y="2278947"/>
                    <a:ext cx="581040" cy="59400"/>
                  </p14:xfrm>
                </p:contentPart>
              </mc:Choice>
              <mc:Fallback>
                <p:pic>
                  <p:nvPicPr>
                    <p:cNvPr id="430" name="Ink 429">
                      <a:extLst>
                        <a:ext uri="{FF2B5EF4-FFF2-40B4-BE49-F238E27FC236}">
                          <a16:creationId xmlns:a16="http://schemas.microsoft.com/office/drawing/2014/main" id="{96343FF5-D6BB-5F45-9D7D-4ED6A9305A9A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978429" y="2266775"/>
                      <a:ext cx="610331" cy="8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2">
                  <p14:nvContentPartPr>
                    <p14:cNvPr id="431" name="Ink 430">
                      <a:extLst>
                        <a:ext uri="{FF2B5EF4-FFF2-40B4-BE49-F238E27FC236}">
                          <a16:creationId xmlns:a16="http://schemas.microsoft.com/office/drawing/2014/main" id="{21A2BC88-928F-4F44-BCB7-F89DBB7D91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7973" y="2296587"/>
                    <a:ext cx="596520" cy="495000"/>
                  </p14:xfrm>
                </p:contentPart>
              </mc:Choice>
              <mc:Fallback>
                <p:pic>
                  <p:nvPicPr>
                    <p:cNvPr id="431" name="Ink 430">
                      <a:extLst>
                        <a:ext uri="{FF2B5EF4-FFF2-40B4-BE49-F238E27FC236}">
                          <a16:creationId xmlns:a16="http://schemas.microsoft.com/office/drawing/2014/main" id="{21A2BC88-928F-4F44-BCB7-F89DBB7D91FA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3973030" y="2284371"/>
                      <a:ext cx="625808" cy="5189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3">
                  <p14:nvContentPartPr>
                    <p14:cNvPr id="432" name="Ink 431">
                      <a:extLst>
                        <a:ext uri="{FF2B5EF4-FFF2-40B4-BE49-F238E27FC236}">
                          <a16:creationId xmlns:a16="http://schemas.microsoft.com/office/drawing/2014/main" id="{042C8910-076B-4345-8B01-7EA174B013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6053" y="1652547"/>
                    <a:ext cx="601200" cy="1157400"/>
                  </p14:xfrm>
                </p:contentPart>
              </mc:Choice>
              <mc:Fallback>
                <p:pic>
                  <p:nvPicPr>
                    <p:cNvPr id="432" name="Ink 431">
                      <a:extLst>
                        <a:ext uri="{FF2B5EF4-FFF2-40B4-BE49-F238E27FC236}">
                          <a16:creationId xmlns:a16="http://schemas.microsoft.com/office/drawing/2014/main" id="{042C8910-076B-4345-8B01-7EA174B01317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4001710" y="1640812"/>
                      <a:ext cx="630483" cy="11813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F88A79B6-6C99-284B-8521-234B6B5C1773}"/>
                    </a:ext>
                  </a:extLst>
                </p:cNvPr>
                <p:cNvGrpSpPr/>
                <p:nvPr/>
              </p:nvGrpSpPr>
              <p:grpSpPr>
                <a:xfrm>
                  <a:off x="3988333" y="1520427"/>
                  <a:ext cx="732240" cy="1300320"/>
                  <a:chOff x="3988333" y="1520427"/>
                  <a:chExt cx="732240" cy="1300320"/>
                </a:xfrm>
              </p:grpSpPr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4">
                    <p14:nvContentPartPr>
                      <p14:cNvPr id="436" name="Ink 435">
                        <a:extLst>
                          <a:ext uri="{FF2B5EF4-FFF2-40B4-BE49-F238E27FC236}">
                            <a16:creationId xmlns:a16="http://schemas.microsoft.com/office/drawing/2014/main" id="{B7F237AD-A167-4C4B-B511-1F53CC3D60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988333" y="1520427"/>
                      <a:ext cx="732240" cy="348120"/>
                    </p14:xfrm>
                  </p:contentPart>
                </mc:Choice>
                <mc:Fallback>
                  <p:pic>
                    <p:nvPicPr>
                      <p:cNvPr id="436" name="Ink 435">
                        <a:extLst>
                          <a:ext uri="{FF2B5EF4-FFF2-40B4-BE49-F238E27FC236}">
                            <a16:creationId xmlns:a16="http://schemas.microsoft.com/office/drawing/2014/main" id="{B7F237AD-A167-4C4B-B511-1F53CC3D60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973987" y="1508204"/>
                        <a:ext cx="761530" cy="3720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5">
                    <p14:nvContentPartPr>
                      <p14:cNvPr id="437" name="Ink 436">
                        <a:extLst>
                          <a:ext uri="{FF2B5EF4-FFF2-40B4-BE49-F238E27FC236}">
                            <a16:creationId xmlns:a16="http://schemas.microsoft.com/office/drawing/2014/main" id="{6E1051E2-75ED-7440-937E-E8A467156E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05613" y="1526907"/>
                      <a:ext cx="677520" cy="747360"/>
                    </p14:xfrm>
                  </p:contentPart>
                </mc:Choice>
                <mc:Fallback>
                  <p:pic>
                    <p:nvPicPr>
                      <p:cNvPr id="437" name="Ink 436">
                        <a:extLst>
                          <a:ext uri="{FF2B5EF4-FFF2-40B4-BE49-F238E27FC236}">
                            <a16:creationId xmlns:a16="http://schemas.microsoft.com/office/drawing/2014/main" id="{6E1051E2-75ED-7440-937E-E8A467156E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990663" y="1514687"/>
                        <a:ext cx="706821" cy="7713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>
                <mc:Choice xmlns:p14="http://schemas.microsoft.com/office/powerpoint/2010/main" Requires="p14">
                  <p:contentPart p14:bwMode="auto" r:id="rId306">
                    <p14:nvContentPartPr>
                      <p14:cNvPr id="438" name="Ink 437">
                        <a:extLst>
                          <a:ext uri="{FF2B5EF4-FFF2-40B4-BE49-F238E27FC236}">
                            <a16:creationId xmlns:a16="http://schemas.microsoft.com/office/drawing/2014/main" id="{CD76649C-7D8E-784B-B15D-AFD932E75E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019653" y="1894827"/>
                      <a:ext cx="610560" cy="925920"/>
                    </p14:xfrm>
                  </p:contentPart>
                </mc:Choice>
                <mc:Fallback>
                  <p:pic>
                    <p:nvPicPr>
                      <p:cNvPr id="438" name="Ink 437">
                        <a:extLst>
                          <a:ext uri="{FF2B5EF4-FFF2-40B4-BE49-F238E27FC236}">
                            <a16:creationId xmlns:a16="http://schemas.microsoft.com/office/drawing/2014/main" id="{CD76649C-7D8E-784B-B15D-AFD932E75E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4004703" y="1883094"/>
                        <a:ext cx="639862" cy="9498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307">
                  <p14:nvContentPartPr>
                    <p14:cNvPr id="434" name="Ink 433">
                      <a:extLst>
                        <a:ext uri="{FF2B5EF4-FFF2-40B4-BE49-F238E27FC236}">
                          <a16:creationId xmlns:a16="http://schemas.microsoft.com/office/drawing/2014/main" id="{4B3E4B58-1EB5-764B-8E8E-ECDDE70417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0573" y="2327187"/>
                    <a:ext cx="687240" cy="512640"/>
                  </p14:xfrm>
                </p:contentPart>
              </mc:Choice>
              <mc:Fallback>
                <p:pic>
                  <p:nvPicPr>
                    <p:cNvPr id="434" name="Ink 433">
                      <a:extLst>
                        <a:ext uri="{FF2B5EF4-FFF2-40B4-BE49-F238E27FC236}">
                          <a16:creationId xmlns:a16="http://schemas.microsoft.com/office/drawing/2014/main" id="{4B3E4B58-1EB5-764B-8E8E-ECDDE70417EC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986231" y="2314970"/>
                      <a:ext cx="716522" cy="536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8">
                  <p14:nvContentPartPr>
                    <p14:cNvPr id="435" name="Ink 434">
                      <a:extLst>
                        <a:ext uri="{FF2B5EF4-FFF2-40B4-BE49-F238E27FC236}">
                          <a16:creationId xmlns:a16="http://schemas.microsoft.com/office/drawing/2014/main" id="{1240D2EA-49F7-7C46-9AD2-951895C85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173" y="2828667"/>
                    <a:ext cx="677520" cy="100800"/>
                  </p14:xfrm>
                </p:contentPart>
              </mc:Choice>
              <mc:Fallback>
                <p:pic>
                  <p:nvPicPr>
                    <p:cNvPr id="435" name="Ink 434">
                      <a:extLst>
                        <a:ext uri="{FF2B5EF4-FFF2-40B4-BE49-F238E27FC236}">
                          <a16:creationId xmlns:a16="http://schemas.microsoft.com/office/drawing/2014/main" id="{1240D2EA-49F7-7C46-9AD2-951895C850C0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4007223" y="2816493"/>
                      <a:ext cx="706821" cy="124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B5A9ACD7-F0F2-9147-9C88-42AD2B74C2AB}"/>
                </a:ext>
              </a:extLst>
            </p:cNvPr>
            <p:cNvSpPr txBox="1"/>
            <p:nvPr/>
          </p:nvSpPr>
          <p:spPr>
            <a:xfrm rot="16200000">
              <a:off x="2684927" y="3286486"/>
              <a:ext cx="8641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u="sng" dirty="0">
                  <a:highlight>
                    <a:srgbClr val="FFFF00"/>
                  </a:highlight>
                </a:rPr>
                <a:t>Actor Target</a:t>
              </a:r>
            </a:p>
          </p:txBody>
        </p:sp>
      </p:grpSp>
      <p:sp>
        <p:nvSpPr>
          <p:cNvPr id="526" name="Rectangle 525">
            <a:extLst>
              <a:ext uri="{FF2B5EF4-FFF2-40B4-BE49-F238E27FC236}">
                <a16:creationId xmlns:a16="http://schemas.microsoft.com/office/drawing/2014/main" id="{AD2FCB8C-E504-9E48-90A0-9D52666F5DCA}"/>
              </a:ext>
            </a:extLst>
          </p:cNvPr>
          <p:cNvSpPr/>
          <p:nvPr/>
        </p:nvSpPr>
        <p:spPr>
          <a:xfrm>
            <a:off x="4222200" y="5732802"/>
            <a:ext cx="1414016" cy="465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Update Actor Target using Polyak Averaging</a:t>
            </a:r>
            <a:endParaRPr lang="en-IN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6237DA-F781-C946-BC6D-DD5E90E030BB}"/>
                  </a:ext>
                </a:extLst>
              </p14:cNvPr>
              <p14:cNvContentPartPr/>
              <p14:nvPr/>
            </p14:nvContentPartPr>
            <p14:xfrm>
              <a:off x="2719484" y="5627124"/>
              <a:ext cx="1430280" cy="456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6237DA-F781-C946-BC6D-DD5E90E030BB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710484" y="5618484"/>
                <a:ext cx="1447920" cy="473760"/>
              </a:xfrm>
              <a:prstGeom prst="rect">
                <a:avLst/>
              </a:prstGeom>
            </p:spPr>
          </p:pic>
        </mc:Fallback>
      </mc:AlternateContent>
      <p:sp>
        <p:nvSpPr>
          <p:cNvPr id="1175" name="Rectangle 1174">
            <a:extLst>
              <a:ext uri="{FF2B5EF4-FFF2-40B4-BE49-F238E27FC236}">
                <a16:creationId xmlns:a16="http://schemas.microsoft.com/office/drawing/2014/main" id="{51B5C070-1B09-5841-B8D9-70BF1BBC7317}"/>
              </a:ext>
            </a:extLst>
          </p:cNvPr>
          <p:cNvSpPr/>
          <p:nvPr/>
        </p:nvSpPr>
        <p:spPr>
          <a:xfrm>
            <a:off x="7445698" y="3979605"/>
            <a:ext cx="1449946" cy="465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Update Critic Target using Polyak Averaging</a:t>
            </a:r>
            <a:endParaRPr lang="en-IN" sz="1000" dirty="0"/>
          </a:p>
        </p:txBody>
      </p: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7BA41E50-9773-874F-AC98-5783FB586985}"/>
              </a:ext>
            </a:extLst>
          </p:cNvPr>
          <p:cNvGrpSpPr/>
          <p:nvPr/>
        </p:nvGrpSpPr>
        <p:grpSpPr>
          <a:xfrm>
            <a:off x="7716099" y="3900624"/>
            <a:ext cx="4320498" cy="2916174"/>
            <a:chOff x="1630378" y="269477"/>
            <a:chExt cx="6433447" cy="4967859"/>
          </a:xfrm>
        </p:grpSpPr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0B7C2680-4AA6-7843-87B8-F8469B5F2793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B7615546-0B40-CC45-8BA6-93E666E0FED8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814CE5FF-0E1B-3549-A003-BF933EE713F4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519EC807-8ABC-2B44-B244-5BAA25DE5229}"/>
                </a:ext>
              </a:extLst>
            </p:cNvPr>
            <p:cNvSpPr/>
            <p:nvPr/>
          </p:nvSpPr>
          <p:spPr>
            <a:xfrm>
              <a:off x="6533665" y="4592251"/>
              <a:ext cx="1341320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07E024B5-0F62-874F-99FF-1DACB26792A6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2C27F986-A6D6-CA4B-B4C0-BD226FDE4D80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4E358C4B-CBBF-4C46-BE2A-B714AFBA5701}"/>
                </a:ext>
              </a:extLst>
            </p:cNvPr>
            <p:cNvSpPr/>
            <p:nvPr/>
          </p:nvSpPr>
          <p:spPr>
            <a:xfrm>
              <a:off x="6765924" y="2296040"/>
              <a:ext cx="98534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03851933-455D-504C-8C20-376AA00FA235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B3A2D153-EFD9-8641-8D8A-1D602A81046D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5C13EE02-E869-5F47-9C47-E8E040C5F232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BD0DFFBA-486D-3F47-925C-14F04AC51560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928" name="Rectangle 927">
              <a:extLst>
                <a:ext uri="{FF2B5EF4-FFF2-40B4-BE49-F238E27FC236}">
                  <a16:creationId xmlns:a16="http://schemas.microsoft.com/office/drawing/2014/main" id="{A66D5FBF-0F7B-0444-B2DF-F2A89BB06A14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40E722D2-E5A4-3F48-BC60-45FD98C0EFFF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1172" name="Oval 1171">
                <a:extLst>
                  <a:ext uri="{FF2B5EF4-FFF2-40B4-BE49-F238E27FC236}">
                    <a16:creationId xmlns:a16="http://schemas.microsoft.com/office/drawing/2014/main" id="{21495851-D74C-E142-8A7E-412C7972341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704C04A6-70C2-6348-8E9C-B881ACEA448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4" name="Oval 1173">
                <a:extLst>
                  <a:ext uri="{FF2B5EF4-FFF2-40B4-BE49-F238E27FC236}">
                    <a16:creationId xmlns:a16="http://schemas.microsoft.com/office/drawing/2014/main" id="{72E728AA-8915-C14A-8439-6F07F96B064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30" name="Group 929">
              <a:extLst>
                <a:ext uri="{FF2B5EF4-FFF2-40B4-BE49-F238E27FC236}">
                  <a16:creationId xmlns:a16="http://schemas.microsoft.com/office/drawing/2014/main" id="{832BF536-5A6B-8F49-8A69-9ED9EC5C94AE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1165" name="Oval 1164">
                <a:extLst>
                  <a:ext uri="{FF2B5EF4-FFF2-40B4-BE49-F238E27FC236}">
                    <a16:creationId xmlns:a16="http://schemas.microsoft.com/office/drawing/2014/main" id="{7BDB60C7-1AC2-AA46-9D0E-E495571D419E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66" name="Oval 1165">
                <a:extLst>
                  <a:ext uri="{FF2B5EF4-FFF2-40B4-BE49-F238E27FC236}">
                    <a16:creationId xmlns:a16="http://schemas.microsoft.com/office/drawing/2014/main" id="{721C4304-F8F7-F14F-85A9-7ABEF2E4C153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67" name="Oval 1166">
                <a:extLst>
                  <a:ext uri="{FF2B5EF4-FFF2-40B4-BE49-F238E27FC236}">
                    <a16:creationId xmlns:a16="http://schemas.microsoft.com/office/drawing/2014/main" id="{A1D33461-0079-6A49-99CE-151B81DB938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68" name="Oval 1167">
                <a:extLst>
                  <a:ext uri="{FF2B5EF4-FFF2-40B4-BE49-F238E27FC236}">
                    <a16:creationId xmlns:a16="http://schemas.microsoft.com/office/drawing/2014/main" id="{40767D71-8EF7-4B4B-A79B-51EE19AB7A9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1169" name="Ink 1168">
                    <a:extLst>
                      <a:ext uri="{FF2B5EF4-FFF2-40B4-BE49-F238E27FC236}">
                        <a16:creationId xmlns:a16="http://schemas.microsoft.com/office/drawing/2014/main" id="{3A7D8F8A-EE5E-2842-AC35-894091CD5B74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69" name="Ink 1168">
                    <a:extLst>
                      <a:ext uri="{FF2B5EF4-FFF2-40B4-BE49-F238E27FC236}">
                        <a16:creationId xmlns:a16="http://schemas.microsoft.com/office/drawing/2014/main" id="{3A7D8F8A-EE5E-2842-AC35-894091CD5B7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1170" name="Ink 1169">
                    <a:extLst>
                      <a:ext uri="{FF2B5EF4-FFF2-40B4-BE49-F238E27FC236}">
                        <a16:creationId xmlns:a16="http://schemas.microsoft.com/office/drawing/2014/main" id="{CB05CC46-0430-DE4D-91E8-5DE94064163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70" name="Ink 1169">
                    <a:extLst>
                      <a:ext uri="{FF2B5EF4-FFF2-40B4-BE49-F238E27FC236}">
                        <a16:creationId xmlns:a16="http://schemas.microsoft.com/office/drawing/2014/main" id="{CB05CC46-0430-DE4D-91E8-5DE9406416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1171" name="Ink 1170">
                    <a:extLst>
                      <a:ext uri="{FF2B5EF4-FFF2-40B4-BE49-F238E27FC236}">
                        <a16:creationId xmlns:a16="http://schemas.microsoft.com/office/drawing/2014/main" id="{7A52931A-DC1E-5A4C-9F66-F7D098AE5F0F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71" name="Ink 1170">
                    <a:extLst>
                      <a:ext uri="{FF2B5EF4-FFF2-40B4-BE49-F238E27FC236}">
                        <a16:creationId xmlns:a16="http://schemas.microsoft.com/office/drawing/2014/main" id="{7A52931A-DC1E-5A4C-9F66-F7D098AE5F0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1" name="Group 930">
              <a:extLst>
                <a:ext uri="{FF2B5EF4-FFF2-40B4-BE49-F238E27FC236}">
                  <a16:creationId xmlns:a16="http://schemas.microsoft.com/office/drawing/2014/main" id="{F7096173-EBCA-9841-ADDC-2D7281E8BCBA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082EE499-CFB2-EE40-8799-B4D52822712A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41C999DA-2B01-0844-9882-38EE77CFFAB8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CD0B1115-ED6B-AD49-BE87-5B74156BD6C6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A065E74B-0647-2F41-AC7E-7AB22469751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14">
                <p14:nvContentPartPr>
                  <p14:cNvPr id="1162" name="Ink 1161">
                    <a:extLst>
                      <a:ext uri="{FF2B5EF4-FFF2-40B4-BE49-F238E27FC236}">
                        <a16:creationId xmlns:a16="http://schemas.microsoft.com/office/drawing/2014/main" id="{B04E31C9-AABB-104C-9A95-4811C3C1EE7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62" name="Ink 1161">
                    <a:extLst>
                      <a:ext uri="{FF2B5EF4-FFF2-40B4-BE49-F238E27FC236}">
                        <a16:creationId xmlns:a16="http://schemas.microsoft.com/office/drawing/2014/main" id="{B04E31C9-AABB-104C-9A95-4811C3C1EE7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5">
                <p14:nvContentPartPr>
                  <p14:cNvPr id="1163" name="Ink 1162">
                    <a:extLst>
                      <a:ext uri="{FF2B5EF4-FFF2-40B4-BE49-F238E27FC236}">
                        <a16:creationId xmlns:a16="http://schemas.microsoft.com/office/drawing/2014/main" id="{28E7EE9E-29DF-5A47-AE83-7786A3287145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63" name="Ink 1162">
                    <a:extLst>
                      <a:ext uri="{FF2B5EF4-FFF2-40B4-BE49-F238E27FC236}">
                        <a16:creationId xmlns:a16="http://schemas.microsoft.com/office/drawing/2014/main" id="{28E7EE9E-29DF-5A47-AE83-7786A328714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6">
                <p14:nvContentPartPr>
                  <p14:cNvPr id="1164" name="Ink 1163">
                    <a:extLst>
                      <a:ext uri="{FF2B5EF4-FFF2-40B4-BE49-F238E27FC236}">
                        <a16:creationId xmlns:a16="http://schemas.microsoft.com/office/drawing/2014/main" id="{1617E57D-67C9-0C4C-A7A7-12D6B2A8457B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64" name="Ink 1163">
                    <a:extLst>
                      <a:ext uri="{FF2B5EF4-FFF2-40B4-BE49-F238E27FC236}">
                        <a16:creationId xmlns:a16="http://schemas.microsoft.com/office/drawing/2014/main" id="{1617E57D-67C9-0C4C-A7A7-12D6B2A8457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32" name="Rectangle 931">
              <a:extLst>
                <a:ext uri="{FF2B5EF4-FFF2-40B4-BE49-F238E27FC236}">
                  <a16:creationId xmlns:a16="http://schemas.microsoft.com/office/drawing/2014/main" id="{E69CBB15-13CD-5848-A02E-89D3A1A6039B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933" name="Rectangle 932">
              <a:extLst>
                <a:ext uri="{FF2B5EF4-FFF2-40B4-BE49-F238E27FC236}">
                  <a16:creationId xmlns:a16="http://schemas.microsoft.com/office/drawing/2014/main" id="{6B769618-E405-484C-8B93-DD301AE580E3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934" name="Group 933">
              <a:extLst>
                <a:ext uri="{FF2B5EF4-FFF2-40B4-BE49-F238E27FC236}">
                  <a16:creationId xmlns:a16="http://schemas.microsoft.com/office/drawing/2014/main" id="{1E51A59E-E4AE-F34F-8D25-3897193FD645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1151" name="Oval 1150">
                <a:extLst>
                  <a:ext uri="{FF2B5EF4-FFF2-40B4-BE49-F238E27FC236}">
                    <a16:creationId xmlns:a16="http://schemas.microsoft.com/office/drawing/2014/main" id="{5EB928AF-F8DB-BA46-B495-3CEAB3CED06F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52" name="Oval 1151">
                <a:extLst>
                  <a:ext uri="{FF2B5EF4-FFF2-40B4-BE49-F238E27FC236}">
                    <a16:creationId xmlns:a16="http://schemas.microsoft.com/office/drawing/2014/main" id="{65215AA3-9BC9-3542-8630-D83A895982D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E11E03DC-FB25-E84E-8E39-6A4AAD21528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54" name="Oval 1153">
                <a:extLst>
                  <a:ext uri="{FF2B5EF4-FFF2-40B4-BE49-F238E27FC236}">
                    <a16:creationId xmlns:a16="http://schemas.microsoft.com/office/drawing/2014/main" id="{BD3BBDA5-6CA1-1A4B-BBBF-392774609616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1155" name="Ink 1154">
                    <a:extLst>
                      <a:ext uri="{FF2B5EF4-FFF2-40B4-BE49-F238E27FC236}">
                        <a16:creationId xmlns:a16="http://schemas.microsoft.com/office/drawing/2014/main" id="{C602E374-9B0C-354E-9F27-A91DD1AF7A0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55" name="Ink 1154">
                    <a:extLst>
                      <a:ext uri="{FF2B5EF4-FFF2-40B4-BE49-F238E27FC236}">
                        <a16:creationId xmlns:a16="http://schemas.microsoft.com/office/drawing/2014/main" id="{C602E374-9B0C-354E-9F27-A91DD1AF7A0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1156" name="Ink 1155">
                    <a:extLst>
                      <a:ext uri="{FF2B5EF4-FFF2-40B4-BE49-F238E27FC236}">
                        <a16:creationId xmlns:a16="http://schemas.microsoft.com/office/drawing/2014/main" id="{41BA7758-BD38-2848-AA2A-B6A3F61A92AC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56" name="Ink 1155">
                    <a:extLst>
                      <a:ext uri="{FF2B5EF4-FFF2-40B4-BE49-F238E27FC236}">
                        <a16:creationId xmlns:a16="http://schemas.microsoft.com/office/drawing/2014/main" id="{41BA7758-BD38-2848-AA2A-B6A3F61A92A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1157" name="Ink 1156">
                    <a:extLst>
                      <a:ext uri="{FF2B5EF4-FFF2-40B4-BE49-F238E27FC236}">
                        <a16:creationId xmlns:a16="http://schemas.microsoft.com/office/drawing/2014/main" id="{44D30EDF-9944-FF49-8168-E9FE15E3123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57" name="Ink 1156">
                    <a:extLst>
                      <a:ext uri="{FF2B5EF4-FFF2-40B4-BE49-F238E27FC236}">
                        <a16:creationId xmlns:a16="http://schemas.microsoft.com/office/drawing/2014/main" id="{44D30EDF-9944-FF49-8168-E9FE15E3123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5" name="Group 934">
              <a:extLst>
                <a:ext uri="{FF2B5EF4-FFF2-40B4-BE49-F238E27FC236}">
                  <a16:creationId xmlns:a16="http://schemas.microsoft.com/office/drawing/2014/main" id="{8A0E8918-5CFD-9545-922F-6231CBBF8A9B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1134" name="Ink 1133">
                    <a:extLst>
                      <a:ext uri="{FF2B5EF4-FFF2-40B4-BE49-F238E27FC236}">
                        <a16:creationId xmlns:a16="http://schemas.microsoft.com/office/drawing/2014/main" id="{BBFD3E64-AF62-734D-A9F1-8E4169D8456B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134" name="Ink 1133">
                    <a:extLst>
                      <a:ext uri="{FF2B5EF4-FFF2-40B4-BE49-F238E27FC236}">
                        <a16:creationId xmlns:a16="http://schemas.microsoft.com/office/drawing/2014/main" id="{BBFD3E64-AF62-734D-A9F1-8E4169D8456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772" y="1438585"/>
                    <a:ext cx="730065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1135" name="Ink 1134">
                    <a:extLst>
                      <a:ext uri="{FF2B5EF4-FFF2-40B4-BE49-F238E27FC236}">
                        <a16:creationId xmlns:a16="http://schemas.microsoft.com/office/drawing/2014/main" id="{E4E883F3-D785-7447-A447-FCD15B7DE54F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135" name="Ink 1134">
                    <a:extLst>
                      <a:ext uri="{FF2B5EF4-FFF2-40B4-BE49-F238E27FC236}">
                        <a16:creationId xmlns:a16="http://schemas.microsoft.com/office/drawing/2014/main" id="{E4E883F3-D785-7447-A447-FCD15B7DE54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630" y="1524896"/>
                    <a:ext cx="742302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1136" name="Ink 1135">
                    <a:extLst>
                      <a:ext uri="{FF2B5EF4-FFF2-40B4-BE49-F238E27FC236}">
                        <a16:creationId xmlns:a16="http://schemas.microsoft.com/office/drawing/2014/main" id="{5DD07E03-C4CD-B244-8851-8DF5F5CB22F5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136" name="Ink 1135">
                    <a:extLst>
                      <a:ext uri="{FF2B5EF4-FFF2-40B4-BE49-F238E27FC236}">
                        <a16:creationId xmlns:a16="http://schemas.microsoft.com/office/drawing/2014/main" id="{5DD07E03-C4CD-B244-8851-8DF5F5CB22F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217" y="1553955"/>
                    <a:ext cx="677857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1137" name="Ink 1136">
                    <a:extLst>
                      <a:ext uri="{FF2B5EF4-FFF2-40B4-BE49-F238E27FC236}">
                        <a16:creationId xmlns:a16="http://schemas.microsoft.com/office/drawing/2014/main" id="{9C50F64B-7398-004C-8961-0BB6C1653BA8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137" name="Ink 1136">
                    <a:extLst>
                      <a:ext uri="{FF2B5EF4-FFF2-40B4-BE49-F238E27FC236}">
                        <a16:creationId xmlns:a16="http://schemas.microsoft.com/office/drawing/2014/main" id="{9C50F64B-7398-004C-8961-0BB6C1653BA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915" y="1837817"/>
                    <a:ext cx="663812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1138" name="Ink 1137">
                    <a:extLst>
                      <a:ext uri="{FF2B5EF4-FFF2-40B4-BE49-F238E27FC236}">
                        <a16:creationId xmlns:a16="http://schemas.microsoft.com/office/drawing/2014/main" id="{58AC44A9-94F8-8143-AF11-CCA51EE594C5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138" name="Ink 1137">
                    <a:extLst>
                      <a:ext uri="{FF2B5EF4-FFF2-40B4-BE49-F238E27FC236}">
                        <a16:creationId xmlns:a16="http://schemas.microsoft.com/office/drawing/2014/main" id="{58AC44A9-94F8-8143-AF11-CCA51EE594C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937" y="1866899"/>
                    <a:ext cx="650496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1139" name="Ink 1138">
                    <a:extLst>
                      <a:ext uri="{FF2B5EF4-FFF2-40B4-BE49-F238E27FC236}">
                        <a16:creationId xmlns:a16="http://schemas.microsoft.com/office/drawing/2014/main" id="{355892F2-0720-3340-8AD9-6F5B2963D95D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139" name="Ink 1138">
                    <a:extLst>
                      <a:ext uri="{FF2B5EF4-FFF2-40B4-BE49-F238E27FC236}">
                        <a16:creationId xmlns:a16="http://schemas.microsoft.com/office/drawing/2014/main" id="{355892F2-0720-3340-8AD9-6F5B2963D95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339" y="1866538"/>
                    <a:ext cx="687933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1140" name="Ink 1139">
                    <a:extLst>
                      <a:ext uri="{FF2B5EF4-FFF2-40B4-BE49-F238E27FC236}">
                        <a16:creationId xmlns:a16="http://schemas.microsoft.com/office/drawing/2014/main" id="{C009F994-9407-4744-B5E3-34906D06C042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140" name="Ink 1139">
                    <a:extLst>
                      <a:ext uri="{FF2B5EF4-FFF2-40B4-BE49-F238E27FC236}">
                        <a16:creationId xmlns:a16="http://schemas.microsoft.com/office/drawing/2014/main" id="{C009F994-9407-4744-B5E3-34906D06C04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181" y="1555504"/>
                    <a:ext cx="539968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1141" name="Ink 1140">
                    <a:extLst>
                      <a:ext uri="{FF2B5EF4-FFF2-40B4-BE49-F238E27FC236}">
                        <a16:creationId xmlns:a16="http://schemas.microsoft.com/office/drawing/2014/main" id="{AA47668E-B7D5-1343-A24D-E069793EBE82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141" name="Ink 1140">
                    <a:extLst>
                      <a:ext uri="{FF2B5EF4-FFF2-40B4-BE49-F238E27FC236}">
                        <a16:creationId xmlns:a16="http://schemas.microsoft.com/office/drawing/2014/main" id="{AA47668E-B7D5-1343-A24D-E069793EBE8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374" y="1948260"/>
                    <a:ext cx="741222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1142" name="Ink 1141">
                    <a:extLst>
                      <a:ext uri="{FF2B5EF4-FFF2-40B4-BE49-F238E27FC236}">
                        <a16:creationId xmlns:a16="http://schemas.microsoft.com/office/drawing/2014/main" id="{9194775E-8FBA-CA47-AEB7-8C2A70408D6B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142" name="Ink 1141">
                    <a:extLst>
                      <a:ext uri="{FF2B5EF4-FFF2-40B4-BE49-F238E27FC236}">
                        <a16:creationId xmlns:a16="http://schemas.microsoft.com/office/drawing/2014/main" id="{9194775E-8FBA-CA47-AEB7-8C2A70408D6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973" y="2263638"/>
                    <a:ext cx="607305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1143" name="Ink 1142">
                    <a:extLst>
                      <a:ext uri="{FF2B5EF4-FFF2-40B4-BE49-F238E27FC236}">
                        <a16:creationId xmlns:a16="http://schemas.microsoft.com/office/drawing/2014/main" id="{C08ECAB1-8C3B-BC4C-A367-33AB73646D85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143" name="Ink 1142">
                    <a:extLst>
                      <a:ext uri="{FF2B5EF4-FFF2-40B4-BE49-F238E27FC236}">
                        <a16:creationId xmlns:a16="http://schemas.microsoft.com/office/drawing/2014/main" id="{C08ECAB1-8C3B-BC4C-A367-33AB73646D8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574" y="2281271"/>
                    <a:ext cx="622782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1144" name="Ink 1143">
                    <a:extLst>
                      <a:ext uri="{FF2B5EF4-FFF2-40B4-BE49-F238E27FC236}">
                        <a16:creationId xmlns:a16="http://schemas.microsoft.com/office/drawing/2014/main" id="{5ABB5967-DFE1-9A4D-A965-9F36948C0088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44" name="Ink 1143">
                    <a:extLst>
                      <a:ext uri="{FF2B5EF4-FFF2-40B4-BE49-F238E27FC236}">
                        <a16:creationId xmlns:a16="http://schemas.microsoft.com/office/drawing/2014/main" id="{5ABB5967-DFE1-9A4D-A965-9F36948C008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193" y="1637213"/>
                    <a:ext cx="627456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5" name="Group 1144">
                <a:extLst>
                  <a:ext uri="{FF2B5EF4-FFF2-40B4-BE49-F238E27FC236}">
                    <a16:creationId xmlns:a16="http://schemas.microsoft.com/office/drawing/2014/main" id="{7D83E2E0-2AD1-2B49-A78B-F24BD944CFD7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31">
                  <p14:nvContentPartPr>
                    <p14:cNvPr id="1148" name="Ink 1147">
                      <a:extLst>
                        <a:ext uri="{FF2B5EF4-FFF2-40B4-BE49-F238E27FC236}">
                          <a16:creationId xmlns:a16="http://schemas.microsoft.com/office/drawing/2014/main" id="{9FD77676-2C04-6248-BA28-5710C36781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48" name="Ink 1147">
                      <a:extLst>
                        <a:ext uri="{FF2B5EF4-FFF2-40B4-BE49-F238E27FC236}">
                          <a16:creationId xmlns:a16="http://schemas.microsoft.com/office/drawing/2014/main" id="{9FD77676-2C04-6248-BA28-5710C36781AB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468" y="1505105"/>
                      <a:ext cx="758506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32">
                  <p14:nvContentPartPr>
                    <p14:cNvPr id="1149" name="Ink 1148">
                      <a:extLst>
                        <a:ext uri="{FF2B5EF4-FFF2-40B4-BE49-F238E27FC236}">
                          <a16:creationId xmlns:a16="http://schemas.microsoft.com/office/drawing/2014/main" id="{A2C25703-A981-1240-A56E-1E52905208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49" name="Ink 1148">
                      <a:extLst>
                        <a:ext uri="{FF2B5EF4-FFF2-40B4-BE49-F238E27FC236}">
                          <a16:creationId xmlns:a16="http://schemas.microsoft.com/office/drawing/2014/main" id="{A2C25703-A981-1240-A56E-1E529052085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213" y="1511580"/>
                      <a:ext cx="703785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33">
                  <p14:nvContentPartPr>
                    <p14:cNvPr id="1150" name="Ink 1149">
                      <a:extLst>
                        <a:ext uri="{FF2B5EF4-FFF2-40B4-BE49-F238E27FC236}">
                          <a16:creationId xmlns:a16="http://schemas.microsoft.com/office/drawing/2014/main" id="{8421637F-C624-8B4D-9353-9C76C2FF03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50" name="Ink 1149">
                      <a:extLst>
                        <a:ext uri="{FF2B5EF4-FFF2-40B4-BE49-F238E27FC236}">
                          <a16:creationId xmlns:a16="http://schemas.microsoft.com/office/drawing/2014/main" id="{8421637F-C624-8B4D-9353-9C76C2FF030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252" y="1880110"/>
                      <a:ext cx="636826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34">
                <p14:nvContentPartPr>
                  <p14:cNvPr id="1146" name="Ink 1145">
                    <a:extLst>
                      <a:ext uri="{FF2B5EF4-FFF2-40B4-BE49-F238E27FC236}">
                        <a16:creationId xmlns:a16="http://schemas.microsoft.com/office/drawing/2014/main" id="{9FCBF41E-2B7A-F14E-8ACE-729D5CAD1A7B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46" name="Ink 1145">
                    <a:extLst>
                      <a:ext uri="{FF2B5EF4-FFF2-40B4-BE49-F238E27FC236}">
                        <a16:creationId xmlns:a16="http://schemas.microsoft.com/office/drawing/2014/main" id="{9FCBF41E-2B7A-F14E-8ACE-729D5CAD1A7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707" y="2311857"/>
                    <a:ext cx="713507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5">
                <p14:nvContentPartPr>
                  <p14:cNvPr id="1147" name="Ink 1146">
                    <a:extLst>
                      <a:ext uri="{FF2B5EF4-FFF2-40B4-BE49-F238E27FC236}">
                        <a16:creationId xmlns:a16="http://schemas.microsoft.com/office/drawing/2014/main" id="{57917737-A265-8144-8904-28A9F9F8A6DF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47" name="Ink 1146">
                    <a:extLst>
                      <a:ext uri="{FF2B5EF4-FFF2-40B4-BE49-F238E27FC236}">
                        <a16:creationId xmlns:a16="http://schemas.microsoft.com/office/drawing/2014/main" id="{57917737-A265-8144-8904-28A9F9F8A6D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309" y="2813394"/>
                    <a:ext cx="703785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6" name="Group 935">
              <a:extLst>
                <a:ext uri="{FF2B5EF4-FFF2-40B4-BE49-F238E27FC236}">
                  <a16:creationId xmlns:a16="http://schemas.microsoft.com/office/drawing/2014/main" id="{20EC5A76-FC72-374D-968C-A6189B735ACC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1117" name="Ink 1116">
                    <a:extLst>
                      <a:ext uri="{FF2B5EF4-FFF2-40B4-BE49-F238E27FC236}">
                        <a16:creationId xmlns:a16="http://schemas.microsoft.com/office/drawing/2014/main" id="{31BBFBED-53BA-744E-A30E-057C399D862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117" name="Ink 1116">
                    <a:extLst>
                      <a:ext uri="{FF2B5EF4-FFF2-40B4-BE49-F238E27FC236}">
                        <a16:creationId xmlns:a16="http://schemas.microsoft.com/office/drawing/2014/main" id="{31BBFBED-53BA-744E-A30E-057C399D862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772" y="1438585"/>
                    <a:ext cx="730065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1118" name="Ink 1117">
                    <a:extLst>
                      <a:ext uri="{FF2B5EF4-FFF2-40B4-BE49-F238E27FC236}">
                        <a16:creationId xmlns:a16="http://schemas.microsoft.com/office/drawing/2014/main" id="{C2F8D532-1C6B-9446-BA18-9C7931F86728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118" name="Ink 1117">
                    <a:extLst>
                      <a:ext uri="{FF2B5EF4-FFF2-40B4-BE49-F238E27FC236}">
                        <a16:creationId xmlns:a16="http://schemas.microsoft.com/office/drawing/2014/main" id="{C2F8D532-1C6B-9446-BA18-9C7931F8672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630" y="1524896"/>
                    <a:ext cx="742302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8">
                <p14:nvContentPartPr>
                  <p14:cNvPr id="1119" name="Ink 1118">
                    <a:extLst>
                      <a:ext uri="{FF2B5EF4-FFF2-40B4-BE49-F238E27FC236}">
                        <a16:creationId xmlns:a16="http://schemas.microsoft.com/office/drawing/2014/main" id="{5195CCEB-1350-BA44-9456-ADC4928F1A67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119" name="Ink 1118">
                    <a:extLst>
                      <a:ext uri="{FF2B5EF4-FFF2-40B4-BE49-F238E27FC236}">
                        <a16:creationId xmlns:a16="http://schemas.microsoft.com/office/drawing/2014/main" id="{5195CCEB-1350-BA44-9456-ADC4928F1A6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217" y="1553955"/>
                    <a:ext cx="677857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9">
                <p14:nvContentPartPr>
                  <p14:cNvPr id="1120" name="Ink 1119">
                    <a:extLst>
                      <a:ext uri="{FF2B5EF4-FFF2-40B4-BE49-F238E27FC236}">
                        <a16:creationId xmlns:a16="http://schemas.microsoft.com/office/drawing/2014/main" id="{A332D73A-8EFB-9F4D-8897-98FDFB50EBD3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120" name="Ink 1119">
                    <a:extLst>
                      <a:ext uri="{FF2B5EF4-FFF2-40B4-BE49-F238E27FC236}">
                        <a16:creationId xmlns:a16="http://schemas.microsoft.com/office/drawing/2014/main" id="{A332D73A-8EFB-9F4D-8897-98FDFB50EBD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915" y="1837817"/>
                    <a:ext cx="663812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0">
                <p14:nvContentPartPr>
                  <p14:cNvPr id="1121" name="Ink 1120">
                    <a:extLst>
                      <a:ext uri="{FF2B5EF4-FFF2-40B4-BE49-F238E27FC236}">
                        <a16:creationId xmlns:a16="http://schemas.microsoft.com/office/drawing/2014/main" id="{ADC6F465-F8B3-1F4C-83F9-BFE1EBC44157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121" name="Ink 1120">
                    <a:extLst>
                      <a:ext uri="{FF2B5EF4-FFF2-40B4-BE49-F238E27FC236}">
                        <a16:creationId xmlns:a16="http://schemas.microsoft.com/office/drawing/2014/main" id="{ADC6F465-F8B3-1F4C-83F9-BFE1EBC4415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937" y="1866899"/>
                    <a:ext cx="650496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1122" name="Ink 1121">
                    <a:extLst>
                      <a:ext uri="{FF2B5EF4-FFF2-40B4-BE49-F238E27FC236}">
                        <a16:creationId xmlns:a16="http://schemas.microsoft.com/office/drawing/2014/main" id="{A05A9F40-EC61-5041-BA46-BF2FB0DEC49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122" name="Ink 1121">
                    <a:extLst>
                      <a:ext uri="{FF2B5EF4-FFF2-40B4-BE49-F238E27FC236}">
                        <a16:creationId xmlns:a16="http://schemas.microsoft.com/office/drawing/2014/main" id="{A05A9F40-EC61-5041-BA46-BF2FB0DEC49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339" y="1866538"/>
                    <a:ext cx="687933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1123" name="Ink 1122">
                    <a:extLst>
                      <a:ext uri="{FF2B5EF4-FFF2-40B4-BE49-F238E27FC236}">
                        <a16:creationId xmlns:a16="http://schemas.microsoft.com/office/drawing/2014/main" id="{8A597367-61CD-9947-8C9C-3582E6A06A05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123" name="Ink 1122">
                    <a:extLst>
                      <a:ext uri="{FF2B5EF4-FFF2-40B4-BE49-F238E27FC236}">
                        <a16:creationId xmlns:a16="http://schemas.microsoft.com/office/drawing/2014/main" id="{8A597367-61CD-9947-8C9C-3582E6A06A0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181" y="1555504"/>
                    <a:ext cx="539968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1124" name="Ink 1123">
                    <a:extLst>
                      <a:ext uri="{FF2B5EF4-FFF2-40B4-BE49-F238E27FC236}">
                        <a16:creationId xmlns:a16="http://schemas.microsoft.com/office/drawing/2014/main" id="{F08BD207-5A91-254D-A3F7-2DCC1265E1CC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124" name="Ink 1123">
                    <a:extLst>
                      <a:ext uri="{FF2B5EF4-FFF2-40B4-BE49-F238E27FC236}">
                        <a16:creationId xmlns:a16="http://schemas.microsoft.com/office/drawing/2014/main" id="{F08BD207-5A91-254D-A3F7-2DCC1265E1C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374" y="1948260"/>
                    <a:ext cx="741222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1125" name="Ink 1124">
                    <a:extLst>
                      <a:ext uri="{FF2B5EF4-FFF2-40B4-BE49-F238E27FC236}">
                        <a16:creationId xmlns:a16="http://schemas.microsoft.com/office/drawing/2014/main" id="{D1BDD450-731A-E143-A748-0C23D3AAE733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125" name="Ink 1124">
                    <a:extLst>
                      <a:ext uri="{FF2B5EF4-FFF2-40B4-BE49-F238E27FC236}">
                        <a16:creationId xmlns:a16="http://schemas.microsoft.com/office/drawing/2014/main" id="{D1BDD450-731A-E143-A748-0C23D3AAE73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973" y="2263638"/>
                    <a:ext cx="607305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1126" name="Ink 1125">
                    <a:extLst>
                      <a:ext uri="{FF2B5EF4-FFF2-40B4-BE49-F238E27FC236}">
                        <a16:creationId xmlns:a16="http://schemas.microsoft.com/office/drawing/2014/main" id="{84EC205A-5674-6446-B411-BEFB62F9D9D9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126" name="Ink 1125">
                    <a:extLst>
                      <a:ext uri="{FF2B5EF4-FFF2-40B4-BE49-F238E27FC236}">
                        <a16:creationId xmlns:a16="http://schemas.microsoft.com/office/drawing/2014/main" id="{84EC205A-5674-6446-B411-BEFB62F9D9D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574" y="2281271"/>
                    <a:ext cx="622782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1127" name="Ink 1126">
                    <a:extLst>
                      <a:ext uri="{FF2B5EF4-FFF2-40B4-BE49-F238E27FC236}">
                        <a16:creationId xmlns:a16="http://schemas.microsoft.com/office/drawing/2014/main" id="{D995D49A-D4D6-6B43-8036-64D9AA47C363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27" name="Ink 1126">
                    <a:extLst>
                      <a:ext uri="{FF2B5EF4-FFF2-40B4-BE49-F238E27FC236}">
                        <a16:creationId xmlns:a16="http://schemas.microsoft.com/office/drawing/2014/main" id="{D995D49A-D4D6-6B43-8036-64D9AA47C363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193" y="1637213"/>
                    <a:ext cx="627456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28" name="Group 1127">
                <a:extLst>
                  <a:ext uri="{FF2B5EF4-FFF2-40B4-BE49-F238E27FC236}">
                    <a16:creationId xmlns:a16="http://schemas.microsoft.com/office/drawing/2014/main" id="{641C0519-C2B2-DA4E-AC97-1C0BAED7B15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7">
                  <p14:nvContentPartPr>
                    <p14:cNvPr id="1131" name="Ink 1130">
                      <a:extLst>
                        <a:ext uri="{FF2B5EF4-FFF2-40B4-BE49-F238E27FC236}">
                          <a16:creationId xmlns:a16="http://schemas.microsoft.com/office/drawing/2014/main" id="{EF672407-8665-9C43-84C5-146A21A67A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31" name="Ink 1130">
                      <a:extLst>
                        <a:ext uri="{FF2B5EF4-FFF2-40B4-BE49-F238E27FC236}">
                          <a16:creationId xmlns:a16="http://schemas.microsoft.com/office/drawing/2014/main" id="{EF672407-8665-9C43-84C5-146A21A67A3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468" y="1505105"/>
                      <a:ext cx="758506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48">
                  <p14:nvContentPartPr>
                    <p14:cNvPr id="1132" name="Ink 1131">
                      <a:extLst>
                        <a:ext uri="{FF2B5EF4-FFF2-40B4-BE49-F238E27FC236}">
                          <a16:creationId xmlns:a16="http://schemas.microsoft.com/office/drawing/2014/main" id="{C0795CE1-351A-CC4F-864C-34B3EAF48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32" name="Ink 1131">
                      <a:extLst>
                        <a:ext uri="{FF2B5EF4-FFF2-40B4-BE49-F238E27FC236}">
                          <a16:creationId xmlns:a16="http://schemas.microsoft.com/office/drawing/2014/main" id="{C0795CE1-351A-CC4F-864C-34B3EAF48E30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213" y="1511580"/>
                      <a:ext cx="703785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49">
                  <p14:nvContentPartPr>
                    <p14:cNvPr id="1133" name="Ink 1132">
                      <a:extLst>
                        <a:ext uri="{FF2B5EF4-FFF2-40B4-BE49-F238E27FC236}">
                          <a16:creationId xmlns:a16="http://schemas.microsoft.com/office/drawing/2014/main" id="{67EEDE6C-8B2B-2347-A820-D244D1380E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33" name="Ink 1132">
                      <a:extLst>
                        <a:ext uri="{FF2B5EF4-FFF2-40B4-BE49-F238E27FC236}">
                          <a16:creationId xmlns:a16="http://schemas.microsoft.com/office/drawing/2014/main" id="{67EEDE6C-8B2B-2347-A820-D244D1380E1B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252" y="1880110"/>
                      <a:ext cx="636826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1129" name="Ink 1128">
                    <a:extLst>
                      <a:ext uri="{FF2B5EF4-FFF2-40B4-BE49-F238E27FC236}">
                        <a16:creationId xmlns:a16="http://schemas.microsoft.com/office/drawing/2014/main" id="{22962537-7970-304A-B7E5-A6717712ABFF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29" name="Ink 1128">
                    <a:extLst>
                      <a:ext uri="{FF2B5EF4-FFF2-40B4-BE49-F238E27FC236}">
                        <a16:creationId xmlns:a16="http://schemas.microsoft.com/office/drawing/2014/main" id="{22962537-7970-304A-B7E5-A6717712ABF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707" y="2311857"/>
                    <a:ext cx="713507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1">
                <p14:nvContentPartPr>
                  <p14:cNvPr id="1130" name="Ink 1129">
                    <a:extLst>
                      <a:ext uri="{FF2B5EF4-FFF2-40B4-BE49-F238E27FC236}">
                        <a16:creationId xmlns:a16="http://schemas.microsoft.com/office/drawing/2014/main" id="{4F85C08F-5FBD-A748-8131-2902FCF8AF30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30" name="Ink 1129">
                    <a:extLst>
                      <a:ext uri="{FF2B5EF4-FFF2-40B4-BE49-F238E27FC236}">
                        <a16:creationId xmlns:a16="http://schemas.microsoft.com/office/drawing/2014/main" id="{4F85C08F-5FBD-A748-8131-2902FCF8AF3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309" y="2813394"/>
                    <a:ext cx="703785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37" name="Rectangle 936">
              <a:extLst>
                <a:ext uri="{FF2B5EF4-FFF2-40B4-BE49-F238E27FC236}">
                  <a16:creationId xmlns:a16="http://schemas.microsoft.com/office/drawing/2014/main" id="{8025DA70-00B4-5243-A7F6-64C0377211B9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938" name="Group 937">
              <a:extLst>
                <a:ext uri="{FF2B5EF4-FFF2-40B4-BE49-F238E27FC236}">
                  <a16:creationId xmlns:a16="http://schemas.microsoft.com/office/drawing/2014/main" id="{39FA7E1A-601C-2643-A4BB-9199B2810B7B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E56FD05E-EAA4-0049-AED2-9C929D1C9300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2C5C00E0-A168-7C44-B28A-BD424F341944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6D31537B-BEC1-0145-ADF5-32BF7CACCBF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54B4D158-8D24-B84B-99C5-0AC6D9973D36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1114" name="Ink 1113">
                    <a:extLst>
                      <a:ext uri="{FF2B5EF4-FFF2-40B4-BE49-F238E27FC236}">
                        <a16:creationId xmlns:a16="http://schemas.microsoft.com/office/drawing/2014/main" id="{712F4217-96CA-2744-BF78-980507869457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14" name="Ink 1113">
                    <a:extLst>
                      <a:ext uri="{FF2B5EF4-FFF2-40B4-BE49-F238E27FC236}">
                        <a16:creationId xmlns:a16="http://schemas.microsoft.com/office/drawing/2014/main" id="{712F4217-96CA-2744-BF78-98050786945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3">
                <p14:nvContentPartPr>
                  <p14:cNvPr id="1115" name="Ink 1114">
                    <a:extLst>
                      <a:ext uri="{FF2B5EF4-FFF2-40B4-BE49-F238E27FC236}">
                        <a16:creationId xmlns:a16="http://schemas.microsoft.com/office/drawing/2014/main" id="{6EE81B8F-5D2D-E044-B32B-3A02D14F118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15" name="Ink 1114">
                    <a:extLst>
                      <a:ext uri="{FF2B5EF4-FFF2-40B4-BE49-F238E27FC236}">
                        <a16:creationId xmlns:a16="http://schemas.microsoft.com/office/drawing/2014/main" id="{6EE81B8F-5D2D-E044-B32B-3A02D14F118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1116" name="Ink 1115">
                    <a:extLst>
                      <a:ext uri="{FF2B5EF4-FFF2-40B4-BE49-F238E27FC236}">
                        <a16:creationId xmlns:a16="http://schemas.microsoft.com/office/drawing/2014/main" id="{46E08422-7E48-8642-87E0-00F101EE0977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16" name="Ink 1115">
                    <a:extLst>
                      <a:ext uri="{FF2B5EF4-FFF2-40B4-BE49-F238E27FC236}">
                        <a16:creationId xmlns:a16="http://schemas.microsoft.com/office/drawing/2014/main" id="{46E08422-7E48-8642-87E0-00F101EE097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9" name="Group 938">
              <a:extLst>
                <a:ext uri="{FF2B5EF4-FFF2-40B4-BE49-F238E27FC236}">
                  <a16:creationId xmlns:a16="http://schemas.microsoft.com/office/drawing/2014/main" id="{1E660FED-E5B0-F746-A976-8C1636C2A723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5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165674DD-CD6B-7746-9711-76562737A08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165674DD-CD6B-7746-9711-76562737A08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772" y="1438585"/>
                    <a:ext cx="730065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5E4BE303-2565-4A40-BEB8-D9D5CE3F1C01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5E4BE303-2565-4A40-BEB8-D9D5CE3F1C0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630" y="1524896"/>
                    <a:ext cx="742302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7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83A95A56-138A-8048-8270-57BDE4E540D3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83A95A56-138A-8048-8270-57BDE4E540D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217" y="1553955"/>
                    <a:ext cx="677857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925E0599-3B2D-6346-83B9-004FA945181C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925E0599-3B2D-6346-83B9-004FA945181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915" y="1837817"/>
                    <a:ext cx="663812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9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3C167C78-9F94-4044-8344-2A33C96B7468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3C167C78-9F94-4044-8344-2A33C96B746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937" y="1866899"/>
                    <a:ext cx="650496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001451AE-3B3D-DB4F-94CA-627003CCC14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001451AE-3B3D-DB4F-94CA-627003CCC14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339" y="1866538"/>
                    <a:ext cx="687933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1">
                <p14:nvContentPartPr>
                  <p14:cNvPr id="1099" name="Ink 1098">
                    <a:extLst>
                      <a:ext uri="{FF2B5EF4-FFF2-40B4-BE49-F238E27FC236}">
                        <a16:creationId xmlns:a16="http://schemas.microsoft.com/office/drawing/2014/main" id="{15DE3088-02E5-604E-A62B-CD494DE7FE0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99" name="Ink 1098">
                    <a:extLst>
                      <a:ext uri="{FF2B5EF4-FFF2-40B4-BE49-F238E27FC236}">
                        <a16:creationId xmlns:a16="http://schemas.microsoft.com/office/drawing/2014/main" id="{15DE3088-02E5-604E-A62B-CD494DE7FE0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181" y="1555504"/>
                    <a:ext cx="539968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1100" name="Ink 1099">
                    <a:extLst>
                      <a:ext uri="{FF2B5EF4-FFF2-40B4-BE49-F238E27FC236}">
                        <a16:creationId xmlns:a16="http://schemas.microsoft.com/office/drawing/2014/main" id="{25C8A6AC-2DFB-304C-8CC2-6D38FC78C6B8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100" name="Ink 1099">
                    <a:extLst>
                      <a:ext uri="{FF2B5EF4-FFF2-40B4-BE49-F238E27FC236}">
                        <a16:creationId xmlns:a16="http://schemas.microsoft.com/office/drawing/2014/main" id="{25C8A6AC-2DFB-304C-8CC2-6D38FC78C6B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374" y="1948260"/>
                    <a:ext cx="741222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3">
                <p14:nvContentPartPr>
                  <p14:cNvPr id="1101" name="Ink 1100">
                    <a:extLst>
                      <a:ext uri="{FF2B5EF4-FFF2-40B4-BE49-F238E27FC236}">
                        <a16:creationId xmlns:a16="http://schemas.microsoft.com/office/drawing/2014/main" id="{FDF5A8AD-D2C2-E14D-9371-708937B44D3B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101" name="Ink 1100">
                    <a:extLst>
                      <a:ext uri="{FF2B5EF4-FFF2-40B4-BE49-F238E27FC236}">
                        <a16:creationId xmlns:a16="http://schemas.microsoft.com/office/drawing/2014/main" id="{FDF5A8AD-D2C2-E14D-9371-708937B44D3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973" y="2263638"/>
                    <a:ext cx="607305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4">
                <p14:nvContentPartPr>
                  <p14:cNvPr id="1102" name="Ink 1101">
                    <a:extLst>
                      <a:ext uri="{FF2B5EF4-FFF2-40B4-BE49-F238E27FC236}">
                        <a16:creationId xmlns:a16="http://schemas.microsoft.com/office/drawing/2014/main" id="{6F484748-1A52-BA48-9FDD-24035B33C495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102" name="Ink 1101">
                    <a:extLst>
                      <a:ext uri="{FF2B5EF4-FFF2-40B4-BE49-F238E27FC236}">
                        <a16:creationId xmlns:a16="http://schemas.microsoft.com/office/drawing/2014/main" id="{6F484748-1A52-BA48-9FDD-24035B33C49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574" y="2281271"/>
                    <a:ext cx="622782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5">
                <p14:nvContentPartPr>
                  <p14:cNvPr id="1103" name="Ink 1102">
                    <a:extLst>
                      <a:ext uri="{FF2B5EF4-FFF2-40B4-BE49-F238E27FC236}">
                        <a16:creationId xmlns:a16="http://schemas.microsoft.com/office/drawing/2014/main" id="{F84F5A42-E69B-6E4B-9BD7-7F2057B2F483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03" name="Ink 1102">
                    <a:extLst>
                      <a:ext uri="{FF2B5EF4-FFF2-40B4-BE49-F238E27FC236}">
                        <a16:creationId xmlns:a16="http://schemas.microsoft.com/office/drawing/2014/main" id="{F84F5A42-E69B-6E4B-9BD7-7F2057B2F483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193" y="1637213"/>
                    <a:ext cx="627456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8E65A3F1-BBCE-4345-8A27-9C0F557E430A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66">
                  <p14:nvContentPartPr>
                    <p14:cNvPr id="1107" name="Ink 1106">
                      <a:extLst>
                        <a:ext uri="{FF2B5EF4-FFF2-40B4-BE49-F238E27FC236}">
                          <a16:creationId xmlns:a16="http://schemas.microsoft.com/office/drawing/2014/main" id="{CA0D9F89-EDBA-BC4A-B786-6C30617C0D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07" name="Ink 1106">
                      <a:extLst>
                        <a:ext uri="{FF2B5EF4-FFF2-40B4-BE49-F238E27FC236}">
                          <a16:creationId xmlns:a16="http://schemas.microsoft.com/office/drawing/2014/main" id="{CA0D9F89-EDBA-BC4A-B786-6C30617C0DBA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468" y="1505105"/>
                      <a:ext cx="758506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7">
                  <p14:nvContentPartPr>
                    <p14:cNvPr id="1108" name="Ink 1107">
                      <a:extLst>
                        <a:ext uri="{FF2B5EF4-FFF2-40B4-BE49-F238E27FC236}">
                          <a16:creationId xmlns:a16="http://schemas.microsoft.com/office/drawing/2014/main" id="{E4D89CE5-C090-E54F-8B02-7048E7D8E8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08" name="Ink 1107">
                      <a:extLst>
                        <a:ext uri="{FF2B5EF4-FFF2-40B4-BE49-F238E27FC236}">
                          <a16:creationId xmlns:a16="http://schemas.microsoft.com/office/drawing/2014/main" id="{E4D89CE5-C090-E54F-8B02-7048E7D8E811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213" y="1511580"/>
                      <a:ext cx="703785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8">
                  <p14:nvContentPartPr>
                    <p14:cNvPr id="1109" name="Ink 1108">
                      <a:extLst>
                        <a:ext uri="{FF2B5EF4-FFF2-40B4-BE49-F238E27FC236}">
                          <a16:creationId xmlns:a16="http://schemas.microsoft.com/office/drawing/2014/main" id="{99DF62EF-8AE7-BB41-8CB8-1A7554843D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09" name="Ink 1108">
                      <a:extLst>
                        <a:ext uri="{FF2B5EF4-FFF2-40B4-BE49-F238E27FC236}">
                          <a16:creationId xmlns:a16="http://schemas.microsoft.com/office/drawing/2014/main" id="{99DF62EF-8AE7-BB41-8CB8-1A7554843DA5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252" y="1880110"/>
                      <a:ext cx="636826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69">
                <p14:nvContentPartPr>
                  <p14:cNvPr id="1105" name="Ink 1104">
                    <a:extLst>
                      <a:ext uri="{FF2B5EF4-FFF2-40B4-BE49-F238E27FC236}">
                        <a16:creationId xmlns:a16="http://schemas.microsoft.com/office/drawing/2014/main" id="{07D03F9A-3D3D-0A4E-B631-2D217B204831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05" name="Ink 1104">
                    <a:extLst>
                      <a:ext uri="{FF2B5EF4-FFF2-40B4-BE49-F238E27FC236}">
                        <a16:creationId xmlns:a16="http://schemas.microsoft.com/office/drawing/2014/main" id="{07D03F9A-3D3D-0A4E-B631-2D217B20483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707" y="2311857"/>
                    <a:ext cx="713507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0">
                <p14:nvContentPartPr>
                  <p14:cNvPr id="1106" name="Ink 1105">
                    <a:extLst>
                      <a:ext uri="{FF2B5EF4-FFF2-40B4-BE49-F238E27FC236}">
                        <a16:creationId xmlns:a16="http://schemas.microsoft.com/office/drawing/2014/main" id="{3A367143-6370-1347-AE83-022F418DBD4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06" name="Ink 1105">
                    <a:extLst>
                      <a:ext uri="{FF2B5EF4-FFF2-40B4-BE49-F238E27FC236}">
                        <a16:creationId xmlns:a16="http://schemas.microsoft.com/office/drawing/2014/main" id="{3A367143-6370-1347-AE83-022F418DBD4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309" y="2813394"/>
                    <a:ext cx="703785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40" name="Rectangle 939">
              <a:extLst>
                <a:ext uri="{FF2B5EF4-FFF2-40B4-BE49-F238E27FC236}">
                  <a16:creationId xmlns:a16="http://schemas.microsoft.com/office/drawing/2014/main" id="{A87A140E-0397-2843-AA8D-EF653BD15C0C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(action_dims)</a:t>
              </a:r>
            </a:p>
          </p:txBody>
        </p:sp>
        <p:sp>
          <p:nvSpPr>
            <p:cNvPr id="941" name="Rectangle 940">
              <a:extLst>
                <a:ext uri="{FF2B5EF4-FFF2-40B4-BE49-F238E27FC236}">
                  <a16:creationId xmlns:a16="http://schemas.microsoft.com/office/drawing/2014/main" id="{EB29C29F-F22A-AF4D-B0FB-2A3897AF2827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6B933A5B-F9D2-824C-9565-A8353F7B7742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0969E127-49CD-A44B-B5DB-82AB5259DD6B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784D9281-1249-734F-9DA7-2F70185FC8C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B1C574B7-7448-B240-BD0F-54255524241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943" name="Group 942">
              <a:extLst>
                <a:ext uri="{FF2B5EF4-FFF2-40B4-BE49-F238E27FC236}">
                  <a16:creationId xmlns:a16="http://schemas.microsoft.com/office/drawing/2014/main" id="{46BFC6D5-1131-9E4D-B0F2-061CD4F3641F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8CCCEA34-7E49-4C44-A7E3-0A0A4690D26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A35DC075-2FA4-6745-BDD5-9F6AEE978C60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36FEDFA2-FA3E-E441-8A43-2C650B0711CE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19ECF50B-F650-614B-B15C-B3313EC50B1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71">
                <p14:nvContentPartPr>
                  <p14:cNvPr id="1087" name="Ink 1086">
                    <a:extLst>
                      <a:ext uri="{FF2B5EF4-FFF2-40B4-BE49-F238E27FC236}">
                        <a16:creationId xmlns:a16="http://schemas.microsoft.com/office/drawing/2014/main" id="{8A674C33-D9AB-334E-89C9-B22F817052EC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87" name="Ink 1086">
                    <a:extLst>
                      <a:ext uri="{FF2B5EF4-FFF2-40B4-BE49-F238E27FC236}">
                        <a16:creationId xmlns:a16="http://schemas.microsoft.com/office/drawing/2014/main" id="{8A674C33-D9AB-334E-89C9-B22F817052E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2">
                <p14:nvContentPartPr>
                  <p14:cNvPr id="1088" name="Ink 1087">
                    <a:extLst>
                      <a:ext uri="{FF2B5EF4-FFF2-40B4-BE49-F238E27FC236}">
                        <a16:creationId xmlns:a16="http://schemas.microsoft.com/office/drawing/2014/main" id="{711FBC54-819F-634B-89E5-30052FE836B9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88" name="Ink 1087">
                    <a:extLst>
                      <a:ext uri="{FF2B5EF4-FFF2-40B4-BE49-F238E27FC236}">
                        <a16:creationId xmlns:a16="http://schemas.microsoft.com/office/drawing/2014/main" id="{711FBC54-819F-634B-89E5-30052FE836B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3">
                <p14:nvContentPartPr>
                  <p14:cNvPr id="1089" name="Ink 1088">
                    <a:extLst>
                      <a:ext uri="{FF2B5EF4-FFF2-40B4-BE49-F238E27FC236}">
                        <a16:creationId xmlns:a16="http://schemas.microsoft.com/office/drawing/2014/main" id="{A5AFFB53-3DCE-194A-84E6-6772EAA974BA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89" name="Ink 1088">
                    <a:extLst>
                      <a:ext uri="{FF2B5EF4-FFF2-40B4-BE49-F238E27FC236}">
                        <a16:creationId xmlns:a16="http://schemas.microsoft.com/office/drawing/2014/main" id="{A5AFFB53-3DCE-194A-84E6-6772EAA974B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4" name="Group 943">
              <a:extLst>
                <a:ext uri="{FF2B5EF4-FFF2-40B4-BE49-F238E27FC236}">
                  <a16:creationId xmlns:a16="http://schemas.microsoft.com/office/drawing/2014/main" id="{156EF30F-27E7-9B46-BCB3-DC6E5C932E9C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24799DE6-3AB1-1948-BE15-16CD8CEE71A0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A9DA14EA-1B60-9542-A940-277020F43BE8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27C30731-5134-394E-B8AE-54C3239E0A1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16DDF3B1-6185-F849-B3E5-6F52FD11AAD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1080" name="Ink 1079">
                    <a:extLst>
                      <a:ext uri="{FF2B5EF4-FFF2-40B4-BE49-F238E27FC236}">
                        <a16:creationId xmlns:a16="http://schemas.microsoft.com/office/drawing/2014/main" id="{980F292E-3E60-C747-9D2F-5DEF0B88AE65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80" name="Ink 1079">
                    <a:extLst>
                      <a:ext uri="{FF2B5EF4-FFF2-40B4-BE49-F238E27FC236}">
                        <a16:creationId xmlns:a16="http://schemas.microsoft.com/office/drawing/2014/main" id="{980F292E-3E60-C747-9D2F-5DEF0B88AE6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5">
                <p14:nvContentPartPr>
                  <p14:cNvPr id="1081" name="Ink 1080">
                    <a:extLst>
                      <a:ext uri="{FF2B5EF4-FFF2-40B4-BE49-F238E27FC236}">
                        <a16:creationId xmlns:a16="http://schemas.microsoft.com/office/drawing/2014/main" id="{2D97EE82-1774-DD40-AD8A-FDDF585F3E5E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81" name="Ink 1080">
                    <a:extLst>
                      <a:ext uri="{FF2B5EF4-FFF2-40B4-BE49-F238E27FC236}">
                        <a16:creationId xmlns:a16="http://schemas.microsoft.com/office/drawing/2014/main" id="{2D97EE82-1774-DD40-AD8A-FDDF585F3E5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1082" name="Ink 1081">
                    <a:extLst>
                      <a:ext uri="{FF2B5EF4-FFF2-40B4-BE49-F238E27FC236}">
                        <a16:creationId xmlns:a16="http://schemas.microsoft.com/office/drawing/2014/main" id="{862435A0-D430-6E43-91FA-3404C267D998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82" name="Ink 1081">
                    <a:extLst>
                      <a:ext uri="{FF2B5EF4-FFF2-40B4-BE49-F238E27FC236}">
                        <a16:creationId xmlns:a16="http://schemas.microsoft.com/office/drawing/2014/main" id="{862435A0-D430-6E43-91FA-3404C267D99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FA2D3A16-9473-0E46-9825-706B734B80E4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85D8F488-73D0-1442-ABE5-069DA51FB0BD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947" name="Group 946">
              <a:extLst>
                <a:ext uri="{FF2B5EF4-FFF2-40B4-BE49-F238E27FC236}">
                  <a16:creationId xmlns:a16="http://schemas.microsoft.com/office/drawing/2014/main" id="{765521AB-1C56-C444-AB44-2039C6494ABF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670485C4-1BF3-AD4E-9E19-4B7FE3365A67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DD4C8B35-37B2-6740-A4C0-2DE29B2E5B9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00E6F26B-31D2-9E43-8ED3-B9255A4F4D78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8381B1FF-1C93-134A-9F8F-08E4B265C449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77">
                <p14:nvContentPartPr>
                  <p14:cNvPr id="1073" name="Ink 1072">
                    <a:extLst>
                      <a:ext uri="{FF2B5EF4-FFF2-40B4-BE49-F238E27FC236}">
                        <a16:creationId xmlns:a16="http://schemas.microsoft.com/office/drawing/2014/main" id="{421DB717-93A8-854E-828D-B172BA6F5A9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73" name="Ink 1072">
                    <a:extLst>
                      <a:ext uri="{FF2B5EF4-FFF2-40B4-BE49-F238E27FC236}">
                        <a16:creationId xmlns:a16="http://schemas.microsoft.com/office/drawing/2014/main" id="{421DB717-93A8-854E-828D-B172BA6F5A9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8">
                <p14:nvContentPartPr>
                  <p14:cNvPr id="1074" name="Ink 1073">
                    <a:extLst>
                      <a:ext uri="{FF2B5EF4-FFF2-40B4-BE49-F238E27FC236}">
                        <a16:creationId xmlns:a16="http://schemas.microsoft.com/office/drawing/2014/main" id="{948CC282-FE76-4F43-B3C6-0D9456E72C6B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74" name="Ink 1073">
                    <a:extLst>
                      <a:ext uri="{FF2B5EF4-FFF2-40B4-BE49-F238E27FC236}">
                        <a16:creationId xmlns:a16="http://schemas.microsoft.com/office/drawing/2014/main" id="{948CC282-FE76-4F43-B3C6-0D9456E72C6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9">
                <p14:nvContentPartPr>
                  <p14:cNvPr id="1075" name="Ink 1074">
                    <a:extLst>
                      <a:ext uri="{FF2B5EF4-FFF2-40B4-BE49-F238E27FC236}">
                        <a16:creationId xmlns:a16="http://schemas.microsoft.com/office/drawing/2014/main" id="{C09984D2-B2AB-AD4B-ACF0-6599E5B3CDBB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75" name="Ink 1074">
                    <a:extLst>
                      <a:ext uri="{FF2B5EF4-FFF2-40B4-BE49-F238E27FC236}">
                        <a16:creationId xmlns:a16="http://schemas.microsoft.com/office/drawing/2014/main" id="{C09984D2-B2AB-AD4B-ACF0-6599E5B3CDB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0E144F50-5F89-5241-B585-5F9D91AB89E8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1048" name="Ink 1047">
                    <a:extLst>
                      <a:ext uri="{FF2B5EF4-FFF2-40B4-BE49-F238E27FC236}">
                        <a16:creationId xmlns:a16="http://schemas.microsoft.com/office/drawing/2014/main" id="{FF43182A-44A7-B94A-85EC-4C35BE5C5122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48" name="Ink 1047">
                    <a:extLst>
                      <a:ext uri="{FF2B5EF4-FFF2-40B4-BE49-F238E27FC236}">
                        <a16:creationId xmlns:a16="http://schemas.microsoft.com/office/drawing/2014/main" id="{FF43182A-44A7-B94A-85EC-4C35BE5C512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772" y="1438585"/>
                    <a:ext cx="730065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1049" name="Ink 1048">
                    <a:extLst>
                      <a:ext uri="{FF2B5EF4-FFF2-40B4-BE49-F238E27FC236}">
                        <a16:creationId xmlns:a16="http://schemas.microsoft.com/office/drawing/2014/main" id="{5F9D728E-11D5-6B48-AB37-78F10CF23716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49" name="Ink 1048">
                    <a:extLst>
                      <a:ext uri="{FF2B5EF4-FFF2-40B4-BE49-F238E27FC236}">
                        <a16:creationId xmlns:a16="http://schemas.microsoft.com/office/drawing/2014/main" id="{5F9D728E-11D5-6B48-AB37-78F10CF2371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630" y="1524896"/>
                    <a:ext cx="742302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1050" name="Ink 1049">
                    <a:extLst>
                      <a:ext uri="{FF2B5EF4-FFF2-40B4-BE49-F238E27FC236}">
                        <a16:creationId xmlns:a16="http://schemas.microsoft.com/office/drawing/2014/main" id="{37D9D00B-54C5-FB45-AD4C-E0BD542C5A10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50" name="Ink 1049">
                    <a:extLst>
                      <a:ext uri="{FF2B5EF4-FFF2-40B4-BE49-F238E27FC236}">
                        <a16:creationId xmlns:a16="http://schemas.microsoft.com/office/drawing/2014/main" id="{37D9D00B-54C5-FB45-AD4C-E0BD542C5A1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217" y="1553955"/>
                    <a:ext cx="677857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1053" name="Ink 1052">
                    <a:extLst>
                      <a:ext uri="{FF2B5EF4-FFF2-40B4-BE49-F238E27FC236}">
                        <a16:creationId xmlns:a16="http://schemas.microsoft.com/office/drawing/2014/main" id="{7501FF89-7F4B-6B4F-A6E7-A0F1F98E138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53" name="Ink 1052">
                    <a:extLst>
                      <a:ext uri="{FF2B5EF4-FFF2-40B4-BE49-F238E27FC236}">
                        <a16:creationId xmlns:a16="http://schemas.microsoft.com/office/drawing/2014/main" id="{7501FF89-7F4B-6B4F-A6E7-A0F1F98E138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915" y="1837817"/>
                    <a:ext cx="663812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1056" name="Ink 1055">
                    <a:extLst>
                      <a:ext uri="{FF2B5EF4-FFF2-40B4-BE49-F238E27FC236}">
                        <a16:creationId xmlns:a16="http://schemas.microsoft.com/office/drawing/2014/main" id="{18E8881D-06B7-E549-AB50-D041A01E374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56" name="Ink 1055">
                    <a:extLst>
                      <a:ext uri="{FF2B5EF4-FFF2-40B4-BE49-F238E27FC236}">
                        <a16:creationId xmlns:a16="http://schemas.microsoft.com/office/drawing/2014/main" id="{18E8881D-06B7-E549-AB50-D041A01E374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937" y="1866899"/>
                    <a:ext cx="650496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5">
                <p14:nvContentPartPr>
                  <p14:cNvPr id="1057" name="Ink 1056">
                    <a:extLst>
                      <a:ext uri="{FF2B5EF4-FFF2-40B4-BE49-F238E27FC236}">
                        <a16:creationId xmlns:a16="http://schemas.microsoft.com/office/drawing/2014/main" id="{48CA328B-3B6B-B240-8CB4-7D7F7AAD8B80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57" name="Ink 1056">
                    <a:extLst>
                      <a:ext uri="{FF2B5EF4-FFF2-40B4-BE49-F238E27FC236}">
                        <a16:creationId xmlns:a16="http://schemas.microsoft.com/office/drawing/2014/main" id="{48CA328B-3B6B-B240-8CB4-7D7F7AAD8B8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339" y="1866538"/>
                    <a:ext cx="687933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6">
                <p14:nvContentPartPr>
                  <p14:cNvPr id="1058" name="Ink 1057">
                    <a:extLst>
                      <a:ext uri="{FF2B5EF4-FFF2-40B4-BE49-F238E27FC236}">
                        <a16:creationId xmlns:a16="http://schemas.microsoft.com/office/drawing/2014/main" id="{BFB756DB-FDD9-924A-A6E6-47E5696C4AA6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58" name="Ink 1057">
                    <a:extLst>
                      <a:ext uri="{FF2B5EF4-FFF2-40B4-BE49-F238E27FC236}">
                        <a16:creationId xmlns:a16="http://schemas.microsoft.com/office/drawing/2014/main" id="{BFB756DB-FDD9-924A-A6E6-47E5696C4AA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181" y="1555504"/>
                    <a:ext cx="539968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7">
                <p14:nvContentPartPr>
                  <p14:cNvPr id="1059" name="Ink 1058">
                    <a:extLst>
                      <a:ext uri="{FF2B5EF4-FFF2-40B4-BE49-F238E27FC236}">
                        <a16:creationId xmlns:a16="http://schemas.microsoft.com/office/drawing/2014/main" id="{B79961AA-BC6E-6548-9F75-5E7F883F1A67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59" name="Ink 1058">
                    <a:extLst>
                      <a:ext uri="{FF2B5EF4-FFF2-40B4-BE49-F238E27FC236}">
                        <a16:creationId xmlns:a16="http://schemas.microsoft.com/office/drawing/2014/main" id="{B79961AA-BC6E-6548-9F75-5E7F883F1A6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374" y="1948260"/>
                    <a:ext cx="741222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8">
                <p14:nvContentPartPr>
                  <p14:cNvPr id="1060" name="Ink 1059">
                    <a:extLst>
                      <a:ext uri="{FF2B5EF4-FFF2-40B4-BE49-F238E27FC236}">
                        <a16:creationId xmlns:a16="http://schemas.microsoft.com/office/drawing/2014/main" id="{350AF058-2D6C-2040-B0A9-347850626125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60" name="Ink 1059">
                    <a:extLst>
                      <a:ext uri="{FF2B5EF4-FFF2-40B4-BE49-F238E27FC236}">
                        <a16:creationId xmlns:a16="http://schemas.microsoft.com/office/drawing/2014/main" id="{350AF058-2D6C-2040-B0A9-34785062612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973" y="2263638"/>
                    <a:ext cx="607305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9">
                <p14:nvContentPartPr>
                  <p14:cNvPr id="1061" name="Ink 1060">
                    <a:extLst>
                      <a:ext uri="{FF2B5EF4-FFF2-40B4-BE49-F238E27FC236}">
                        <a16:creationId xmlns:a16="http://schemas.microsoft.com/office/drawing/2014/main" id="{3D3AB470-FFF3-0445-B911-117DC77F017A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61" name="Ink 1060">
                    <a:extLst>
                      <a:ext uri="{FF2B5EF4-FFF2-40B4-BE49-F238E27FC236}">
                        <a16:creationId xmlns:a16="http://schemas.microsoft.com/office/drawing/2014/main" id="{3D3AB470-FFF3-0445-B911-117DC77F017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574" y="2281271"/>
                    <a:ext cx="622782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0">
                <p14:nvContentPartPr>
                  <p14:cNvPr id="1062" name="Ink 1061">
                    <a:extLst>
                      <a:ext uri="{FF2B5EF4-FFF2-40B4-BE49-F238E27FC236}">
                        <a16:creationId xmlns:a16="http://schemas.microsoft.com/office/drawing/2014/main" id="{D049B552-B875-1E4E-B12C-88E4912605B3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62" name="Ink 1061">
                    <a:extLst>
                      <a:ext uri="{FF2B5EF4-FFF2-40B4-BE49-F238E27FC236}">
                        <a16:creationId xmlns:a16="http://schemas.microsoft.com/office/drawing/2014/main" id="{D049B552-B875-1E4E-B12C-88E4912605B3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193" y="1637213"/>
                    <a:ext cx="627456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7597890A-C05D-C447-97B2-6A338FB0A74A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91">
                  <p14:nvContentPartPr>
                    <p14:cNvPr id="1066" name="Ink 1065">
                      <a:extLst>
                        <a:ext uri="{FF2B5EF4-FFF2-40B4-BE49-F238E27FC236}">
                          <a16:creationId xmlns:a16="http://schemas.microsoft.com/office/drawing/2014/main" id="{8174627A-DD0B-CE4B-84D8-8AAE0FCCA7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066" name="Ink 1065">
                      <a:extLst>
                        <a:ext uri="{FF2B5EF4-FFF2-40B4-BE49-F238E27FC236}">
                          <a16:creationId xmlns:a16="http://schemas.microsoft.com/office/drawing/2014/main" id="{8174627A-DD0B-CE4B-84D8-8AAE0FCCA7E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468" y="1505105"/>
                      <a:ext cx="758506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2">
                  <p14:nvContentPartPr>
                    <p14:cNvPr id="1067" name="Ink 1066">
                      <a:extLst>
                        <a:ext uri="{FF2B5EF4-FFF2-40B4-BE49-F238E27FC236}">
                          <a16:creationId xmlns:a16="http://schemas.microsoft.com/office/drawing/2014/main" id="{80FDE0CA-9AF7-914E-ABC1-3B84A503D8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067" name="Ink 1066">
                      <a:extLst>
                        <a:ext uri="{FF2B5EF4-FFF2-40B4-BE49-F238E27FC236}">
                          <a16:creationId xmlns:a16="http://schemas.microsoft.com/office/drawing/2014/main" id="{80FDE0CA-9AF7-914E-ABC1-3B84A503D87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213" y="1511580"/>
                      <a:ext cx="703785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3">
                  <p14:nvContentPartPr>
                    <p14:cNvPr id="1068" name="Ink 1067">
                      <a:extLst>
                        <a:ext uri="{FF2B5EF4-FFF2-40B4-BE49-F238E27FC236}">
                          <a16:creationId xmlns:a16="http://schemas.microsoft.com/office/drawing/2014/main" id="{82E70EC0-C3FD-5641-B5FC-6363FE717A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068" name="Ink 1067">
                      <a:extLst>
                        <a:ext uri="{FF2B5EF4-FFF2-40B4-BE49-F238E27FC236}">
                          <a16:creationId xmlns:a16="http://schemas.microsoft.com/office/drawing/2014/main" id="{82E70EC0-C3FD-5641-B5FC-6363FE717AB2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252" y="1880110"/>
                      <a:ext cx="636826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94">
                <p14:nvContentPartPr>
                  <p14:cNvPr id="1064" name="Ink 1063">
                    <a:extLst>
                      <a:ext uri="{FF2B5EF4-FFF2-40B4-BE49-F238E27FC236}">
                        <a16:creationId xmlns:a16="http://schemas.microsoft.com/office/drawing/2014/main" id="{5A3981B3-8A83-BA4D-A250-88B8DB37356E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64" name="Ink 1063">
                    <a:extLst>
                      <a:ext uri="{FF2B5EF4-FFF2-40B4-BE49-F238E27FC236}">
                        <a16:creationId xmlns:a16="http://schemas.microsoft.com/office/drawing/2014/main" id="{5A3981B3-8A83-BA4D-A250-88B8DB37356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707" y="2311857"/>
                    <a:ext cx="713507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5">
                <p14:nvContentPartPr>
                  <p14:cNvPr id="1065" name="Ink 1064">
                    <a:extLst>
                      <a:ext uri="{FF2B5EF4-FFF2-40B4-BE49-F238E27FC236}">
                        <a16:creationId xmlns:a16="http://schemas.microsoft.com/office/drawing/2014/main" id="{6F29ACAE-61D9-0A4A-9D95-F688E9B531B9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65" name="Ink 1064">
                    <a:extLst>
                      <a:ext uri="{FF2B5EF4-FFF2-40B4-BE49-F238E27FC236}">
                        <a16:creationId xmlns:a16="http://schemas.microsoft.com/office/drawing/2014/main" id="{6F29ACAE-61D9-0A4A-9D95-F688E9B531B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309" y="2813394"/>
                    <a:ext cx="703785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3C5665B9-9E00-6D45-AB03-02F0B190D865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96">
                <p14:nvContentPartPr>
                  <p14:cNvPr id="1031" name="Ink 1030">
                    <a:extLst>
                      <a:ext uri="{FF2B5EF4-FFF2-40B4-BE49-F238E27FC236}">
                        <a16:creationId xmlns:a16="http://schemas.microsoft.com/office/drawing/2014/main" id="{8D521D3E-6783-E04E-B28D-BED3207B92D1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31" name="Ink 1030">
                    <a:extLst>
                      <a:ext uri="{FF2B5EF4-FFF2-40B4-BE49-F238E27FC236}">
                        <a16:creationId xmlns:a16="http://schemas.microsoft.com/office/drawing/2014/main" id="{8D521D3E-6783-E04E-B28D-BED3207B92D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772" y="1438585"/>
                    <a:ext cx="730065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7">
                <p14:nvContentPartPr>
                  <p14:cNvPr id="1032" name="Ink 1031">
                    <a:extLst>
                      <a:ext uri="{FF2B5EF4-FFF2-40B4-BE49-F238E27FC236}">
                        <a16:creationId xmlns:a16="http://schemas.microsoft.com/office/drawing/2014/main" id="{C9AD89CD-35BB-F148-B3E2-1211A7CA726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32" name="Ink 1031">
                    <a:extLst>
                      <a:ext uri="{FF2B5EF4-FFF2-40B4-BE49-F238E27FC236}">
                        <a16:creationId xmlns:a16="http://schemas.microsoft.com/office/drawing/2014/main" id="{C9AD89CD-35BB-F148-B3E2-1211A7CA726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630" y="1524896"/>
                    <a:ext cx="742302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8">
                <p14:nvContentPartPr>
                  <p14:cNvPr id="1033" name="Ink 1032">
                    <a:extLst>
                      <a:ext uri="{FF2B5EF4-FFF2-40B4-BE49-F238E27FC236}">
                        <a16:creationId xmlns:a16="http://schemas.microsoft.com/office/drawing/2014/main" id="{20E97340-6ABC-8D4D-B1EF-773128379457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33" name="Ink 1032">
                    <a:extLst>
                      <a:ext uri="{FF2B5EF4-FFF2-40B4-BE49-F238E27FC236}">
                        <a16:creationId xmlns:a16="http://schemas.microsoft.com/office/drawing/2014/main" id="{20E97340-6ABC-8D4D-B1EF-77312837945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217" y="1553955"/>
                    <a:ext cx="677857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9">
                <p14:nvContentPartPr>
                  <p14:cNvPr id="1034" name="Ink 1033">
                    <a:extLst>
                      <a:ext uri="{FF2B5EF4-FFF2-40B4-BE49-F238E27FC236}">
                        <a16:creationId xmlns:a16="http://schemas.microsoft.com/office/drawing/2014/main" id="{44205244-D8EA-A74C-9F77-BAC98C896D70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34" name="Ink 1033">
                    <a:extLst>
                      <a:ext uri="{FF2B5EF4-FFF2-40B4-BE49-F238E27FC236}">
                        <a16:creationId xmlns:a16="http://schemas.microsoft.com/office/drawing/2014/main" id="{44205244-D8EA-A74C-9F77-BAC98C896D7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915" y="1837817"/>
                    <a:ext cx="663812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0">
                <p14:nvContentPartPr>
                  <p14:cNvPr id="1035" name="Ink 1034">
                    <a:extLst>
                      <a:ext uri="{FF2B5EF4-FFF2-40B4-BE49-F238E27FC236}">
                        <a16:creationId xmlns:a16="http://schemas.microsoft.com/office/drawing/2014/main" id="{AEB8E29E-7C02-DF41-BEBF-0F751E2A99AD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35" name="Ink 1034">
                    <a:extLst>
                      <a:ext uri="{FF2B5EF4-FFF2-40B4-BE49-F238E27FC236}">
                        <a16:creationId xmlns:a16="http://schemas.microsoft.com/office/drawing/2014/main" id="{AEB8E29E-7C02-DF41-BEBF-0F751E2A99A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937" y="1866899"/>
                    <a:ext cx="650496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1">
                <p14:nvContentPartPr>
                  <p14:cNvPr id="1036" name="Ink 1035">
                    <a:extLst>
                      <a:ext uri="{FF2B5EF4-FFF2-40B4-BE49-F238E27FC236}">
                        <a16:creationId xmlns:a16="http://schemas.microsoft.com/office/drawing/2014/main" id="{D82EAB5B-E4BA-0E43-A579-1F9C93AEBA60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36" name="Ink 1035">
                    <a:extLst>
                      <a:ext uri="{FF2B5EF4-FFF2-40B4-BE49-F238E27FC236}">
                        <a16:creationId xmlns:a16="http://schemas.microsoft.com/office/drawing/2014/main" id="{D82EAB5B-E4BA-0E43-A579-1F9C93AEBA6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339" y="1866538"/>
                    <a:ext cx="687933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2">
                <p14:nvContentPartPr>
                  <p14:cNvPr id="1037" name="Ink 1036">
                    <a:extLst>
                      <a:ext uri="{FF2B5EF4-FFF2-40B4-BE49-F238E27FC236}">
                        <a16:creationId xmlns:a16="http://schemas.microsoft.com/office/drawing/2014/main" id="{BFD98239-A6AF-6A4C-9598-7691F48E4F26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37" name="Ink 1036">
                    <a:extLst>
                      <a:ext uri="{FF2B5EF4-FFF2-40B4-BE49-F238E27FC236}">
                        <a16:creationId xmlns:a16="http://schemas.microsoft.com/office/drawing/2014/main" id="{BFD98239-A6AF-6A4C-9598-7691F48E4F2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181" y="1555504"/>
                    <a:ext cx="539968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3">
                <p14:nvContentPartPr>
                  <p14:cNvPr id="1038" name="Ink 1037">
                    <a:extLst>
                      <a:ext uri="{FF2B5EF4-FFF2-40B4-BE49-F238E27FC236}">
                        <a16:creationId xmlns:a16="http://schemas.microsoft.com/office/drawing/2014/main" id="{090A9C64-859C-5243-89BA-F70C5708F809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38" name="Ink 1037">
                    <a:extLst>
                      <a:ext uri="{FF2B5EF4-FFF2-40B4-BE49-F238E27FC236}">
                        <a16:creationId xmlns:a16="http://schemas.microsoft.com/office/drawing/2014/main" id="{090A9C64-859C-5243-89BA-F70C5708F80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374" y="1948260"/>
                    <a:ext cx="741222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4">
                <p14:nvContentPartPr>
                  <p14:cNvPr id="1039" name="Ink 1038">
                    <a:extLst>
                      <a:ext uri="{FF2B5EF4-FFF2-40B4-BE49-F238E27FC236}">
                        <a16:creationId xmlns:a16="http://schemas.microsoft.com/office/drawing/2014/main" id="{615D9868-063D-BB40-8FD1-FEDFDD5CFE5D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39" name="Ink 1038">
                    <a:extLst>
                      <a:ext uri="{FF2B5EF4-FFF2-40B4-BE49-F238E27FC236}">
                        <a16:creationId xmlns:a16="http://schemas.microsoft.com/office/drawing/2014/main" id="{615D9868-063D-BB40-8FD1-FEDFDD5CFE5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973" y="2263638"/>
                    <a:ext cx="607305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5">
                <p14:nvContentPartPr>
                  <p14:cNvPr id="1040" name="Ink 1039">
                    <a:extLst>
                      <a:ext uri="{FF2B5EF4-FFF2-40B4-BE49-F238E27FC236}">
                        <a16:creationId xmlns:a16="http://schemas.microsoft.com/office/drawing/2014/main" id="{00ACEE2D-2496-694E-A212-BA19BBB786A6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40" name="Ink 1039">
                    <a:extLst>
                      <a:ext uri="{FF2B5EF4-FFF2-40B4-BE49-F238E27FC236}">
                        <a16:creationId xmlns:a16="http://schemas.microsoft.com/office/drawing/2014/main" id="{00ACEE2D-2496-694E-A212-BA19BBB786A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574" y="2281271"/>
                    <a:ext cx="622782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6">
                <p14:nvContentPartPr>
                  <p14:cNvPr id="1041" name="Ink 1040">
                    <a:extLst>
                      <a:ext uri="{FF2B5EF4-FFF2-40B4-BE49-F238E27FC236}">
                        <a16:creationId xmlns:a16="http://schemas.microsoft.com/office/drawing/2014/main" id="{C642CF78-64A4-374B-B6E1-1E292044829C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41" name="Ink 1040">
                    <a:extLst>
                      <a:ext uri="{FF2B5EF4-FFF2-40B4-BE49-F238E27FC236}">
                        <a16:creationId xmlns:a16="http://schemas.microsoft.com/office/drawing/2014/main" id="{C642CF78-64A4-374B-B6E1-1E292044829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193" y="1637213"/>
                    <a:ext cx="627456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3D435527-5BA5-D44A-8B47-1523614D0AF1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07">
                  <p14:nvContentPartPr>
                    <p14:cNvPr id="1045" name="Ink 1044">
                      <a:extLst>
                        <a:ext uri="{FF2B5EF4-FFF2-40B4-BE49-F238E27FC236}">
                          <a16:creationId xmlns:a16="http://schemas.microsoft.com/office/drawing/2014/main" id="{FA992F89-A0C6-054C-929E-94D97F99C9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045" name="Ink 1044">
                      <a:extLst>
                        <a:ext uri="{FF2B5EF4-FFF2-40B4-BE49-F238E27FC236}">
                          <a16:creationId xmlns:a16="http://schemas.microsoft.com/office/drawing/2014/main" id="{FA992F89-A0C6-054C-929E-94D97F99C9A4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468" y="1505105"/>
                      <a:ext cx="758506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08">
                  <p14:nvContentPartPr>
                    <p14:cNvPr id="1046" name="Ink 1045">
                      <a:extLst>
                        <a:ext uri="{FF2B5EF4-FFF2-40B4-BE49-F238E27FC236}">
                          <a16:creationId xmlns:a16="http://schemas.microsoft.com/office/drawing/2014/main" id="{0564CFB4-9786-A241-B3EA-8BD00AF4CB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046" name="Ink 1045">
                      <a:extLst>
                        <a:ext uri="{FF2B5EF4-FFF2-40B4-BE49-F238E27FC236}">
                          <a16:creationId xmlns:a16="http://schemas.microsoft.com/office/drawing/2014/main" id="{0564CFB4-9786-A241-B3EA-8BD00AF4CBFA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213" y="1511580"/>
                      <a:ext cx="703785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09">
                  <p14:nvContentPartPr>
                    <p14:cNvPr id="1047" name="Ink 1046">
                      <a:extLst>
                        <a:ext uri="{FF2B5EF4-FFF2-40B4-BE49-F238E27FC236}">
                          <a16:creationId xmlns:a16="http://schemas.microsoft.com/office/drawing/2014/main" id="{E75F1ADE-F4C6-4043-AF25-EC0A9CA4E8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047" name="Ink 1046">
                      <a:extLst>
                        <a:ext uri="{FF2B5EF4-FFF2-40B4-BE49-F238E27FC236}">
                          <a16:creationId xmlns:a16="http://schemas.microsoft.com/office/drawing/2014/main" id="{E75F1ADE-F4C6-4043-AF25-EC0A9CA4E88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252" y="1880110"/>
                      <a:ext cx="636826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10">
                <p14:nvContentPartPr>
                  <p14:cNvPr id="1043" name="Ink 1042">
                    <a:extLst>
                      <a:ext uri="{FF2B5EF4-FFF2-40B4-BE49-F238E27FC236}">
                        <a16:creationId xmlns:a16="http://schemas.microsoft.com/office/drawing/2014/main" id="{34D51140-093D-0A42-BE96-325296F7178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43" name="Ink 1042">
                    <a:extLst>
                      <a:ext uri="{FF2B5EF4-FFF2-40B4-BE49-F238E27FC236}">
                        <a16:creationId xmlns:a16="http://schemas.microsoft.com/office/drawing/2014/main" id="{34D51140-093D-0A42-BE96-325296F7178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707" y="2311857"/>
                    <a:ext cx="713507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1">
                <p14:nvContentPartPr>
                  <p14:cNvPr id="1044" name="Ink 1043">
                    <a:extLst>
                      <a:ext uri="{FF2B5EF4-FFF2-40B4-BE49-F238E27FC236}">
                        <a16:creationId xmlns:a16="http://schemas.microsoft.com/office/drawing/2014/main" id="{74021830-13CC-A742-9341-A0EB86376C4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44" name="Ink 1043">
                    <a:extLst>
                      <a:ext uri="{FF2B5EF4-FFF2-40B4-BE49-F238E27FC236}">
                        <a16:creationId xmlns:a16="http://schemas.microsoft.com/office/drawing/2014/main" id="{74021830-13CC-A742-9341-A0EB86376C4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309" y="2813394"/>
                    <a:ext cx="703785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1F2728A0-80F1-AF42-849D-EB99AC88E789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951" name="Group 950">
              <a:extLst>
                <a:ext uri="{FF2B5EF4-FFF2-40B4-BE49-F238E27FC236}">
                  <a16:creationId xmlns:a16="http://schemas.microsoft.com/office/drawing/2014/main" id="{91988D31-F393-2545-9DAF-F7716F38A7E1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8953328D-3143-FC4E-88DA-A82305C45D0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5CDA3B7A-BC7E-2349-939C-4C64FA925D47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EE84FD90-7453-FB42-9D44-AE6F5EB80BB4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50B11C6B-1EA6-754E-AE5B-1A62757627F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412">
                <p14:nvContentPartPr>
                  <p14:cNvPr id="1028" name="Ink 1027">
                    <a:extLst>
                      <a:ext uri="{FF2B5EF4-FFF2-40B4-BE49-F238E27FC236}">
                        <a16:creationId xmlns:a16="http://schemas.microsoft.com/office/drawing/2014/main" id="{F67BF7A9-9AB9-7A47-810B-A497E7CEF5E2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28" name="Ink 1027">
                    <a:extLst>
                      <a:ext uri="{FF2B5EF4-FFF2-40B4-BE49-F238E27FC236}">
                        <a16:creationId xmlns:a16="http://schemas.microsoft.com/office/drawing/2014/main" id="{F67BF7A9-9AB9-7A47-810B-A497E7CEF5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3">
                <p14:nvContentPartPr>
                  <p14:cNvPr id="1029" name="Ink 1028">
                    <a:extLst>
                      <a:ext uri="{FF2B5EF4-FFF2-40B4-BE49-F238E27FC236}">
                        <a16:creationId xmlns:a16="http://schemas.microsoft.com/office/drawing/2014/main" id="{7CBD13B1-FBF2-3040-B175-F0544B361011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29" name="Ink 1028">
                    <a:extLst>
                      <a:ext uri="{FF2B5EF4-FFF2-40B4-BE49-F238E27FC236}">
                        <a16:creationId xmlns:a16="http://schemas.microsoft.com/office/drawing/2014/main" id="{7CBD13B1-FBF2-3040-B175-F0544B36101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4">
                <p14:nvContentPartPr>
                  <p14:cNvPr id="1030" name="Ink 1029">
                    <a:extLst>
                      <a:ext uri="{FF2B5EF4-FFF2-40B4-BE49-F238E27FC236}">
                        <a16:creationId xmlns:a16="http://schemas.microsoft.com/office/drawing/2014/main" id="{B6F918EC-E4F6-674E-B643-FBB995B79C6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30" name="Ink 1029">
                    <a:extLst>
                      <a:ext uri="{FF2B5EF4-FFF2-40B4-BE49-F238E27FC236}">
                        <a16:creationId xmlns:a16="http://schemas.microsoft.com/office/drawing/2014/main" id="{B6F918EC-E4F6-674E-B643-FBB995B79C6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2" name="Group 951">
              <a:extLst>
                <a:ext uri="{FF2B5EF4-FFF2-40B4-BE49-F238E27FC236}">
                  <a16:creationId xmlns:a16="http://schemas.microsoft.com/office/drawing/2014/main" id="{7B14602F-FB96-AF4E-AD1E-13BD19B0CD5F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15">
                <p14:nvContentPartPr>
                  <p14:cNvPr id="1007" name="Ink 1006">
                    <a:extLst>
                      <a:ext uri="{FF2B5EF4-FFF2-40B4-BE49-F238E27FC236}">
                        <a16:creationId xmlns:a16="http://schemas.microsoft.com/office/drawing/2014/main" id="{AFF084E7-12E7-AA4F-ACAA-D96D2BA91C1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07" name="Ink 1006">
                    <a:extLst>
                      <a:ext uri="{FF2B5EF4-FFF2-40B4-BE49-F238E27FC236}">
                        <a16:creationId xmlns:a16="http://schemas.microsoft.com/office/drawing/2014/main" id="{AFF084E7-12E7-AA4F-ACAA-D96D2BA91C1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772" y="1438585"/>
                    <a:ext cx="730065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6">
                <p14:nvContentPartPr>
                  <p14:cNvPr id="1008" name="Ink 1007">
                    <a:extLst>
                      <a:ext uri="{FF2B5EF4-FFF2-40B4-BE49-F238E27FC236}">
                        <a16:creationId xmlns:a16="http://schemas.microsoft.com/office/drawing/2014/main" id="{A8B88D50-7820-3C4B-A0F9-BDE11DA7AF1F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08" name="Ink 1007">
                    <a:extLst>
                      <a:ext uri="{FF2B5EF4-FFF2-40B4-BE49-F238E27FC236}">
                        <a16:creationId xmlns:a16="http://schemas.microsoft.com/office/drawing/2014/main" id="{A8B88D50-7820-3C4B-A0F9-BDE11DA7AF1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630" y="1524896"/>
                    <a:ext cx="742302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7">
                <p14:nvContentPartPr>
                  <p14:cNvPr id="1009" name="Ink 1008">
                    <a:extLst>
                      <a:ext uri="{FF2B5EF4-FFF2-40B4-BE49-F238E27FC236}">
                        <a16:creationId xmlns:a16="http://schemas.microsoft.com/office/drawing/2014/main" id="{EEB648E5-74CF-BE4D-A647-CFDD380527AF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09" name="Ink 1008">
                    <a:extLst>
                      <a:ext uri="{FF2B5EF4-FFF2-40B4-BE49-F238E27FC236}">
                        <a16:creationId xmlns:a16="http://schemas.microsoft.com/office/drawing/2014/main" id="{EEB648E5-74CF-BE4D-A647-CFDD380527A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217" y="1553955"/>
                    <a:ext cx="677857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8">
                <p14:nvContentPartPr>
                  <p14:cNvPr id="1010" name="Ink 1009">
                    <a:extLst>
                      <a:ext uri="{FF2B5EF4-FFF2-40B4-BE49-F238E27FC236}">
                        <a16:creationId xmlns:a16="http://schemas.microsoft.com/office/drawing/2014/main" id="{93D38F5D-ED3A-C64F-8031-B08BCB7A318D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10" name="Ink 1009">
                    <a:extLst>
                      <a:ext uri="{FF2B5EF4-FFF2-40B4-BE49-F238E27FC236}">
                        <a16:creationId xmlns:a16="http://schemas.microsoft.com/office/drawing/2014/main" id="{93D38F5D-ED3A-C64F-8031-B08BCB7A318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915" y="1837817"/>
                    <a:ext cx="663812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9">
                <p14:nvContentPartPr>
                  <p14:cNvPr id="1011" name="Ink 1010">
                    <a:extLst>
                      <a:ext uri="{FF2B5EF4-FFF2-40B4-BE49-F238E27FC236}">
                        <a16:creationId xmlns:a16="http://schemas.microsoft.com/office/drawing/2014/main" id="{FB5BD8CB-B326-0F4E-8672-AD358F474A42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11" name="Ink 1010">
                    <a:extLst>
                      <a:ext uri="{FF2B5EF4-FFF2-40B4-BE49-F238E27FC236}">
                        <a16:creationId xmlns:a16="http://schemas.microsoft.com/office/drawing/2014/main" id="{FB5BD8CB-B326-0F4E-8672-AD358F474A4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937" y="1866899"/>
                    <a:ext cx="650496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0">
                <p14:nvContentPartPr>
                  <p14:cNvPr id="1012" name="Ink 1011">
                    <a:extLst>
                      <a:ext uri="{FF2B5EF4-FFF2-40B4-BE49-F238E27FC236}">
                        <a16:creationId xmlns:a16="http://schemas.microsoft.com/office/drawing/2014/main" id="{4D0B51C8-DD45-F642-8D9F-2AF86022FEF9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12" name="Ink 1011">
                    <a:extLst>
                      <a:ext uri="{FF2B5EF4-FFF2-40B4-BE49-F238E27FC236}">
                        <a16:creationId xmlns:a16="http://schemas.microsoft.com/office/drawing/2014/main" id="{4D0B51C8-DD45-F642-8D9F-2AF86022FEF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339" y="1866538"/>
                    <a:ext cx="687933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1">
                <p14:nvContentPartPr>
                  <p14:cNvPr id="1013" name="Ink 1012">
                    <a:extLst>
                      <a:ext uri="{FF2B5EF4-FFF2-40B4-BE49-F238E27FC236}">
                        <a16:creationId xmlns:a16="http://schemas.microsoft.com/office/drawing/2014/main" id="{BA636AF1-2752-6D46-A21C-E846B1A6DB6C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13" name="Ink 1012">
                    <a:extLst>
                      <a:ext uri="{FF2B5EF4-FFF2-40B4-BE49-F238E27FC236}">
                        <a16:creationId xmlns:a16="http://schemas.microsoft.com/office/drawing/2014/main" id="{BA636AF1-2752-6D46-A21C-E846B1A6DB6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181" y="1555504"/>
                    <a:ext cx="539968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2">
                <p14:nvContentPartPr>
                  <p14:cNvPr id="1014" name="Ink 1013">
                    <a:extLst>
                      <a:ext uri="{FF2B5EF4-FFF2-40B4-BE49-F238E27FC236}">
                        <a16:creationId xmlns:a16="http://schemas.microsoft.com/office/drawing/2014/main" id="{A7143483-04D6-DE4D-A573-FDFF018C45D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14" name="Ink 1013">
                    <a:extLst>
                      <a:ext uri="{FF2B5EF4-FFF2-40B4-BE49-F238E27FC236}">
                        <a16:creationId xmlns:a16="http://schemas.microsoft.com/office/drawing/2014/main" id="{A7143483-04D6-DE4D-A573-FDFF018C45D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374" y="1948260"/>
                    <a:ext cx="741222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3">
                <p14:nvContentPartPr>
                  <p14:cNvPr id="1015" name="Ink 1014">
                    <a:extLst>
                      <a:ext uri="{FF2B5EF4-FFF2-40B4-BE49-F238E27FC236}">
                        <a16:creationId xmlns:a16="http://schemas.microsoft.com/office/drawing/2014/main" id="{6F62C540-6FC4-0947-A1D0-4D7C5D3C689F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15" name="Ink 1014">
                    <a:extLst>
                      <a:ext uri="{FF2B5EF4-FFF2-40B4-BE49-F238E27FC236}">
                        <a16:creationId xmlns:a16="http://schemas.microsoft.com/office/drawing/2014/main" id="{6F62C540-6FC4-0947-A1D0-4D7C5D3C689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973" y="2263638"/>
                    <a:ext cx="607305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4">
                <p14:nvContentPartPr>
                  <p14:cNvPr id="1016" name="Ink 1015">
                    <a:extLst>
                      <a:ext uri="{FF2B5EF4-FFF2-40B4-BE49-F238E27FC236}">
                        <a16:creationId xmlns:a16="http://schemas.microsoft.com/office/drawing/2014/main" id="{50F14567-64D0-BB41-ACD1-67E3C81111E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16" name="Ink 1015">
                    <a:extLst>
                      <a:ext uri="{FF2B5EF4-FFF2-40B4-BE49-F238E27FC236}">
                        <a16:creationId xmlns:a16="http://schemas.microsoft.com/office/drawing/2014/main" id="{50F14567-64D0-BB41-ACD1-67E3C81111E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574" y="2281271"/>
                    <a:ext cx="622782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5">
                <p14:nvContentPartPr>
                  <p14:cNvPr id="1017" name="Ink 1016">
                    <a:extLst>
                      <a:ext uri="{FF2B5EF4-FFF2-40B4-BE49-F238E27FC236}">
                        <a16:creationId xmlns:a16="http://schemas.microsoft.com/office/drawing/2014/main" id="{6588FBB2-7656-4048-B8D0-3F5B94A6928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17" name="Ink 1016">
                    <a:extLst>
                      <a:ext uri="{FF2B5EF4-FFF2-40B4-BE49-F238E27FC236}">
                        <a16:creationId xmlns:a16="http://schemas.microsoft.com/office/drawing/2014/main" id="{6588FBB2-7656-4048-B8D0-3F5B94A6928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193" y="1637213"/>
                    <a:ext cx="627456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F3BC7A1C-E306-4D45-A1BD-4AD1093824C9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26">
                  <p14:nvContentPartPr>
                    <p14:cNvPr id="1021" name="Ink 1020">
                      <a:extLst>
                        <a:ext uri="{FF2B5EF4-FFF2-40B4-BE49-F238E27FC236}">
                          <a16:creationId xmlns:a16="http://schemas.microsoft.com/office/drawing/2014/main" id="{82059202-CF77-D04D-B714-984E5A3A37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021" name="Ink 1020">
                      <a:extLst>
                        <a:ext uri="{FF2B5EF4-FFF2-40B4-BE49-F238E27FC236}">
                          <a16:creationId xmlns:a16="http://schemas.microsoft.com/office/drawing/2014/main" id="{82059202-CF77-D04D-B714-984E5A3A3733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468" y="1505105"/>
                      <a:ext cx="758506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27">
                  <p14:nvContentPartPr>
                    <p14:cNvPr id="1022" name="Ink 1021">
                      <a:extLst>
                        <a:ext uri="{FF2B5EF4-FFF2-40B4-BE49-F238E27FC236}">
                          <a16:creationId xmlns:a16="http://schemas.microsoft.com/office/drawing/2014/main" id="{36746725-91B2-8C4A-B57B-CFB70ECB4E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022" name="Ink 1021">
                      <a:extLst>
                        <a:ext uri="{FF2B5EF4-FFF2-40B4-BE49-F238E27FC236}">
                          <a16:creationId xmlns:a16="http://schemas.microsoft.com/office/drawing/2014/main" id="{36746725-91B2-8C4A-B57B-CFB70ECB4EBC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213" y="1511580"/>
                      <a:ext cx="703785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28">
                  <p14:nvContentPartPr>
                    <p14:cNvPr id="1023" name="Ink 1022">
                      <a:extLst>
                        <a:ext uri="{FF2B5EF4-FFF2-40B4-BE49-F238E27FC236}">
                          <a16:creationId xmlns:a16="http://schemas.microsoft.com/office/drawing/2014/main" id="{AAA69366-6AA4-6540-A5B6-8E99007322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023" name="Ink 1022">
                      <a:extLst>
                        <a:ext uri="{FF2B5EF4-FFF2-40B4-BE49-F238E27FC236}">
                          <a16:creationId xmlns:a16="http://schemas.microsoft.com/office/drawing/2014/main" id="{AAA69366-6AA4-6540-A5B6-8E990073224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252" y="1880110"/>
                      <a:ext cx="636826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29">
                <p14:nvContentPartPr>
                  <p14:cNvPr id="1019" name="Ink 1018">
                    <a:extLst>
                      <a:ext uri="{FF2B5EF4-FFF2-40B4-BE49-F238E27FC236}">
                        <a16:creationId xmlns:a16="http://schemas.microsoft.com/office/drawing/2014/main" id="{8B16FEB1-404A-1C49-A562-5C4A72B7470B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19" name="Ink 1018">
                    <a:extLst>
                      <a:ext uri="{FF2B5EF4-FFF2-40B4-BE49-F238E27FC236}">
                        <a16:creationId xmlns:a16="http://schemas.microsoft.com/office/drawing/2014/main" id="{8B16FEB1-404A-1C49-A562-5C4A72B7470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707" y="2311857"/>
                    <a:ext cx="713507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0">
                <p14:nvContentPartPr>
                  <p14:cNvPr id="1020" name="Ink 1019">
                    <a:extLst>
                      <a:ext uri="{FF2B5EF4-FFF2-40B4-BE49-F238E27FC236}">
                        <a16:creationId xmlns:a16="http://schemas.microsoft.com/office/drawing/2014/main" id="{09B987A0-A82B-E146-84F3-463E04FFF253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20" name="Ink 1019">
                    <a:extLst>
                      <a:ext uri="{FF2B5EF4-FFF2-40B4-BE49-F238E27FC236}">
                        <a16:creationId xmlns:a16="http://schemas.microsoft.com/office/drawing/2014/main" id="{09B987A0-A82B-E146-84F3-463E04FFF25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309" y="2813394"/>
                    <a:ext cx="703785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953" name="Straight Arrow Connector 952">
              <a:extLst>
                <a:ext uri="{FF2B5EF4-FFF2-40B4-BE49-F238E27FC236}">
                  <a16:creationId xmlns:a16="http://schemas.microsoft.com/office/drawing/2014/main" id="{5E824CB2-1993-1F4D-AFBC-57F2045AFA87}"/>
                </a:ext>
              </a:extLst>
            </p:cNvPr>
            <p:cNvCxnSpPr>
              <a:cxnSpLocks/>
              <a:stCxn id="1172" idx="6"/>
              <a:endCxn id="1165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Arrow Connector 953">
              <a:extLst>
                <a:ext uri="{FF2B5EF4-FFF2-40B4-BE49-F238E27FC236}">
                  <a16:creationId xmlns:a16="http://schemas.microsoft.com/office/drawing/2014/main" id="{8B65C2AD-433A-7E49-A51A-15D251AD2DCF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5" name="Straight Arrow Connector 954">
              <a:extLst>
                <a:ext uri="{FF2B5EF4-FFF2-40B4-BE49-F238E27FC236}">
                  <a16:creationId xmlns:a16="http://schemas.microsoft.com/office/drawing/2014/main" id="{287B6248-E198-D54C-9C8F-50A4B6C4154C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6" name="Straight Arrow Connector 955">
              <a:extLst>
                <a:ext uri="{FF2B5EF4-FFF2-40B4-BE49-F238E27FC236}">
                  <a16:creationId xmlns:a16="http://schemas.microsoft.com/office/drawing/2014/main" id="{C2323279-B51A-EA46-86E7-A2AA0557C467}"/>
                </a:ext>
              </a:extLst>
            </p:cNvPr>
            <p:cNvCxnSpPr>
              <a:cxnSpLocks/>
              <a:endCxn id="1083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7" name="Straight Arrow Connector 956">
              <a:extLst>
                <a:ext uri="{FF2B5EF4-FFF2-40B4-BE49-F238E27FC236}">
                  <a16:creationId xmlns:a16="http://schemas.microsoft.com/office/drawing/2014/main" id="{6DF571C3-6A44-7742-96CE-78273EB0567A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Straight Arrow Connector 957">
              <a:extLst>
                <a:ext uri="{FF2B5EF4-FFF2-40B4-BE49-F238E27FC236}">
                  <a16:creationId xmlns:a16="http://schemas.microsoft.com/office/drawing/2014/main" id="{FDAA5E03-1699-374E-BAF3-87C4419A2ED0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Straight Arrow Connector 958">
              <a:extLst>
                <a:ext uri="{FF2B5EF4-FFF2-40B4-BE49-F238E27FC236}">
                  <a16:creationId xmlns:a16="http://schemas.microsoft.com/office/drawing/2014/main" id="{7E5C519E-818B-744E-9041-7F4795D8D068}"/>
                </a:ext>
              </a:extLst>
            </p:cNvPr>
            <p:cNvCxnSpPr>
              <a:cxnSpLocks/>
              <a:endCxn id="1165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Arrow Connector 959">
              <a:extLst>
                <a:ext uri="{FF2B5EF4-FFF2-40B4-BE49-F238E27FC236}">
                  <a16:creationId xmlns:a16="http://schemas.microsoft.com/office/drawing/2014/main" id="{A7BE48A2-AEF4-4649-9605-783E44696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Straight Arrow Connector 960">
              <a:extLst>
                <a:ext uri="{FF2B5EF4-FFF2-40B4-BE49-F238E27FC236}">
                  <a16:creationId xmlns:a16="http://schemas.microsoft.com/office/drawing/2014/main" id="{4010751A-B171-D346-A8CC-9AEDBF2CA97B}"/>
                </a:ext>
              </a:extLst>
            </p:cNvPr>
            <p:cNvCxnSpPr>
              <a:cxnSpLocks/>
              <a:stCxn id="1091" idx="6"/>
              <a:endCxn id="1083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Straight Arrow Connector 961">
              <a:extLst>
                <a:ext uri="{FF2B5EF4-FFF2-40B4-BE49-F238E27FC236}">
                  <a16:creationId xmlns:a16="http://schemas.microsoft.com/office/drawing/2014/main" id="{DDF33996-932A-314F-9AAE-0AEBECBBA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Straight Arrow Connector 962">
              <a:extLst>
                <a:ext uri="{FF2B5EF4-FFF2-40B4-BE49-F238E27FC236}">
                  <a16:creationId xmlns:a16="http://schemas.microsoft.com/office/drawing/2014/main" id="{DBBCD135-2C5B-104E-B5DD-DB832368649F}"/>
                </a:ext>
              </a:extLst>
            </p:cNvPr>
            <p:cNvCxnSpPr>
              <a:cxnSpLocks/>
              <a:stCxn id="1172" idx="6"/>
              <a:endCxn id="1166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Arrow Connector 963">
              <a:extLst>
                <a:ext uri="{FF2B5EF4-FFF2-40B4-BE49-F238E27FC236}">
                  <a16:creationId xmlns:a16="http://schemas.microsoft.com/office/drawing/2014/main" id="{E8805891-C97E-2743-B266-31515FDE62FB}"/>
                </a:ext>
              </a:extLst>
            </p:cNvPr>
            <p:cNvCxnSpPr>
              <a:cxnSpLocks/>
              <a:stCxn id="1172" idx="6"/>
              <a:endCxn id="1167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Arrow Connector 964">
              <a:extLst>
                <a:ext uri="{FF2B5EF4-FFF2-40B4-BE49-F238E27FC236}">
                  <a16:creationId xmlns:a16="http://schemas.microsoft.com/office/drawing/2014/main" id="{EA28086B-5F5C-B546-8F66-F49FCE3AD90B}"/>
                </a:ext>
              </a:extLst>
            </p:cNvPr>
            <p:cNvCxnSpPr>
              <a:cxnSpLocks/>
              <a:stCxn id="1172" idx="6"/>
              <a:endCxn id="1168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D24A6203-7CD0-2B42-AAB0-84864ABCAA53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1003" name="Straight Arrow Connector 1002">
                <a:extLst>
                  <a:ext uri="{FF2B5EF4-FFF2-40B4-BE49-F238E27FC236}">
                    <a16:creationId xmlns:a16="http://schemas.microsoft.com/office/drawing/2014/main" id="{62B5E485-C574-724A-A63F-0AFA298A0A76}"/>
                  </a:ext>
                </a:extLst>
              </p:cNvPr>
              <p:cNvCxnSpPr>
                <a:cxnSpLocks/>
                <a:stCxn id="1172" idx="6"/>
                <a:endCxn id="1083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Arrow Connector 1003">
                <a:extLst>
                  <a:ext uri="{FF2B5EF4-FFF2-40B4-BE49-F238E27FC236}">
                    <a16:creationId xmlns:a16="http://schemas.microsoft.com/office/drawing/2014/main" id="{3E4E8695-FBB6-4149-9705-2E217F9383B2}"/>
                  </a:ext>
                </a:extLst>
              </p:cNvPr>
              <p:cNvCxnSpPr>
                <a:cxnSpLocks/>
                <a:endCxn id="1084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Arrow Connector 1004">
                <a:extLst>
                  <a:ext uri="{FF2B5EF4-FFF2-40B4-BE49-F238E27FC236}">
                    <a16:creationId xmlns:a16="http://schemas.microsoft.com/office/drawing/2014/main" id="{872CB279-EC3F-BA4C-9F99-E5AE0A07232C}"/>
                  </a:ext>
                </a:extLst>
              </p:cNvPr>
              <p:cNvCxnSpPr>
                <a:cxnSpLocks/>
                <a:endCxn id="1085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Arrow Connector 1005">
                <a:extLst>
                  <a:ext uri="{FF2B5EF4-FFF2-40B4-BE49-F238E27FC236}">
                    <a16:creationId xmlns:a16="http://schemas.microsoft.com/office/drawing/2014/main" id="{30B0C181-2D0C-704E-978B-BF794F35B9C0}"/>
                  </a:ext>
                </a:extLst>
              </p:cNvPr>
              <p:cNvCxnSpPr>
                <a:cxnSpLocks/>
                <a:stCxn id="1172" idx="6"/>
                <a:endCxn id="1086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7" name="Group 966">
              <a:extLst>
                <a:ext uri="{FF2B5EF4-FFF2-40B4-BE49-F238E27FC236}">
                  <a16:creationId xmlns:a16="http://schemas.microsoft.com/office/drawing/2014/main" id="{B138232F-04B0-E841-81CB-5FF1EFF5283A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999" name="Straight Arrow Connector 998">
                <a:extLst>
                  <a:ext uri="{FF2B5EF4-FFF2-40B4-BE49-F238E27FC236}">
                    <a16:creationId xmlns:a16="http://schemas.microsoft.com/office/drawing/2014/main" id="{454EE9B8-0011-7E4C-9175-D426E5A96C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Straight Arrow Connector 999">
                <a:extLst>
                  <a:ext uri="{FF2B5EF4-FFF2-40B4-BE49-F238E27FC236}">
                    <a16:creationId xmlns:a16="http://schemas.microsoft.com/office/drawing/2014/main" id="{50D4B08F-C731-FF46-8601-08E086C494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1" name="Straight Arrow Connector 1000">
                <a:extLst>
                  <a:ext uri="{FF2B5EF4-FFF2-40B4-BE49-F238E27FC236}">
                    <a16:creationId xmlns:a16="http://schemas.microsoft.com/office/drawing/2014/main" id="{C742054E-FFA2-794D-9493-88BD27EA014E}"/>
                  </a:ext>
                </a:extLst>
              </p:cNvPr>
              <p:cNvCxnSpPr>
                <a:cxnSpLocks/>
                <a:endCxn id="1086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2" name="Straight Arrow Connector 1001">
                <a:extLst>
                  <a:ext uri="{FF2B5EF4-FFF2-40B4-BE49-F238E27FC236}">
                    <a16:creationId xmlns:a16="http://schemas.microsoft.com/office/drawing/2014/main" id="{F135B952-8707-8D40-8364-1D20522BE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8" name="Straight Arrow Connector 967">
              <a:extLst>
                <a:ext uri="{FF2B5EF4-FFF2-40B4-BE49-F238E27FC236}">
                  <a16:creationId xmlns:a16="http://schemas.microsoft.com/office/drawing/2014/main" id="{9542650E-F1C3-3C47-B044-7F20F70F3007}"/>
                </a:ext>
              </a:extLst>
            </p:cNvPr>
            <p:cNvCxnSpPr>
              <a:cxnSpLocks/>
              <a:endCxn id="1167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Straight Arrow Connector 968">
              <a:extLst>
                <a:ext uri="{FF2B5EF4-FFF2-40B4-BE49-F238E27FC236}">
                  <a16:creationId xmlns:a16="http://schemas.microsoft.com/office/drawing/2014/main" id="{8C37C269-BD6F-3F45-891E-1557CC0EC5C9}"/>
                </a:ext>
              </a:extLst>
            </p:cNvPr>
            <p:cNvCxnSpPr>
              <a:cxnSpLocks/>
              <a:endCxn id="1168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Arrow Connector 969">
              <a:extLst>
                <a:ext uri="{FF2B5EF4-FFF2-40B4-BE49-F238E27FC236}">
                  <a16:creationId xmlns:a16="http://schemas.microsoft.com/office/drawing/2014/main" id="{35FE38B8-DD49-6E4B-9900-B3647457A740}"/>
                </a:ext>
              </a:extLst>
            </p:cNvPr>
            <p:cNvCxnSpPr>
              <a:cxnSpLocks/>
              <a:stCxn id="1174" idx="6"/>
              <a:endCxn id="1165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>
              <a:extLst>
                <a:ext uri="{FF2B5EF4-FFF2-40B4-BE49-F238E27FC236}">
                  <a16:creationId xmlns:a16="http://schemas.microsoft.com/office/drawing/2014/main" id="{116550AB-43E3-DF4F-A066-A60E7851CA07}"/>
                </a:ext>
              </a:extLst>
            </p:cNvPr>
            <p:cNvCxnSpPr>
              <a:cxnSpLocks/>
              <a:stCxn id="1174" idx="6"/>
              <a:endCxn id="1168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>
              <a:extLst>
                <a:ext uri="{FF2B5EF4-FFF2-40B4-BE49-F238E27FC236}">
                  <a16:creationId xmlns:a16="http://schemas.microsoft.com/office/drawing/2014/main" id="{155C6878-0887-2447-9C56-029A0C359F6E}"/>
                </a:ext>
              </a:extLst>
            </p:cNvPr>
            <p:cNvCxnSpPr>
              <a:cxnSpLocks/>
              <a:stCxn id="1092" idx="6"/>
              <a:endCxn id="1086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>
              <a:extLst>
                <a:ext uri="{FF2B5EF4-FFF2-40B4-BE49-F238E27FC236}">
                  <a16:creationId xmlns:a16="http://schemas.microsoft.com/office/drawing/2014/main" id="{EB7C55A2-B209-1E47-B74E-02093D583E79}"/>
                </a:ext>
              </a:extLst>
            </p:cNvPr>
            <p:cNvCxnSpPr>
              <a:cxnSpLocks/>
              <a:stCxn id="1092" idx="6"/>
              <a:endCxn id="1083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4" name="Straight Arrow Connector 973">
              <a:extLst>
                <a:ext uri="{FF2B5EF4-FFF2-40B4-BE49-F238E27FC236}">
                  <a16:creationId xmlns:a16="http://schemas.microsoft.com/office/drawing/2014/main" id="{D18F0823-ACF5-4E43-A82F-F37A1E7D8ED9}"/>
                </a:ext>
              </a:extLst>
            </p:cNvPr>
            <p:cNvCxnSpPr>
              <a:cxnSpLocks/>
              <a:stCxn id="1091" idx="6"/>
              <a:endCxn id="1085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>
              <a:extLst>
                <a:ext uri="{FF2B5EF4-FFF2-40B4-BE49-F238E27FC236}">
                  <a16:creationId xmlns:a16="http://schemas.microsoft.com/office/drawing/2014/main" id="{C8057D32-4B76-7B42-BB2F-0451E478476F}"/>
                </a:ext>
              </a:extLst>
            </p:cNvPr>
            <p:cNvCxnSpPr>
              <a:cxnSpLocks/>
              <a:stCxn id="1091" idx="6"/>
              <a:endCxn id="1086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>
              <a:extLst>
                <a:ext uri="{FF2B5EF4-FFF2-40B4-BE49-F238E27FC236}">
                  <a16:creationId xmlns:a16="http://schemas.microsoft.com/office/drawing/2014/main" id="{E2E80657-A7C0-894B-99C7-CA9975D97000}"/>
                </a:ext>
              </a:extLst>
            </p:cNvPr>
            <p:cNvCxnSpPr>
              <a:cxnSpLocks/>
              <a:stCxn id="1090" idx="6"/>
              <a:endCxn id="1086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Straight Arrow Connector 976">
              <a:extLst>
                <a:ext uri="{FF2B5EF4-FFF2-40B4-BE49-F238E27FC236}">
                  <a16:creationId xmlns:a16="http://schemas.microsoft.com/office/drawing/2014/main" id="{CFEACD8D-6C23-A641-8F9C-B77E62B30B17}"/>
                </a:ext>
              </a:extLst>
            </p:cNvPr>
            <p:cNvCxnSpPr>
              <a:cxnSpLocks/>
              <a:stCxn id="1090" idx="6"/>
              <a:endCxn id="1085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Arrow Connector 977">
              <a:extLst>
                <a:ext uri="{FF2B5EF4-FFF2-40B4-BE49-F238E27FC236}">
                  <a16:creationId xmlns:a16="http://schemas.microsoft.com/office/drawing/2014/main" id="{536153F5-5669-DF4D-8C86-4207E9B2BC9C}"/>
                </a:ext>
              </a:extLst>
            </p:cNvPr>
            <p:cNvCxnSpPr>
              <a:cxnSpLocks/>
              <a:stCxn id="1090" idx="6"/>
              <a:endCxn id="1084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9" name="Group 978">
              <a:extLst>
                <a:ext uri="{FF2B5EF4-FFF2-40B4-BE49-F238E27FC236}">
                  <a16:creationId xmlns:a16="http://schemas.microsoft.com/office/drawing/2014/main" id="{7CD769B1-756F-B242-888F-BED2723F28EE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995" name="Straight Arrow Connector 994">
                <a:extLst>
                  <a:ext uri="{FF2B5EF4-FFF2-40B4-BE49-F238E27FC236}">
                    <a16:creationId xmlns:a16="http://schemas.microsoft.com/office/drawing/2014/main" id="{8DE47053-BA0F-7949-83EB-E5568C922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Straight Arrow Connector 995">
                <a:extLst>
                  <a:ext uri="{FF2B5EF4-FFF2-40B4-BE49-F238E27FC236}">
                    <a16:creationId xmlns:a16="http://schemas.microsoft.com/office/drawing/2014/main" id="{106859BA-F8F8-0344-994F-B2A03EC371D5}"/>
                  </a:ext>
                </a:extLst>
              </p:cNvPr>
              <p:cNvCxnSpPr>
                <a:cxnSpLocks/>
                <a:stCxn id="1174" idx="6"/>
                <a:endCxn id="1086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Straight Arrow Connector 996">
                <a:extLst>
                  <a:ext uri="{FF2B5EF4-FFF2-40B4-BE49-F238E27FC236}">
                    <a16:creationId xmlns:a16="http://schemas.microsoft.com/office/drawing/2014/main" id="{BB87234B-1206-074E-826B-F912D14AA197}"/>
                  </a:ext>
                </a:extLst>
              </p:cNvPr>
              <p:cNvCxnSpPr>
                <a:cxnSpLocks/>
                <a:endCxn id="1083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Straight Arrow Connector 997">
                <a:extLst>
                  <a:ext uri="{FF2B5EF4-FFF2-40B4-BE49-F238E27FC236}">
                    <a16:creationId xmlns:a16="http://schemas.microsoft.com/office/drawing/2014/main" id="{0F5B3D1C-7F36-964D-840D-18405C4E9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0" name="Group 979">
              <a:extLst>
                <a:ext uri="{FF2B5EF4-FFF2-40B4-BE49-F238E27FC236}">
                  <a16:creationId xmlns:a16="http://schemas.microsoft.com/office/drawing/2014/main" id="{D776C502-F485-FB46-92DD-C5FF269E0186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991" name="Straight Arrow Connector 990">
                <a:extLst>
                  <a:ext uri="{FF2B5EF4-FFF2-40B4-BE49-F238E27FC236}">
                    <a16:creationId xmlns:a16="http://schemas.microsoft.com/office/drawing/2014/main" id="{02DE0F7D-DA85-F44C-A31E-D5503AD487BE}"/>
                  </a:ext>
                </a:extLst>
              </p:cNvPr>
              <p:cNvCxnSpPr>
                <a:cxnSpLocks/>
                <a:endCxn id="1165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>
                <a:extLst>
                  <a:ext uri="{FF2B5EF4-FFF2-40B4-BE49-F238E27FC236}">
                    <a16:creationId xmlns:a16="http://schemas.microsoft.com/office/drawing/2014/main" id="{D2688EB4-B122-EA4F-BB7F-672027260E1E}"/>
                  </a:ext>
                </a:extLst>
              </p:cNvPr>
              <p:cNvCxnSpPr>
                <a:cxnSpLocks/>
                <a:stCxn id="1090" idx="6"/>
                <a:endCxn id="1166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>
                <a:extLst>
                  <a:ext uri="{FF2B5EF4-FFF2-40B4-BE49-F238E27FC236}">
                    <a16:creationId xmlns:a16="http://schemas.microsoft.com/office/drawing/2014/main" id="{A0265C2D-1EF6-DA4B-9E10-11B9FA2EE370}"/>
                  </a:ext>
                </a:extLst>
              </p:cNvPr>
              <p:cNvCxnSpPr>
                <a:cxnSpLocks/>
                <a:endCxn id="1167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4" name="Straight Arrow Connector 993">
                <a:extLst>
                  <a:ext uri="{FF2B5EF4-FFF2-40B4-BE49-F238E27FC236}">
                    <a16:creationId xmlns:a16="http://schemas.microsoft.com/office/drawing/2014/main" id="{374E0AB3-99C4-8D40-AB8E-04174CE33F52}"/>
                  </a:ext>
                </a:extLst>
              </p:cNvPr>
              <p:cNvCxnSpPr>
                <a:cxnSpLocks/>
                <a:stCxn id="1090" idx="6"/>
                <a:endCxn id="1168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1" name="Group 980">
              <a:extLst>
                <a:ext uri="{FF2B5EF4-FFF2-40B4-BE49-F238E27FC236}">
                  <a16:creationId xmlns:a16="http://schemas.microsoft.com/office/drawing/2014/main" id="{075F2EA2-7DA5-9346-96A2-1C346D01353D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987" name="Straight Arrow Connector 986">
                <a:extLst>
                  <a:ext uri="{FF2B5EF4-FFF2-40B4-BE49-F238E27FC236}">
                    <a16:creationId xmlns:a16="http://schemas.microsoft.com/office/drawing/2014/main" id="{7C830E5E-9511-EA4F-AF47-6487B68F2AFF}"/>
                  </a:ext>
                </a:extLst>
              </p:cNvPr>
              <p:cNvCxnSpPr>
                <a:cxnSpLocks/>
                <a:endCxn id="1166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>
                <a:extLst>
                  <a:ext uri="{FF2B5EF4-FFF2-40B4-BE49-F238E27FC236}">
                    <a16:creationId xmlns:a16="http://schemas.microsoft.com/office/drawing/2014/main" id="{FD47EBF7-535A-4647-AC8A-C53D40F827C1}"/>
                  </a:ext>
                </a:extLst>
              </p:cNvPr>
              <p:cNvCxnSpPr>
                <a:cxnSpLocks/>
                <a:endCxn id="1165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>
                <a:extLst>
                  <a:ext uri="{FF2B5EF4-FFF2-40B4-BE49-F238E27FC236}">
                    <a16:creationId xmlns:a16="http://schemas.microsoft.com/office/drawing/2014/main" id="{91D4F53F-4640-5141-BDCF-FF9AA39404D6}"/>
                  </a:ext>
                </a:extLst>
              </p:cNvPr>
              <p:cNvCxnSpPr>
                <a:cxnSpLocks/>
                <a:endCxn id="1167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>
                <a:extLst>
                  <a:ext uri="{FF2B5EF4-FFF2-40B4-BE49-F238E27FC236}">
                    <a16:creationId xmlns:a16="http://schemas.microsoft.com/office/drawing/2014/main" id="{47CE35CE-F05F-884F-95E4-025EE03A24EF}"/>
                  </a:ext>
                </a:extLst>
              </p:cNvPr>
              <p:cNvCxnSpPr>
                <a:cxnSpLocks/>
                <a:endCxn id="1168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2" name="Group 981">
              <a:extLst>
                <a:ext uri="{FF2B5EF4-FFF2-40B4-BE49-F238E27FC236}">
                  <a16:creationId xmlns:a16="http://schemas.microsoft.com/office/drawing/2014/main" id="{0ABB9D6D-40A6-1B43-8AF8-21E40EFBF80A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983" name="Straight Arrow Connector 982">
                <a:extLst>
                  <a:ext uri="{FF2B5EF4-FFF2-40B4-BE49-F238E27FC236}">
                    <a16:creationId xmlns:a16="http://schemas.microsoft.com/office/drawing/2014/main" id="{7DD69964-5671-5C44-8B51-9971A54382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4" name="Straight Arrow Connector 983">
                <a:extLst>
                  <a:ext uri="{FF2B5EF4-FFF2-40B4-BE49-F238E27FC236}">
                    <a16:creationId xmlns:a16="http://schemas.microsoft.com/office/drawing/2014/main" id="{236071F1-EF48-3C43-9865-D352B68B09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5" name="Straight Arrow Connector 984">
                <a:extLst>
                  <a:ext uri="{FF2B5EF4-FFF2-40B4-BE49-F238E27FC236}">
                    <a16:creationId xmlns:a16="http://schemas.microsoft.com/office/drawing/2014/main" id="{0B8302EB-DAFA-8F43-8814-989F874ED7B3}"/>
                  </a:ext>
                </a:extLst>
              </p:cNvPr>
              <p:cNvCxnSpPr>
                <a:cxnSpLocks/>
                <a:endCxn id="1165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6" name="Straight Arrow Connector 985">
                <a:extLst>
                  <a:ext uri="{FF2B5EF4-FFF2-40B4-BE49-F238E27FC236}">
                    <a16:creationId xmlns:a16="http://schemas.microsoft.com/office/drawing/2014/main" id="{A9E502B3-5623-A043-A857-FEFAA1B922B9}"/>
                  </a:ext>
                </a:extLst>
              </p:cNvPr>
              <p:cNvCxnSpPr>
                <a:cxnSpLocks/>
                <a:endCxn id="1168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77" name="TextBox 1176">
            <a:extLst>
              <a:ext uri="{FF2B5EF4-FFF2-40B4-BE49-F238E27FC236}">
                <a16:creationId xmlns:a16="http://schemas.microsoft.com/office/drawing/2014/main" id="{A8647977-675D-AB4E-A85A-966CCE5993F9}"/>
              </a:ext>
            </a:extLst>
          </p:cNvPr>
          <p:cNvSpPr txBox="1"/>
          <p:nvPr/>
        </p:nvSpPr>
        <p:spPr>
          <a:xfrm>
            <a:off x="8345335" y="6561239"/>
            <a:ext cx="1121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u="sng" dirty="0">
                <a:highlight>
                  <a:srgbClr val="FFFF00"/>
                </a:highlight>
              </a:rPr>
              <a:t>Two Critic Targets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A54A2D-BE0C-664F-9CD3-F65CBE95942D}"/>
                  </a:ext>
                </a:extLst>
              </p14:cNvPr>
              <p14:cNvContentPartPr/>
              <p14:nvPr/>
            </p14:nvContentPartPr>
            <p14:xfrm>
              <a:off x="3562244" y="2694564"/>
              <a:ext cx="3992040" cy="1461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A54A2D-BE0C-664F-9CD3-F65CBE95942D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553604" y="2685564"/>
                <a:ext cx="4009680" cy="1479240"/>
              </a:xfrm>
              <a:prstGeom prst="rect">
                <a:avLst/>
              </a:prstGeom>
            </p:spPr>
          </p:pic>
        </mc:Fallback>
      </mc:AlternateContent>
      <p:sp>
        <p:nvSpPr>
          <p:cNvPr id="1178" name="TextBox 1177">
            <a:extLst>
              <a:ext uri="{FF2B5EF4-FFF2-40B4-BE49-F238E27FC236}">
                <a16:creationId xmlns:a16="http://schemas.microsoft.com/office/drawing/2014/main" id="{9986A78C-3802-364F-A344-9BE3DE9DEBBC}"/>
              </a:ext>
            </a:extLst>
          </p:cNvPr>
          <p:cNvSpPr txBox="1"/>
          <p:nvPr/>
        </p:nvSpPr>
        <p:spPr>
          <a:xfrm>
            <a:off x="3701693" y="2849272"/>
            <a:ext cx="14955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ighlight>
                  <a:srgbClr val="00FF00"/>
                </a:highlight>
              </a:rPr>
              <a:t>Step15</a:t>
            </a:r>
            <a:r>
              <a:rPr lang="en-IN" sz="1000" dirty="0"/>
              <a:t>: Once every two iteration of critic model update</a:t>
            </a:r>
          </a:p>
        </p:txBody>
      </p:sp>
    </p:spTree>
    <p:extLst>
      <p:ext uri="{BB962C8B-B14F-4D97-AF65-F5344CB8AC3E}">
        <p14:creationId xmlns:p14="http://schemas.microsoft.com/office/powerpoint/2010/main" val="372833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67F3876-1C5A-394D-861C-1A9183A4715F}"/>
              </a:ext>
            </a:extLst>
          </p:cNvPr>
          <p:cNvSpPr/>
          <p:nvPr/>
        </p:nvSpPr>
        <p:spPr>
          <a:xfrm>
            <a:off x="5246127" y="1219032"/>
            <a:ext cx="541518" cy="37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54363D2-1B4B-764F-81DD-F81BF7FC3FFF}"/>
              </a:ext>
            </a:extLst>
          </p:cNvPr>
          <p:cNvSpPr txBox="1"/>
          <p:nvPr/>
        </p:nvSpPr>
        <p:spPr>
          <a:xfrm>
            <a:off x="5005203" y="5541135"/>
            <a:ext cx="1521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Batch Size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E85F2D2-CEBB-B947-8E27-C78BC56C1C12}"/>
              </a:ext>
            </a:extLst>
          </p:cNvPr>
          <p:cNvGrpSpPr/>
          <p:nvPr/>
        </p:nvGrpSpPr>
        <p:grpSpPr>
          <a:xfrm>
            <a:off x="1789248" y="1964568"/>
            <a:ext cx="5935651" cy="525516"/>
            <a:chOff x="2028497" y="1376856"/>
            <a:chExt cx="5935651" cy="525516"/>
          </a:xfrm>
          <a:solidFill>
            <a:schemeClr val="bg1"/>
          </a:solidFill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35D8EE7-755A-4F48-AA40-71E7E3BD7C5F}"/>
                </a:ext>
              </a:extLst>
            </p:cNvPr>
            <p:cNvSpPr/>
            <p:nvPr/>
          </p:nvSpPr>
          <p:spPr>
            <a:xfrm>
              <a:off x="2028497" y="1387366"/>
              <a:ext cx="5935651" cy="515006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7380492-68D7-1244-9C64-906B2ADB1BED}"/>
                </a:ext>
              </a:extLst>
            </p:cNvPr>
            <p:cNvGrpSpPr/>
            <p:nvPr/>
          </p:nvGrpSpPr>
          <p:grpSpPr>
            <a:xfrm>
              <a:off x="2459421" y="1376856"/>
              <a:ext cx="5128212" cy="525516"/>
              <a:chOff x="2459421" y="1376856"/>
              <a:chExt cx="5128212" cy="525516"/>
            </a:xfrm>
            <a:grpFill/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A715CAB-CADD-144F-9F35-06E3AA6679D8}"/>
                  </a:ext>
                </a:extLst>
              </p:cNvPr>
              <p:cNvCxnSpPr/>
              <p:nvPr/>
            </p:nvCxnSpPr>
            <p:spPr>
              <a:xfrm>
                <a:off x="2459421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C8C5BF7F-DBFE-D74F-8140-A22994D615F2}"/>
                  </a:ext>
                </a:extLst>
              </p:cNvPr>
              <p:cNvCxnSpPr/>
              <p:nvPr/>
            </p:nvCxnSpPr>
            <p:spPr>
              <a:xfrm>
                <a:off x="287457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163B077-7EA4-6249-A34D-369D654FE0B7}"/>
                  </a:ext>
                </a:extLst>
              </p:cNvPr>
              <p:cNvCxnSpPr/>
              <p:nvPr/>
            </p:nvCxnSpPr>
            <p:spPr>
              <a:xfrm>
                <a:off x="331075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44277ABE-8FCF-5447-9DB6-CDF9E6FDF3F4}"/>
                  </a:ext>
                </a:extLst>
              </p:cNvPr>
              <p:cNvCxnSpPr/>
              <p:nvPr/>
            </p:nvCxnSpPr>
            <p:spPr>
              <a:xfrm>
                <a:off x="3873062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C038E338-9C73-BC42-9A67-7667E8D49DF5}"/>
                  </a:ext>
                </a:extLst>
              </p:cNvPr>
              <p:cNvCxnSpPr/>
              <p:nvPr/>
            </p:nvCxnSpPr>
            <p:spPr>
              <a:xfrm>
                <a:off x="4466897" y="137685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5040726-85B6-6A47-A260-7FB14F3FC437}"/>
                  </a:ext>
                </a:extLst>
              </p:cNvPr>
              <p:cNvCxnSpPr/>
              <p:nvPr/>
            </p:nvCxnSpPr>
            <p:spPr>
              <a:xfrm>
                <a:off x="5007343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001BD99-1852-7E45-AFE4-4D0361ADE6C0}"/>
                  </a:ext>
                </a:extLst>
              </p:cNvPr>
              <p:cNvCxnSpPr/>
              <p:nvPr/>
            </p:nvCxnSpPr>
            <p:spPr>
              <a:xfrm>
                <a:off x="7587633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ADCABA6-0091-1048-9E85-0C5C632EBC71}"/>
                  </a:ext>
                </a:extLst>
              </p:cNvPr>
              <p:cNvCxnSpPr/>
              <p:nvPr/>
            </p:nvCxnSpPr>
            <p:spPr>
              <a:xfrm>
                <a:off x="7204006" y="137685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2976686" y="72460"/>
            <a:ext cx="44989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Step1: Define </a:t>
            </a:r>
            <a:r>
              <a:rPr lang="en-US" u="sng" dirty="0"/>
              <a:t>Experience Replay Memory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DC944EA-2403-7E43-BDCE-39BC8B139A53}"/>
              </a:ext>
            </a:extLst>
          </p:cNvPr>
          <p:cNvGrpSpPr/>
          <p:nvPr/>
        </p:nvGrpSpPr>
        <p:grpSpPr>
          <a:xfrm>
            <a:off x="1842530" y="1466678"/>
            <a:ext cx="314280" cy="380837"/>
            <a:chOff x="1930258" y="2693052"/>
            <a:chExt cx="314280" cy="497880"/>
          </a:xfrm>
          <a:solidFill>
            <a:schemeClr val="bg1"/>
          </a:solidFill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E2C31F-CCE6-DD42-A6B6-49BF4BB33EA2}"/>
                    </a:ext>
                  </a:extLst>
                </p14:cNvPr>
                <p14:cNvContentPartPr/>
                <p14:nvPr/>
              </p14:nvContentPartPr>
              <p14:xfrm>
                <a:off x="1930258" y="2775132"/>
                <a:ext cx="14760" cy="415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E2C31F-CCE6-DD42-A6B6-49BF4BB33EA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21618" y="2763373"/>
                  <a:ext cx="32400" cy="438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D19BB9-F4E9-AC4E-91A0-C76EC174DBA5}"/>
                    </a:ext>
                  </a:extLst>
                </p14:cNvPr>
                <p14:cNvContentPartPr/>
                <p14:nvPr/>
              </p14:nvContentPartPr>
              <p14:xfrm>
                <a:off x="1935298" y="2772612"/>
                <a:ext cx="87120" cy="135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D19BB9-F4E9-AC4E-91A0-C76EC174DBA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26298" y="2761323"/>
                  <a:ext cx="104760" cy="15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2476082-E68F-4D46-91A6-562FF96E1D47}"/>
                    </a:ext>
                  </a:extLst>
                </p14:cNvPr>
                <p14:cNvContentPartPr/>
                <p14:nvPr/>
              </p14:nvContentPartPr>
              <p14:xfrm>
                <a:off x="2062018" y="2693052"/>
                <a:ext cx="52560" cy="208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2476082-E68F-4D46-91A6-562FF96E1D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3018" y="2681309"/>
                  <a:ext cx="70200" cy="231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30BE0F-587A-A242-B869-DAA20CBB0838}"/>
                    </a:ext>
                  </a:extLst>
                </p14:cNvPr>
                <p14:cNvContentPartPr/>
                <p14:nvPr/>
              </p14:nvContentPartPr>
              <p14:xfrm>
                <a:off x="2059138" y="2780172"/>
                <a:ext cx="58320" cy="11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30BE0F-587A-A242-B869-DAA20CBB08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0498" y="2768652"/>
                  <a:ext cx="75960" cy="34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D815163-4AF0-4849-B74A-EE7D492005CC}"/>
                    </a:ext>
                  </a:extLst>
                </p14:cNvPr>
                <p14:cNvContentPartPr/>
                <p14:nvPr/>
              </p14:nvContentPartPr>
              <p14:xfrm>
                <a:off x="2180818" y="2754972"/>
                <a:ext cx="63720" cy="122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D815163-4AF0-4849-B74A-EE7D492005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1818" y="2743213"/>
                  <a:ext cx="81360" cy="14580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33A57C6-217E-F245-A020-6A1B97852B6B}"/>
                  </a:ext>
                </a:extLst>
              </p14:cNvPr>
              <p14:cNvContentPartPr/>
              <p14:nvPr/>
            </p14:nvContentPartPr>
            <p14:xfrm>
              <a:off x="4898445" y="1209783"/>
              <a:ext cx="579600" cy="515006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33A57C6-217E-F245-A020-6A1B97852B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62805" y="1173794"/>
                <a:ext cx="651240" cy="586625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D5B20C-B07E-1640-B8F3-A569D3E47347}"/>
              </a:ext>
            </a:extLst>
          </p:cNvPr>
          <p:cNvGrpSpPr/>
          <p:nvPr/>
        </p:nvGrpSpPr>
        <p:grpSpPr>
          <a:xfrm>
            <a:off x="1782964" y="465987"/>
            <a:ext cx="5935651" cy="525516"/>
            <a:chOff x="2028497" y="1376856"/>
            <a:chExt cx="5935651" cy="525516"/>
          </a:xfrm>
          <a:solidFill>
            <a:schemeClr val="bg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91E0EC5-5F2D-0E46-952D-5A70CDFBBF7E}"/>
                </a:ext>
              </a:extLst>
            </p:cNvPr>
            <p:cNvSpPr/>
            <p:nvPr/>
          </p:nvSpPr>
          <p:spPr>
            <a:xfrm>
              <a:off x="2028497" y="1387366"/>
              <a:ext cx="5935651" cy="515006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2DD5849-3696-8243-9CA2-B98CFED78CBD}"/>
                </a:ext>
              </a:extLst>
            </p:cNvPr>
            <p:cNvGrpSpPr/>
            <p:nvPr/>
          </p:nvGrpSpPr>
          <p:grpSpPr>
            <a:xfrm>
              <a:off x="2459421" y="1376856"/>
              <a:ext cx="5128212" cy="525516"/>
              <a:chOff x="2459421" y="1376856"/>
              <a:chExt cx="5128212" cy="525516"/>
            </a:xfrm>
            <a:grpFill/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1F919E4-D3A0-4945-B6EF-7ACA342472E5}"/>
                  </a:ext>
                </a:extLst>
              </p:cNvPr>
              <p:cNvCxnSpPr/>
              <p:nvPr/>
            </p:nvCxnSpPr>
            <p:spPr>
              <a:xfrm>
                <a:off x="2459421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FC652CD-6C64-A641-8903-CFE33A32CED1}"/>
                  </a:ext>
                </a:extLst>
              </p:cNvPr>
              <p:cNvCxnSpPr/>
              <p:nvPr/>
            </p:nvCxnSpPr>
            <p:spPr>
              <a:xfrm>
                <a:off x="287457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13FA7CF-7955-3C4D-914C-B70FE22F47B8}"/>
                  </a:ext>
                </a:extLst>
              </p:cNvPr>
              <p:cNvCxnSpPr/>
              <p:nvPr/>
            </p:nvCxnSpPr>
            <p:spPr>
              <a:xfrm>
                <a:off x="331075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8DA7473-43F0-C747-A69F-49E70B70A809}"/>
                  </a:ext>
                </a:extLst>
              </p:cNvPr>
              <p:cNvCxnSpPr/>
              <p:nvPr/>
            </p:nvCxnSpPr>
            <p:spPr>
              <a:xfrm>
                <a:off x="3873062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3641840-F58A-404B-A858-7CA983972DD8}"/>
                  </a:ext>
                </a:extLst>
              </p:cNvPr>
              <p:cNvCxnSpPr/>
              <p:nvPr/>
            </p:nvCxnSpPr>
            <p:spPr>
              <a:xfrm>
                <a:off x="4466897" y="137685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F97572E-A37D-E742-BE57-12FDFD7DA2A4}"/>
                  </a:ext>
                </a:extLst>
              </p:cNvPr>
              <p:cNvCxnSpPr/>
              <p:nvPr/>
            </p:nvCxnSpPr>
            <p:spPr>
              <a:xfrm>
                <a:off x="5007343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B083B36-5E02-084A-BCC2-6F6DA90510C4}"/>
                  </a:ext>
                </a:extLst>
              </p:cNvPr>
              <p:cNvCxnSpPr/>
              <p:nvPr/>
            </p:nvCxnSpPr>
            <p:spPr>
              <a:xfrm>
                <a:off x="7587633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D1E0131-2F83-EF44-8F74-AD0607191B0F}"/>
                  </a:ext>
                </a:extLst>
              </p:cNvPr>
              <p:cNvCxnSpPr/>
              <p:nvPr/>
            </p:nvCxnSpPr>
            <p:spPr>
              <a:xfrm>
                <a:off x="7204006" y="137685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C924B15-CB07-E04C-9E4C-2EC89E9CDEBD}"/>
              </a:ext>
            </a:extLst>
          </p:cNvPr>
          <p:cNvGrpSpPr/>
          <p:nvPr/>
        </p:nvGrpSpPr>
        <p:grpSpPr>
          <a:xfrm>
            <a:off x="7475685" y="1183503"/>
            <a:ext cx="115920" cy="239400"/>
            <a:chOff x="7721218" y="2094372"/>
            <a:chExt cx="115920" cy="239400"/>
          </a:xfrm>
          <a:solidFill>
            <a:schemeClr val="bg1"/>
          </a:solidFill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4E26889-A0D9-FF4E-9D74-12C80DFC3B87}"/>
                    </a:ext>
                  </a:extLst>
                </p14:cNvPr>
                <p14:cNvContentPartPr/>
                <p14:nvPr/>
              </p14:nvContentPartPr>
              <p14:xfrm>
                <a:off x="7770178" y="2130372"/>
                <a:ext cx="360" cy="203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4E26889-A0D9-FF4E-9D74-12C80DFC3B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61538" y="2121732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2AE0C03-4E01-EE4A-A24B-5C47355844FC}"/>
                    </a:ext>
                  </a:extLst>
                </p14:cNvPr>
                <p14:cNvContentPartPr/>
                <p14:nvPr/>
              </p14:nvContentPartPr>
              <p14:xfrm>
                <a:off x="7721218" y="2094372"/>
                <a:ext cx="115920" cy="59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2AE0C03-4E01-EE4A-A24B-5C47355844F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2578" y="2085372"/>
                  <a:ext cx="1335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BB6F9E9-21B8-424B-A838-047450E2DC54}"/>
              </a:ext>
            </a:extLst>
          </p:cNvPr>
          <p:cNvGrpSpPr/>
          <p:nvPr/>
        </p:nvGrpSpPr>
        <p:grpSpPr>
          <a:xfrm>
            <a:off x="7222409" y="1403823"/>
            <a:ext cx="959760" cy="272520"/>
            <a:chOff x="7665903" y="2403430"/>
            <a:chExt cx="959760" cy="272520"/>
          </a:xfrm>
          <a:solidFill>
            <a:schemeClr val="bg1"/>
          </a:solidFill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EC1B64C-E861-A941-ADC3-EEE254A2BBCD}"/>
                </a:ext>
              </a:extLst>
            </p:cNvPr>
            <p:cNvGrpSpPr/>
            <p:nvPr/>
          </p:nvGrpSpPr>
          <p:grpSpPr>
            <a:xfrm>
              <a:off x="7665903" y="2529790"/>
              <a:ext cx="487800" cy="146160"/>
              <a:chOff x="7665903" y="2529790"/>
              <a:chExt cx="487800" cy="146160"/>
            </a:xfrm>
            <a:grpFill/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BA25B9F-5ADB-BB4F-9D31-8A8EA8F2B44B}"/>
                      </a:ext>
                    </a:extLst>
                  </p14:cNvPr>
                  <p14:cNvContentPartPr/>
                  <p14:nvPr/>
                </p14:nvContentPartPr>
                <p14:xfrm>
                  <a:off x="7665903" y="2529790"/>
                  <a:ext cx="119160" cy="11556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BA25B9F-5ADB-BB4F-9D31-8A8EA8F2B44B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656903" y="2521150"/>
                    <a:ext cx="13680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F3735337-301E-3C44-B94D-12EED443F5F7}"/>
                      </a:ext>
                    </a:extLst>
                  </p14:cNvPr>
                  <p14:cNvContentPartPr/>
                  <p14:nvPr/>
                </p14:nvContentPartPr>
                <p14:xfrm>
                  <a:off x="7805943" y="2544190"/>
                  <a:ext cx="115200" cy="11592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F3735337-301E-3C44-B94D-12EED443F5F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797303" y="2535550"/>
                    <a:ext cx="13284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8A767BF-6417-8D49-A264-0EF4D16E0734}"/>
                      </a:ext>
                    </a:extLst>
                  </p14:cNvPr>
                  <p14:cNvContentPartPr/>
                  <p14:nvPr/>
                </p14:nvContentPartPr>
                <p14:xfrm>
                  <a:off x="7933383" y="2545990"/>
                  <a:ext cx="79200" cy="7596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78A767BF-6417-8D49-A264-0EF4D16E073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924383" y="2537350"/>
                    <a:ext cx="9684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F1F3560B-C94C-DA48-AF07-84B91DBF280A}"/>
                      </a:ext>
                    </a:extLst>
                  </p14:cNvPr>
                  <p14:cNvContentPartPr/>
                  <p14:nvPr/>
                </p14:nvContentPartPr>
                <p14:xfrm>
                  <a:off x="7936623" y="2540950"/>
                  <a:ext cx="68040" cy="13500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F1F3560B-C94C-DA48-AF07-84B91DBF280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927623" y="2532310"/>
                    <a:ext cx="8568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4235F48-CF9F-7547-90C7-C50D9DD91CEE}"/>
                      </a:ext>
                    </a:extLst>
                  </p14:cNvPr>
                  <p14:cNvContentPartPr/>
                  <p14:nvPr/>
                </p14:nvContentPartPr>
                <p14:xfrm>
                  <a:off x="8055423" y="2646430"/>
                  <a:ext cx="98280" cy="36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B4235F48-CF9F-7547-90C7-C50D9DD91CE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046783" y="2637790"/>
                    <a:ext cx="11592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BA017B9-E081-8940-AD19-6A41DE684B94}"/>
                </a:ext>
              </a:extLst>
            </p:cNvPr>
            <p:cNvGrpSpPr/>
            <p:nvPr/>
          </p:nvGrpSpPr>
          <p:grpSpPr>
            <a:xfrm>
              <a:off x="8231463" y="2403430"/>
              <a:ext cx="394200" cy="218520"/>
              <a:chOff x="8231463" y="2403430"/>
              <a:chExt cx="394200" cy="218520"/>
            </a:xfrm>
            <a:grpFill/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54D0B95F-6AFF-6F49-A319-81CBBBB7C90D}"/>
                      </a:ext>
                    </a:extLst>
                  </p14:cNvPr>
                  <p14:cNvContentPartPr/>
                  <p14:nvPr/>
                </p14:nvContentPartPr>
                <p14:xfrm>
                  <a:off x="8231463" y="2506390"/>
                  <a:ext cx="91800" cy="10764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54D0B95F-6AFF-6F49-A319-81CBBBB7C90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222823" y="2497390"/>
                    <a:ext cx="10944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84171204-67F8-0A4F-93BB-621351AF6EBE}"/>
                      </a:ext>
                    </a:extLst>
                  </p14:cNvPr>
                  <p14:cNvContentPartPr/>
                  <p14:nvPr/>
                </p14:nvContentPartPr>
                <p14:xfrm>
                  <a:off x="8360343" y="2486230"/>
                  <a:ext cx="50760" cy="13572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84171204-67F8-0A4F-93BB-621351AF6EB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351703" y="2477590"/>
                    <a:ext cx="6840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025FAA36-43DB-5A43-BC96-17DD95FDEE5F}"/>
                      </a:ext>
                    </a:extLst>
                  </p14:cNvPr>
                  <p14:cNvContentPartPr/>
                  <p14:nvPr/>
                </p14:nvContentPartPr>
                <p14:xfrm>
                  <a:off x="8371143" y="2403430"/>
                  <a:ext cx="38160" cy="41760"/>
                </p14:xfrm>
              </p:contentPart>
            </mc:Choice>
            <mc:Fallback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025FAA36-43DB-5A43-BC96-17DD95FDEE5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362143" y="2394790"/>
                    <a:ext cx="55800" cy="5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5868E006-08C8-F74A-A3B4-F372044D47FB}"/>
                      </a:ext>
                    </a:extLst>
                  </p14:cNvPr>
                  <p14:cNvContentPartPr/>
                  <p14:nvPr/>
                </p14:nvContentPartPr>
                <p14:xfrm>
                  <a:off x="8447823" y="2482270"/>
                  <a:ext cx="46440" cy="11412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5868E006-08C8-F74A-A3B4-F372044D47F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439183" y="2473630"/>
                    <a:ext cx="64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CB07DEC-8340-8B40-AC19-84CA5CE26A5B}"/>
                      </a:ext>
                    </a:extLst>
                  </p14:cNvPr>
                  <p14:cNvContentPartPr/>
                  <p14:nvPr/>
                </p14:nvContentPartPr>
                <p14:xfrm>
                  <a:off x="8536023" y="2481190"/>
                  <a:ext cx="89640" cy="12348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CB07DEC-8340-8B40-AC19-84CA5CE26A5B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8527383" y="2472550"/>
                    <a:ext cx="107280" cy="141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9E57911-C262-504E-96FF-A1EC87492E79}"/>
              </a:ext>
            </a:extLst>
          </p:cNvPr>
          <p:cNvGrpSpPr/>
          <p:nvPr/>
        </p:nvGrpSpPr>
        <p:grpSpPr>
          <a:xfrm>
            <a:off x="1907102" y="1088600"/>
            <a:ext cx="115920" cy="239400"/>
            <a:chOff x="7721218" y="2094372"/>
            <a:chExt cx="115920" cy="239400"/>
          </a:xfrm>
          <a:solidFill>
            <a:schemeClr val="bg1"/>
          </a:solidFill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0A364F-9EDF-754B-AC03-7ACFE4FE1EDB}"/>
                    </a:ext>
                  </a:extLst>
                </p14:cNvPr>
                <p14:cNvContentPartPr/>
                <p14:nvPr/>
              </p14:nvContentPartPr>
              <p14:xfrm>
                <a:off x="7770178" y="2130372"/>
                <a:ext cx="360" cy="203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0A364F-9EDF-754B-AC03-7ACFE4FE1E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61538" y="2121732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3AE55ED-F208-454C-B825-EC5140CF4EC9}"/>
                    </a:ext>
                  </a:extLst>
                </p14:cNvPr>
                <p14:cNvContentPartPr/>
                <p14:nvPr/>
              </p14:nvContentPartPr>
              <p14:xfrm>
                <a:off x="7721218" y="2094372"/>
                <a:ext cx="115920" cy="594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3AE55ED-F208-454C-B825-EC5140CF4E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2578" y="2085372"/>
                  <a:ext cx="13356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505782F-4E13-2247-BD7D-D632E9B4116B}"/>
              </a:ext>
            </a:extLst>
          </p:cNvPr>
          <p:cNvGrpSpPr/>
          <p:nvPr/>
        </p:nvGrpSpPr>
        <p:grpSpPr>
          <a:xfrm>
            <a:off x="2197546" y="2827481"/>
            <a:ext cx="314280" cy="380837"/>
            <a:chOff x="1930258" y="2693052"/>
            <a:chExt cx="314280" cy="497880"/>
          </a:xfrm>
          <a:solidFill>
            <a:schemeClr val="bg1"/>
          </a:solidFill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4FFB072-96B0-CA47-BB12-406A6CE8364C}"/>
                    </a:ext>
                  </a:extLst>
                </p14:cNvPr>
                <p14:cNvContentPartPr/>
                <p14:nvPr/>
              </p14:nvContentPartPr>
              <p14:xfrm>
                <a:off x="1930258" y="2775132"/>
                <a:ext cx="14760" cy="4158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4FFB072-96B0-CA47-BB12-406A6CE836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21618" y="2763373"/>
                  <a:ext cx="32400" cy="438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4730652-32A2-EF4D-ABB9-F34A6E867B1A}"/>
                    </a:ext>
                  </a:extLst>
                </p14:cNvPr>
                <p14:cNvContentPartPr/>
                <p14:nvPr/>
              </p14:nvContentPartPr>
              <p14:xfrm>
                <a:off x="1935298" y="2772612"/>
                <a:ext cx="87120" cy="135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4730652-32A2-EF4D-ABB9-F34A6E867B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26298" y="2761323"/>
                  <a:ext cx="104760" cy="158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4BCC67D-802F-FA4C-AC13-47828812F3AA}"/>
                    </a:ext>
                  </a:extLst>
                </p14:cNvPr>
                <p14:cNvContentPartPr/>
                <p14:nvPr/>
              </p14:nvContentPartPr>
              <p14:xfrm>
                <a:off x="2062018" y="2693052"/>
                <a:ext cx="52560" cy="208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4BCC67D-802F-FA4C-AC13-47828812F3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3018" y="2681309"/>
                  <a:ext cx="70200" cy="231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C542F8B-96D1-2C4C-8DC3-6C9E7824E107}"/>
                    </a:ext>
                  </a:extLst>
                </p14:cNvPr>
                <p14:cNvContentPartPr/>
                <p14:nvPr/>
              </p14:nvContentPartPr>
              <p14:xfrm>
                <a:off x="2059138" y="2780172"/>
                <a:ext cx="58320" cy="115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C542F8B-96D1-2C4C-8DC3-6C9E7824E1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50498" y="2768652"/>
                  <a:ext cx="75960" cy="340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EE5075D-1AFD-A04E-A7A5-743CC0CD857D}"/>
                    </a:ext>
                  </a:extLst>
                </p14:cNvPr>
                <p14:cNvContentPartPr/>
                <p14:nvPr/>
              </p14:nvContentPartPr>
              <p14:xfrm>
                <a:off x="2180818" y="2754972"/>
                <a:ext cx="63720" cy="1227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EE5075D-1AFD-A04E-A7A5-743CC0CD85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1818" y="2743213"/>
                  <a:ext cx="81360" cy="1458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4049D5F-6237-8F48-9C6C-B6A25AC05BBF}"/>
              </a:ext>
            </a:extLst>
          </p:cNvPr>
          <p:cNvGrpSpPr/>
          <p:nvPr/>
        </p:nvGrpSpPr>
        <p:grpSpPr>
          <a:xfrm>
            <a:off x="2354686" y="2542305"/>
            <a:ext cx="115920" cy="239400"/>
            <a:chOff x="7721218" y="2094372"/>
            <a:chExt cx="115920" cy="239400"/>
          </a:xfrm>
          <a:solidFill>
            <a:schemeClr val="bg1"/>
          </a:solidFill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554F41-B6AC-5343-9511-63C717662448}"/>
                    </a:ext>
                  </a:extLst>
                </p14:cNvPr>
                <p14:cNvContentPartPr/>
                <p14:nvPr/>
              </p14:nvContentPartPr>
              <p14:xfrm>
                <a:off x="7770178" y="2130372"/>
                <a:ext cx="360" cy="203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554F41-B6AC-5343-9511-63C7176624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61538" y="2121732"/>
                  <a:ext cx="18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92CA712-0E37-3546-8359-D6F16D37F9BB}"/>
                    </a:ext>
                  </a:extLst>
                </p14:cNvPr>
                <p14:cNvContentPartPr/>
                <p14:nvPr/>
              </p14:nvContentPartPr>
              <p14:xfrm>
                <a:off x="7721218" y="2094372"/>
                <a:ext cx="115920" cy="594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92CA712-0E37-3546-8359-D6F16D37F9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2578" y="2085372"/>
                  <a:ext cx="13356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C7F0A62-B9EE-AC42-980F-8E56867C554E}"/>
                  </a:ext>
                </a:extLst>
              </p14:cNvPr>
              <p14:cNvContentPartPr/>
              <p14:nvPr/>
            </p14:nvContentPartPr>
            <p14:xfrm>
              <a:off x="1856210" y="2105754"/>
              <a:ext cx="300600" cy="2797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C7F0A62-B9EE-AC42-980F-8E56867C554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02210" y="1997754"/>
                <a:ext cx="408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D24F085-BB6C-D046-947E-EA02695E1647}"/>
                  </a:ext>
                </a:extLst>
              </p14:cNvPr>
              <p14:cNvContentPartPr/>
              <p14:nvPr/>
            </p14:nvContentPartPr>
            <p14:xfrm>
              <a:off x="1826090" y="547837"/>
              <a:ext cx="5923080" cy="4014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D24F085-BB6C-D046-947E-EA02695E164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72090" y="440197"/>
                <a:ext cx="603072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66D236D-DD49-A241-8ABD-FCAA5B9532C1}"/>
                  </a:ext>
                </a:extLst>
              </p14:cNvPr>
              <p14:cNvContentPartPr/>
              <p14:nvPr/>
            </p14:nvContentPartPr>
            <p14:xfrm>
              <a:off x="2320738" y="2059186"/>
              <a:ext cx="5334840" cy="3751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66D236D-DD49-A241-8ABD-FCAA5B9532C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67098" y="1951186"/>
                <a:ext cx="5442480" cy="590760"/>
              </a:xfrm>
              <a:prstGeom prst="rect">
                <a:avLst/>
              </a:prstGeom>
            </p:spPr>
          </p:pic>
        </mc:Fallback>
      </mc:AlternateContent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05BD1F5-CE14-6544-94BB-00ADD239E100}"/>
              </a:ext>
            </a:extLst>
          </p:cNvPr>
          <p:cNvCxnSpPr/>
          <p:nvPr/>
        </p:nvCxnSpPr>
        <p:spPr>
          <a:xfrm>
            <a:off x="1356840" y="3270157"/>
            <a:ext cx="7526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3522FE9B-93C6-A446-A3DD-8822E66DD8BE}"/>
              </a:ext>
            </a:extLst>
          </p:cNvPr>
          <p:cNvSpPr txBox="1"/>
          <p:nvPr/>
        </p:nvSpPr>
        <p:spPr>
          <a:xfrm>
            <a:off x="1638928" y="3298685"/>
            <a:ext cx="28062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Get Random Sample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1B531A56-FE25-BD49-9655-1131FBE0B787}"/>
              </a:ext>
            </a:extLst>
          </p:cNvPr>
          <p:cNvGrpSpPr/>
          <p:nvPr/>
        </p:nvGrpSpPr>
        <p:grpSpPr>
          <a:xfrm>
            <a:off x="1759797" y="3749947"/>
            <a:ext cx="5935651" cy="525516"/>
            <a:chOff x="2028497" y="1376856"/>
            <a:chExt cx="5935651" cy="525516"/>
          </a:xfrm>
          <a:solidFill>
            <a:schemeClr val="bg1"/>
          </a:solidFill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350C9A1-76DB-4F44-9609-06597118F67F}"/>
                </a:ext>
              </a:extLst>
            </p:cNvPr>
            <p:cNvSpPr/>
            <p:nvPr/>
          </p:nvSpPr>
          <p:spPr>
            <a:xfrm>
              <a:off x="2028497" y="1387366"/>
              <a:ext cx="5935651" cy="515006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66126A7-0B7E-B04F-BAEE-32240CC3A701}"/>
                </a:ext>
              </a:extLst>
            </p:cNvPr>
            <p:cNvGrpSpPr/>
            <p:nvPr/>
          </p:nvGrpSpPr>
          <p:grpSpPr>
            <a:xfrm>
              <a:off x="2459421" y="1376856"/>
              <a:ext cx="5128212" cy="525516"/>
              <a:chOff x="2459421" y="1376856"/>
              <a:chExt cx="5128212" cy="525516"/>
            </a:xfrm>
            <a:grpFill/>
          </p:grpSpPr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3877BD73-99B6-C140-AA59-BC42E59D9D24}"/>
                  </a:ext>
                </a:extLst>
              </p:cNvPr>
              <p:cNvCxnSpPr/>
              <p:nvPr/>
            </p:nvCxnSpPr>
            <p:spPr>
              <a:xfrm>
                <a:off x="2459421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6EF2E7E-98BF-7D41-A5A0-1CBB3F876973}"/>
                  </a:ext>
                </a:extLst>
              </p:cNvPr>
              <p:cNvCxnSpPr/>
              <p:nvPr/>
            </p:nvCxnSpPr>
            <p:spPr>
              <a:xfrm>
                <a:off x="287457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F6C3A48-CA0E-A74A-B649-DD4873606B96}"/>
                  </a:ext>
                </a:extLst>
              </p:cNvPr>
              <p:cNvCxnSpPr/>
              <p:nvPr/>
            </p:nvCxnSpPr>
            <p:spPr>
              <a:xfrm>
                <a:off x="331075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84F118-BDC8-1D46-B981-6E36F96678C7}"/>
                  </a:ext>
                </a:extLst>
              </p:cNvPr>
              <p:cNvCxnSpPr/>
              <p:nvPr/>
            </p:nvCxnSpPr>
            <p:spPr>
              <a:xfrm>
                <a:off x="3873062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88EAAA8A-439D-E54E-B009-DAB7C77D8AE6}"/>
                  </a:ext>
                </a:extLst>
              </p:cNvPr>
              <p:cNvCxnSpPr/>
              <p:nvPr/>
            </p:nvCxnSpPr>
            <p:spPr>
              <a:xfrm>
                <a:off x="4466897" y="137685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17E97BDA-76D4-0947-A14F-1A3EC883D04A}"/>
                  </a:ext>
                </a:extLst>
              </p:cNvPr>
              <p:cNvCxnSpPr/>
              <p:nvPr/>
            </p:nvCxnSpPr>
            <p:spPr>
              <a:xfrm>
                <a:off x="5007343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A056011-7A8C-EA45-AC42-E785FDFF7D3E}"/>
                  </a:ext>
                </a:extLst>
              </p:cNvPr>
              <p:cNvCxnSpPr/>
              <p:nvPr/>
            </p:nvCxnSpPr>
            <p:spPr>
              <a:xfrm>
                <a:off x="7587633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767DE666-8676-7345-8F9C-1E83CB3AC404}"/>
                  </a:ext>
                </a:extLst>
              </p:cNvPr>
              <p:cNvCxnSpPr/>
              <p:nvPr/>
            </p:nvCxnSpPr>
            <p:spPr>
              <a:xfrm>
                <a:off x="7204006" y="137685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AD403C2-1754-D647-8B26-BB05448DCB94}"/>
                  </a:ext>
                </a:extLst>
              </p14:cNvPr>
              <p14:cNvContentPartPr/>
              <p14:nvPr/>
            </p14:nvContentPartPr>
            <p14:xfrm>
              <a:off x="1983360" y="4364104"/>
              <a:ext cx="48960" cy="230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AD403C2-1754-D647-8B26-BB05448DCB9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65849" y="4346104"/>
                <a:ext cx="843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00958A8-4F3E-B44A-9AFE-19B6A7827BA5}"/>
                  </a:ext>
                </a:extLst>
              </p14:cNvPr>
              <p14:cNvContentPartPr/>
              <p14:nvPr/>
            </p14:nvContentPartPr>
            <p14:xfrm>
              <a:off x="7076280" y="4323784"/>
              <a:ext cx="119160" cy="2152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00958A8-4F3E-B44A-9AFE-19B6A7827BA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58640" y="4305784"/>
                <a:ext cx="15480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8D45810-71DF-8744-B2AB-F20766AAC387}"/>
              </a:ext>
            </a:extLst>
          </p:cNvPr>
          <p:cNvGrpSpPr/>
          <p:nvPr/>
        </p:nvGrpSpPr>
        <p:grpSpPr>
          <a:xfrm>
            <a:off x="1983360" y="4356904"/>
            <a:ext cx="5151960" cy="249375"/>
            <a:chOff x="2243653" y="5853480"/>
            <a:chExt cx="51519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C400C8-877F-A044-9127-23032E70C286}"/>
                    </a:ext>
                  </a:extLst>
                </p14:cNvPr>
                <p14:cNvContentPartPr/>
                <p14:nvPr/>
              </p14:nvContentPartPr>
              <p14:xfrm>
                <a:off x="3036013" y="5853480"/>
                <a:ext cx="135720" cy="235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C400C8-877F-A044-9127-23032E70C2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18373" y="5835342"/>
                  <a:ext cx="171360" cy="272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1BF981-B176-A842-85E8-CF4CF2C3FC36}"/>
                    </a:ext>
                  </a:extLst>
                </p14:cNvPr>
                <p14:cNvContentPartPr/>
                <p14:nvPr/>
              </p14:nvContentPartPr>
              <p14:xfrm>
                <a:off x="4166413" y="5879400"/>
                <a:ext cx="200520" cy="171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1BF981-B176-A842-85E8-CF4CF2C3FC3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48773" y="5860895"/>
                  <a:ext cx="236160" cy="208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3CCE597-9D69-1A46-A644-8D1A74C2F731}"/>
                    </a:ext>
                  </a:extLst>
                </p14:cNvPr>
                <p14:cNvContentPartPr/>
                <p14:nvPr/>
              </p14:nvContentPartPr>
              <p14:xfrm>
                <a:off x="2243653" y="6056520"/>
                <a:ext cx="5151960" cy="53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3CCE597-9D69-1A46-A644-8D1A74C2F73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225653" y="6038020"/>
                  <a:ext cx="5187600" cy="899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62573AF-621B-DF41-9F83-180F3EA2D772}"/>
                  </a:ext>
                </a:extLst>
              </p14:cNvPr>
              <p14:cNvContentPartPr/>
              <p14:nvPr/>
            </p14:nvContentPartPr>
            <p14:xfrm>
              <a:off x="3852480" y="4368424"/>
              <a:ext cx="102240" cy="727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62573AF-621B-DF41-9F83-180F3EA2D77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34480" y="4350424"/>
                <a:ext cx="137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2B5270F-CEB9-9A4E-A602-5F104E8B0830}"/>
                  </a:ext>
                </a:extLst>
              </p14:cNvPr>
              <p14:cNvContentPartPr/>
              <p14:nvPr/>
            </p14:nvContentPartPr>
            <p14:xfrm>
              <a:off x="1825320" y="3890344"/>
              <a:ext cx="320040" cy="2887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2B5270F-CEB9-9A4E-A602-5F104E8B083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71680" y="3782704"/>
                <a:ext cx="42768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8EF40CA-35F7-FC4B-ADDC-0CD79E38D12E}"/>
                  </a:ext>
                </a:extLst>
              </p14:cNvPr>
              <p14:cNvContentPartPr/>
              <p14:nvPr/>
            </p14:nvContentPartPr>
            <p14:xfrm>
              <a:off x="2645760" y="3881344"/>
              <a:ext cx="366840" cy="2862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8EF40CA-35F7-FC4B-ADDC-0CD79E38D12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592120" y="3773704"/>
                <a:ext cx="47448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17D4CDC-743D-2C45-87EF-FED0350E98EE}"/>
                  </a:ext>
                </a:extLst>
              </p14:cNvPr>
              <p14:cNvContentPartPr/>
              <p14:nvPr/>
            </p14:nvContentPartPr>
            <p14:xfrm>
              <a:off x="3639360" y="3881344"/>
              <a:ext cx="512280" cy="2818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17D4CDC-743D-2C45-87EF-FED0350E98E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85720" y="3773344"/>
                <a:ext cx="6199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1900842-545B-7748-AB15-DF2989A7F9A4}"/>
                  </a:ext>
                </a:extLst>
              </p14:cNvPr>
              <p14:cNvContentPartPr/>
              <p14:nvPr/>
            </p14:nvContentPartPr>
            <p14:xfrm>
              <a:off x="7002840" y="3875584"/>
              <a:ext cx="253080" cy="28440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1900842-545B-7748-AB15-DF2989A7F9A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948840" y="3767944"/>
                <a:ext cx="360720" cy="50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82E9966-544C-D64C-B2D8-A63C143E0490}"/>
              </a:ext>
            </a:extLst>
          </p:cNvPr>
          <p:cNvGrpSpPr/>
          <p:nvPr/>
        </p:nvGrpSpPr>
        <p:grpSpPr>
          <a:xfrm>
            <a:off x="3229221" y="5092093"/>
            <a:ext cx="2016906" cy="515006"/>
            <a:chOff x="2028497" y="1387366"/>
            <a:chExt cx="5935651" cy="515006"/>
          </a:xfrm>
          <a:solidFill>
            <a:schemeClr val="bg1"/>
          </a:solidFill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F6BDF66C-CBA4-5D4F-8A0C-2EFFB2AB0847}"/>
                </a:ext>
              </a:extLst>
            </p:cNvPr>
            <p:cNvSpPr/>
            <p:nvPr/>
          </p:nvSpPr>
          <p:spPr>
            <a:xfrm>
              <a:off x="2028497" y="1387366"/>
              <a:ext cx="5935651" cy="515006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EFDB7F6F-293E-5440-96FD-034463E1927F}"/>
                </a:ext>
              </a:extLst>
            </p:cNvPr>
            <p:cNvGrpSpPr/>
            <p:nvPr/>
          </p:nvGrpSpPr>
          <p:grpSpPr>
            <a:xfrm>
              <a:off x="3069658" y="1387366"/>
              <a:ext cx="3382641" cy="515006"/>
              <a:chOff x="3069658" y="1387366"/>
              <a:chExt cx="3382641" cy="515006"/>
            </a:xfrm>
            <a:grpFill/>
          </p:grpSpPr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4FABAA8F-0E64-8445-9C5D-724442635577}"/>
                  </a:ext>
                </a:extLst>
              </p:cNvPr>
              <p:cNvCxnSpPr/>
              <p:nvPr/>
            </p:nvCxnSpPr>
            <p:spPr>
              <a:xfrm>
                <a:off x="306965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D703C684-9D77-F942-B2AB-CB4BDBE66A60}"/>
                  </a:ext>
                </a:extLst>
              </p:cNvPr>
              <p:cNvCxnSpPr/>
              <p:nvPr/>
            </p:nvCxnSpPr>
            <p:spPr>
              <a:xfrm>
                <a:off x="4675748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BF9E36D-709F-CE43-ACEB-F17E0F7F43C4}"/>
                  </a:ext>
                </a:extLst>
              </p:cNvPr>
              <p:cNvCxnSpPr/>
              <p:nvPr/>
            </p:nvCxnSpPr>
            <p:spPr>
              <a:xfrm>
                <a:off x="6452299" y="1387366"/>
                <a:ext cx="0" cy="51500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D2493F5-FDBD-4841-B166-2852A5C3C9FA}"/>
                  </a:ext>
                </a:extLst>
              </p14:cNvPr>
              <p14:cNvContentPartPr/>
              <p14:nvPr/>
            </p14:nvContentPartPr>
            <p14:xfrm>
              <a:off x="4106640" y="4670307"/>
              <a:ext cx="579600" cy="281394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D2493F5-FDBD-4841-B166-2852A5C3C9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1000" y="4634323"/>
                <a:ext cx="651240" cy="353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6D47D3E-775C-DD48-8954-0B8B917C7667}"/>
                  </a:ext>
                </a:extLst>
              </p14:cNvPr>
              <p14:cNvContentPartPr/>
              <p14:nvPr/>
            </p14:nvContentPartPr>
            <p14:xfrm>
              <a:off x="3291774" y="5228904"/>
              <a:ext cx="1895400" cy="3139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6D47D3E-775C-DD48-8954-0B8B917C766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38134" y="5120904"/>
                <a:ext cx="2003040" cy="529560"/>
              </a:xfrm>
              <a:prstGeom prst="rect">
                <a:avLst/>
              </a:prstGeom>
            </p:spPr>
          </p:pic>
        </mc:Fallback>
      </mc:AlternateContent>
      <p:sp>
        <p:nvSpPr>
          <p:cNvPr id="221" name="Rectangle 220">
            <a:extLst>
              <a:ext uri="{FF2B5EF4-FFF2-40B4-BE49-F238E27FC236}">
                <a16:creationId xmlns:a16="http://schemas.microsoft.com/office/drawing/2014/main" id="{007DB4EC-24C2-714D-9610-0B8F79A5A2A3}"/>
              </a:ext>
            </a:extLst>
          </p:cNvPr>
          <p:cNvSpPr/>
          <p:nvPr/>
        </p:nvSpPr>
        <p:spPr>
          <a:xfrm>
            <a:off x="4761809" y="4614638"/>
            <a:ext cx="716235" cy="37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85133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4119820" y="106901"/>
            <a:ext cx="28062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Step2: Define </a:t>
            </a:r>
            <a:r>
              <a:rPr lang="en-US" u="sng" dirty="0"/>
              <a:t>Actor Model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CDBF18-8FCD-DC4B-8EC4-76AA93BB39A2}"/>
              </a:ext>
            </a:extLst>
          </p:cNvPr>
          <p:cNvGrpSpPr/>
          <p:nvPr/>
        </p:nvGrpSpPr>
        <p:grpSpPr>
          <a:xfrm>
            <a:off x="2020088" y="612327"/>
            <a:ext cx="6335147" cy="1968765"/>
            <a:chOff x="2020088" y="612327"/>
            <a:chExt cx="6335147" cy="1968765"/>
          </a:xfrm>
        </p:grpSpPr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3981D4B1-70AD-3848-8192-188A764B8200}"/>
                </a:ext>
              </a:extLst>
            </p:cNvPr>
            <p:cNvSpPr/>
            <p:nvPr/>
          </p:nvSpPr>
          <p:spPr>
            <a:xfrm>
              <a:off x="2927807" y="2317651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4082634B-F3D7-C64B-B0A7-369E61491942}"/>
                </a:ext>
              </a:extLst>
            </p:cNvPr>
            <p:cNvSpPr/>
            <p:nvPr/>
          </p:nvSpPr>
          <p:spPr>
            <a:xfrm>
              <a:off x="3831729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8C8A525-7095-2148-8A56-EF03A107B693}"/>
                </a:ext>
              </a:extLst>
            </p:cNvPr>
            <p:cNvSpPr/>
            <p:nvPr/>
          </p:nvSpPr>
          <p:spPr>
            <a:xfrm>
              <a:off x="4690336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7B206D2-CED9-784D-A141-2B33552DB912}"/>
                </a:ext>
              </a:extLst>
            </p:cNvPr>
            <p:cNvSpPr/>
            <p:nvPr/>
          </p:nvSpPr>
          <p:spPr>
            <a:xfrm>
              <a:off x="6606909" y="2296824"/>
              <a:ext cx="174832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Output (Q  Values)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7F916243-182C-E94B-8EC5-57675093C105}"/>
                </a:ext>
              </a:extLst>
            </p:cNvPr>
            <p:cNvSpPr/>
            <p:nvPr/>
          </p:nvSpPr>
          <p:spPr>
            <a:xfrm>
              <a:off x="5593751" y="229816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CB9CD1F-1995-5743-BDE1-935B1A97B816}"/>
                </a:ext>
              </a:extLst>
            </p:cNvPr>
            <p:cNvSpPr/>
            <p:nvPr/>
          </p:nvSpPr>
          <p:spPr>
            <a:xfrm>
              <a:off x="2020088" y="1188311"/>
              <a:ext cx="1130790" cy="561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93FDCB6-4A3C-9546-8460-60EAE7F72A3B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2141CC-AD83-3140-845B-D6707860A057}"/>
                </a:ext>
              </a:extLst>
            </p:cNvPr>
            <p:cNvGrpSpPr/>
            <p:nvPr/>
          </p:nvGrpSpPr>
          <p:grpSpPr>
            <a:xfrm>
              <a:off x="3158067" y="612327"/>
              <a:ext cx="203200" cy="1529739"/>
              <a:chOff x="3784601" y="1396874"/>
              <a:chExt cx="203200" cy="152973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3C16B26-92E1-DD44-B385-C9BA75594836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6067928-E592-9C4D-BEAB-23DEE77FA85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E4B917A-4EB9-414F-B407-71CB00443E5B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F9A654C6-8DBF-DB41-A37A-6ED41B203E2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4525EEA-520E-C04C-AA48-8CFA2CBC85F4}"/>
                  </a:ext>
                </a:extLst>
              </p:cNvPr>
              <p:cNvGrpSpPr/>
              <p:nvPr/>
            </p:nvGrpSpPr>
            <p:grpSpPr>
              <a:xfrm>
                <a:off x="3878893" y="2425107"/>
                <a:ext cx="6120" cy="249840"/>
                <a:chOff x="3878893" y="2425107"/>
                <a:chExt cx="6120" cy="249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">
                  <p14:nvContentPartPr>
                    <p14:cNvPr id="4" name="Ink 3">
                      <a:extLst>
                        <a:ext uri="{FF2B5EF4-FFF2-40B4-BE49-F238E27FC236}">
                          <a16:creationId xmlns:a16="http://schemas.microsoft.com/office/drawing/2014/main" id="{25520397-E988-4B4C-B9C3-999985E937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4" name="Ink 3">
                      <a:extLst>
                        <a:ext uri="{FF2B5EF4-FFF2-40B4-BE49-F238E27FC236}">
                          <a16:creationId xmlns:a16="http://schemas.microsoft.com/office/drawing/2014/main" id="{25520397-E988-4B4C-B9C3-999985E937BD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5" name="Ink 4">
                      <a:extLst>
                        <a:ext uri="{FF2B5EF4-FFF2-40B4-BE49-F238E27FC236}">
                          <a16:creationId xmlns:a16="http://schemas.microsoft.com/office/drawing/2014/main" id="{B94E61D1-A4CB-9347-AD69-D587939148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5" name="Ink 4">
                      <a:extLst>
                        <a:ext uri="{FF2B5EF4-FFF2-40B4-BE49-F238E27FC236}">
                          <a16:creationId xmlns:a16="http://schemas.microsoft.com/office/drawing/2014/main" id="{B94E61D1-A4CB-9347-AD69-D58793914840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">
                  <p14:nvContentPartPr>
                    <p14:cNvPr id="6" name="Ink 5">
                      <a:extLst>
                        <a:ext uri="{FF2B5EF4-FFF2-40B4-BE49-F238E27FC236}">
                          <a16:creationId xmlns:a16="http://schemas.microsoft.com/office/drawing/2014/main" id="{1D22466F-2596-E046-98B6-18440E6BBA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6" name="Ink 5">
                      <a:extLst>
                        <a:ext uri="{FF2B5EF4-FFF2-40B4-BE49-F238E27FC236}">
                          <a16:creationId xmlns:a16="http://schemas.microsoft.com/office/drawing/2014/main" id="{1D22466F-2596-E046-98B6-18440E6BBA4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94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DEE28AD-DEB3-1044-9DD7-CE7D525819D2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A5C2F85-0928-C34A-963C-8215CB63210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1DF56F38-09AC-0149-936D-EB7FE44EAD23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A7412229-5110-7543-B830-B45898C2074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1F91770-B907-6547-A08F-6A0EFD5C314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E9FAE303-35AA-9647-82C9-C0CC4F1F27BE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E9FAE303-35AA-9647-82C9-C0CC4F1F27B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6A8DE19-C4F4-614B-B917-5FEAFB4C6BD7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6A8DE19-C4F4-614B-B917-5FEAFB4C6BD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A4247260-E846-334C-AA80-371E93180A4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A4247260-E846-334C-AA80-371E93180A4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194C789-0351-F146-AE1C-4167E14883E8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F3477B8-FECF-1D4E-9874-F68F253C513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63C6BBD-D2F6-1049-A863-DDE285AF7C0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0B74CD0-441B-9045-A956-A065FA355A8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BD0DB1C8-0A06-8C47-BD64-FBDAC2D8CAC8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0ACA7241-A970-6743-9389-7E07DAB2B2F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0ACA7241-A970-6743-9389-7E07DAB2B2F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AF467ED0-8D85-094A-AE50-D45704C14808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AF467ED0-8D85-094A-AE50-D45704C1480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470A6E34-2353-174C-9451-AEF9197877F1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470A6E34-2353-174C-9451-AEF9197877F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B9A76EA-EEA8-BC45-B7DC-C096FB06C5AA}"/>
                </a:ext>
              </a:extLst>
            </p:cNvPr>
            <p:cNvSpPr/>
            <p:nvPr/>
          </p:nvSpPr>
          <p:spPr>
            <a:xfrm>
              <a:off x="3965663" y="2132773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04F43F6-1C77-8D41-8626-3B5EBB7C16BF}"/>
                </a:ext>
              </a:extLst>
            </p:cNvPr>
            <p:cNvSpPr/>
            <p:nvPr/>
          </p:nvSpPr>
          <p:spPr>
            <a:xfrm>
              <a:off x="4770351" y="2161990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BCFD3BB-AF66-3240-8B3F-7055669FFD71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64E4D240-2061-C647-8D22-B4F3C168F4B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2767856-EC1A-E441-8C3A-2F6F145B3B8D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8764E6FA-6E9B-C842-97AF-7007284517B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75EBFEC-326C-F942-9F89-44F422ABAE8E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733BDDE7-79BA-034D-BEC5-D8ECCF935AA7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733BDDE7-79BA-034D-BEC5-D8ECCF935AA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1B15857-15B8-4849-8498-74E2329A35E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1B15857-15B8-4849-8498-74E2329A35E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5B8237C0-4F03-D541-9BD4-1D4FC32B11C6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5B8237C0-4F03-D541-9BD4-1D4FC32B11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91ED24-8AF2-2D4E-A6FC-709B28F12267}"/>
                </a:ext>
              </a:extLst>
            </p:cNvPr>
            <p:cNvGrpSpPr/>
            <p:nvPr/>
          </p:nvGrpSpPr>
          <p:grpSpPr>
            <a:xfrm>
              <a:off x="3356039" y="66928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98CBDCCB-ED89-DA4A-981A-76DF34C1E5CA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98CBDCCB-ED89-DA4A-981A-76DF34C1E5C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A5F7710C-D577-E741-89D9-80115294BF17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A5F7710C-D577-E741-89D9-80115294BF1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C4E707B3-6F49-C746-A5DD-25079CF409D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C4E707B3-6F49-C746-A5DD-25079CF409D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B72E15D-8D1A-B740-96E2-F2C62D47443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B72E15D-8D1A-B740-96E2-F2C62D474432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1FD3BDED-4EAB-6742-93C0-2CCEEF7D8727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1FD3BDED-4EAB-6742-93C0-2CCEEF7D872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4A3A2BD-8EFE-DC4B-8350-7BC5EC7AFB44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4A3A2BD-8EFE-DC4B-8350-7BC5EC7AFB4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D29CCF2-D46D-CB4C-9300-AC4DF749A331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D29CCF2-D46D-CB4C-9300-AC4DF749A33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69CD3B8-3A72-0946-B113-6B1340E2123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69CD3B8-3A72-0946-B113-6B1340E2123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9C54A84C-30D2-C041-9199-CC9E1F7FBC49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9C54A84C-30D2-C041-9199-CC9E1F7FBC49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339714A-FB1C-3642-816C-EA5E8181D2C0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339714A-FB1C-3642-816C-EA5E8181D2C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080AA76E-4CAA-8B46-AF2A-9F0E0C9DBB66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080AA76E-4CAA-8B46-AF2A-9F0E0C9DBB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8F56478-FD37-2046-9EBB-CE8455D9005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7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24C060A3-528D-A344-9FEC-0ED242D6A5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24C060A3-528D-A344-9FEC-0ED242D6A54B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E2A45FC2-4B62-E74B-A72A-161B622749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E2A45FC2-4B62-E74B-A72A-161B6227499C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1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332E6B3D-6212-5C4F-AEFD-791D4FBFFA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332E6B3D-6212-5C4F-AEFD-791D4FBFFAF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53420A1-972C-0547-A0EF-3836EB477FA4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53420A1-972C-0547-A0EF-3836EB477FA4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32E4AF3-CD50-0D47-9276-D91EAAB7F02D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32E4AF3-CD50-0D47-9276-D91EAAB7F02D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35B9630-EFDB-0C43-969F-3CF92650943D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ADCEBDD2-C7EC-D443-AE7A-B1704192DF0D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ADCEBDD2-C7EC-D443-AE7A-B1704192DF0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B263182-B6A3-6B48-950A-A564DAC01CA8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B263182-B6A3-6B48-950A-A564DAC01CA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B62B9BFD-B142-6A42-88B0-8E011E2992FD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B62B9BFD-B142-6A42-88B0-8E011E2992F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920F8DA5-0F5C-E84E-B210-7570594072F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920F8DA5-0F5C-E84E-B210-7570594072F2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78698432-0CCF-C947-9043-2859059A648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78698432-0CCF-C947-9043-2859059A648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4BC032C5-D1DB-BF45-A756-5CF70357F58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4BC032C5-D1DB-BF45-A756-5CF70357F583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F432306-3BDF-354B-844D-D580DBBE6412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F432306-3BDF-354B-844D-D580DBBE641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9A2FE521-8F81-ED48-BB8E-E4BEB79D2676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9A2FE521-8F81-ED48-BB8E-E4BEB79D2676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E0382C90-BB15-8C45-803E-2BDD6C552B08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E0382C90-BB15-8C45-803E-2BDD6C552B0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13027E7F-4156-B14B-A7FE-E69F18BFEC0E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13027E7F-4156-B14B-A7FE-E69F18BFEC0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093E1242-5744-1340-98DA-D9149FF2E118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093E1242-5744-1340-98DA-D9149FF2E11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182C3DFB-FBBF-754A-A81A-26558BB4E68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8">
                  <p14:nvContentPartPr>
                    <p14:cNvPr id="223" name="Ink 222">
                      <a:extLst>
                        <a:ext uri="{FF2B5EF4-FFF2-40B4-BE49-F238E27FC236}">
                          <a16:creationId xmlns:a16="http://schemas.microsoft.com/office/drawing/2014/main" id="{C06F7611-F281-C04E-9B04-DF1DAA181F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23" name="Ink 222">
                      <a:extLst>
                        <a:ext uri="{FF2B5EF4-FFF2-40B4-BE49-F238E27FC236}">
                          <a16:creationId xmlns:a16="http://schemas.microsoft.com/office/drawing/2014/main" id="{C06F7611-F281-C04E-9B04-DF1DAA181FEE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9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B298B951-9B1C-6D48-A8AB-99EA37687A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B298B951-9B1C-6D48-A8AB-99EA37687A31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0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E5D1DBC8-FE85-AF4B-ABC6-E86E92C54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E5D1DBC8-FE85-AF4B-ABC6-E86E92C54B41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D5532A64-4974-CB48-A5D1-0061F3481D0F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5532A64-4974-CB48-A5D1-0061F3481D0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C8E32BE9-F3E3-7B47-81E4-C66F9492E018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C8E32BE9-F3E3-7B47-81E4-C66F9492E01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D4C7EF2E-CDE7-F446-9FF1-138016CF2546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EC064796-8CD9-B641-9BF6-E6B34A191A1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EC064796-8CD9-B641-9BF6-E6B34A191A1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6746290D-A2D6-D549-983D-9F8696156141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6746290D-A2D6-D549-983D-9F869615614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1D03F486-4381-C946-863C-2683D280B6B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1D03F486-4381-C946-863C-2683D280B6B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68756E79-37A2-DA47-BF18-D2051729B7A9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68756E79-37A2-DA47-BF18-D2051729B7A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4EF742C4-1C0B-8D4F-9D67-B320D82A63AE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4EF742C4-1C0B-8D4F-9D67-B320D82A63A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CC91FB34-B996-E049-B55D-ADBE23529B4D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CC91FB34-B996-E049-B55D-ADBE23529B4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A6071A23-C6BE-7546-A158-D622E1FC1609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A6071A23-C6BE-7546-A158-D622E1FC160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3321A77-A373-9F43-8871-EC7D0665A9B5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3321A77-A373-9F43-8871-EC7D0665A9B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581D404F-F405-9A45-A079-5FA1AFC0395F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81D404F-F405-9A45-A079-5FA1AFC0395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2517DB29-DDF9-1A4B-871D-3E3FEC453624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2517DB29-DDF9-1A4B-871D-3E3FEC45362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A55DA615-7A60-DA40-BD84-3CC3274FAA88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A55DA615-7A60-DA40-BD84-3CC3274FAA8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907F302-1E96-A84A-9B3F-FE942BBB0EA6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241" name="Ink 240">
                      <a:extLst>
                        <a:ext uri="{FF2B5EF4-FFF2-40B4-BE49-F238E27FC236}">
                          <a16:creationId xmlns:a16="http://schemas.microsoft.com/office/drawing/2014/main" id="{E0E016E9-EB0E-3D43-A71B-AB2D78810D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41" name="Ink 240">
                      <a:extLst>
                        <a:ext uri="{FF2B5EF4-FFF2-40B4-BE49-F238E27FC236}">
                          <a16:creationId xmlns:a16="http://schemas.microsoft.com/office/drawing/2014/main" id="{E0E016E9-EB0E-3D43-A71B-AB2D78810DD4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242" name="Ink 241">
                      <a:extLst>
                        <a:ext uri="{FF2B5EF4-FFF2-40B4-BE49-F238E27FC236}">
                          <a16:creationId xmlns:a16="http://schemas.microsoft.com/office/drawing/2014/main" id="{6FBA4E86-2D94-CA42-8E94-DAEB250897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42" name="Ink 241">
                      <a:extLst>
                        <a:ext uri="{FF2B5EF4-FFF2-40B4-BE49-F238E27FC236}">
                          <a16:creationId xmlns:a16="http://schemas.microsoft.com/office/drawing/2014/main" id="{6FBA4E86-2D94-CA42-8E94-DAEB250897DA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243" name="Ink 242">
                      <a:extLst>
                        <a:ext uri="{FF2B5EF4-FFF2-40B4-BE49-F238E27FC236}">
                          <a16:creationId xmlns:a16="http://schemas.microsoft.com/office/drawing/2014/main" id="{B4B77756-A133-FA4B-899E-43E3D80F1C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43" name="Ink 242">
                      <a:extLst>
                        <a:ext uri="{FF2B5EF4-FFF2-40B4-BE49-F238E27FC236}">
                          <a16:creationId xmlns:a16="http://schemas.microsoft.com/office/drawing/2014/main" id="{B4B77756-A133-FA4B-899E-43E3D80F1C0F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A66E62B6-CF4A-6B4F-9027-5BE678B02153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A66E62B6-CF4A-6B4F-9027-5BE678B0215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6DEC40F4-02F9-9D4F-A81A-A0CACE1DDBF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6DEC40F4-02F9-9D4F-A81A-A0CACE1DDBF5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AF68740-8B80-A343-97FC-E898E9515A21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FC78C11-40E1-7E4B-8918-5E4DB43387D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E549821E-C2FC-414E-850C-71D13CB04AF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36F36A3B-7AC0-0A40-AA86-91405596B2E8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CC0572E1-FA56-5842-9EC7-6140A37C6DDE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AA1F33B4-DDEC-5644-9945-3AAC97AC3C9C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AA1F33B4-DDEC-5644-9945-3AAC97AC3C9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0DAD9065-E8D2-254B-B054-4AAFA8B4E874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0DAD9065-E8D2-254B-B054-4AAFA8B4E87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E9D4982B-AE63-3349-8840-D50E7088FC55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E9D4982B-AE63-3349-8840-D50E7088FC5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06556A8A-30D1-FE4E-893D-D19ED34996A2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B731C328-7BBE-1B46-A569-81B629ADFF85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B731C328-7BBE-1B46-A569-81B629ADFF85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5AB39B7-7864-1941-8336-F78D621B5096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5AB39B7-7864-1941-8336-F78D621B5096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D9275FD2-4BDB-0C43-9F38-478786329163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D9275FD2-4BDB-0C43-9F38-47878632916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821CADA0-5E84-9B46-8DB8-2B62BDA21D3D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821CADA0-5E84-9B46-8DB8-2B62BDA21D3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E648DD16-52C3-9C41-A496-552486F45012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E648DD16-52C3-9C41-A496-552486F4501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ACA5364-C797-2942-B59E-668808640CF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ACA5364-C797-2942-B59E-668808640CF3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D6BCC3CC-204E-FD4B-8D76-718378873F8F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D6BCC3CC-204E-FD4B-8D76-718378873F8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0981CFD7-A64A-5047-9B9D-464F135C21B9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0981CFD7-A64A-5047-9B9D-464F135C21B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629E3F2-40F6-5348-97D6-5768399F67C1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629E3F2-40F6-5348-97D6-5768399F67C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D756CD05-2963-E54A-89D6-03D56922044B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D756CD05-2963-E54A-89D6-03D56922044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51337452-4F1E-9D44-A554-D2FA34270A19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51337452-4F1E-9D44-A554-D2FA34270A1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699CC6ED-7E4B-0047-8360-D41DF1904043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3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D2AE3350-0C51-6548-882F-3C568B4F51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D2AE3350-0C51-6548-882F-3C568B4F519F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4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94A0A1B5-CF33-6E4F-8A29-FDB6E1E8A9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94A0A1B5-CF33-6E4F-8A29-FDB6E1E8A95C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5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0AD93308-F244-9544-8F8B-91A9DCDF01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0AD93308-F244-9544-8F8B-91A9DCDF0170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7D73205F-82C9-624A-AEB3-933E4FD1E6EF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7D73205F-82C9-624A-AEB3-933E4FD1E6EF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F56426B-4C1F-3542-823A-933DB4C6D3A0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8F56426B-4C1F-3542-823A-933DB4C6D3A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2535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roup 511">
            <a:extLst>
              <a:ext uri="{FF2B5EF4-FFF2-40B4-BE49-F238E27FC236}">
                <a16:creationId xmlns:a16="http://schemas.microsoft.com/office/drawing/2014/main" id="{F2B146E8-0AA9-FC4A-9319-9641F0038A4D}"/>
              </a:ext>
            </a:extLst>
          </p:cNvPr>
          <p:cNvGrpSpPr/>
          <p:nvPr/>
        </p:nvGrpSpPr>
        <p:grpSpPr>
          <a:xfrm>
            <a:off x="1713564" y="443142"/>
            <a:ext cx="6866938" cy="4967859"/>
            <a:chOff x="1630378" y="269477"/>
            <a:chExt cx="6866938" cy="4967859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C5B12C4E-218F-D042-9AEB-BB495210276A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F483BC2C-DF47-7448-9254-BB2ABA262E36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21C65E62-674A-C944-8020-63A555AAB30B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9B26AF30-6EE0-FB40-8548-45BAF30CE410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B4761C1E-7A5B-5D43-BCD2-AF8106857379}"/>
                </a:ext>
              </a:extLst>
            </p:cNvPr>
            <p:cNvSpPr/>
            <p:nvPr/>
          </p:nvSpPr>
          <p:spPr>
            <a:xfrm>
              <a:off x="6533665" y="4592251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2E3EE6DC-6651-E148-B44C-17D68FC1E06C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79D5D94B-6A78-714D-B2C8-2173BE1A4253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D1016884-87D2-9B47-9FA6-AEBFA2113EC7}"/>
                </a:ext>
              </a:extLst>
            </p:cNvPr>
            <p:cNvSpPr/>
            <p:nvPr/>
          </p:nvSpPr>
          <p:spPr>
            <a:xfrm>
              <a:off x="6765924" y="2296039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8B2618F-F5CA-AE46-B821-081060C95487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FF55AAA-C6A6-2246-8A8E-8B2C42BD2C58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0166335-1FBC-BB4B-91CC-997A03CE73EE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466DE45-233C-C247-B412-F42C19285B85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F25309-0A4C-DA4A-B72C-A750AED4CB08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E49E643-FAF4-1641-98E3-6C950F4519EE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FD2A565-A923-0A47-A6A3-BC1457B8E6C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ADD42DE-69DE-E346-8E4B-09C540918A5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F845A32-6D1A-7448-A83C-93FDD08BE3C1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C11ACBB-0A4F-814B-8B36-ADCB3144F6E3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9A085EE-AF7D-C342-B71D-F6B940D3ED1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3E76DD0-B53C-7A45-9ECF-91457B65659E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2968A10F-5A8F-704C-BB2E-C9706302A1E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FCB057C-FF0E-2A45-9F0E-7B77A45DB4C1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FCB057C-FF0E-2A45-9F0E-7B77A45DB4C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00E873F6-9D90-5C45-B31B-D64473692E45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00E873F6-9D90-5C45-B31B-D64473692E4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40C82053-33B4-EE42-AF18-EC14C1568AA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40C82053-33B4-EE42-AF18-EC14C1568AA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65C5A5F-8DE7-B347-B691-D467D14B2088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613D052-32CB-4947-8B2A-C137E6F3F074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7197F70-6785-4D40-90E3-5987DDF00CB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AA5BA39-4872-1D4D-8E8F-9FA83A97613D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A387A189-27B8-4045-A8AB-D6696FC74DBB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AA5C8DB3-AF10-A640-83C8-D894ACB986C0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AA5C8DB3-AF10-A640-83C8-D894ACB986C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05229A7C-D40E-E94E-9AF4-6B8962873017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05229A7C-D40E-E94E-9AF4-6B896287301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5129018-506C-7F4C-A544-DF656176F0B7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5129018-506C-7F4C-A544-DF656176F0B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DB8F2BC-670C-5E43-90D8-405391914081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8B9479F-810F-D143-B5DD-132B9340131F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DE048E2-F5D4-0448-91B2-4AB2BD70BD1C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4E2F94E-7F1A-494E-806F-B3E9E6641559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62DA4FE-7425-954B-8FFB-8D4BC40571D2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568DC8C-3AC2-C54F-9363-9C2D0D9F18EC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4A07A5E-3D5A-424E-9E9A-51CBAF397EF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300575E0-81E9-3342-8FD9-3187E26D98A6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300575E0-81E9-3342-8FD9-3187E26D98A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F694860E-EE3C-BB4C-B784-05E9D5E3BC67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F694860E-EE3C-BB4C-B784-05E9D5E3BC6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67EA0EC0-0B20-3E4F-A1FB-3815AA28AE3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67EA0EC0-0B20-3E4F-A1FB-3815AA28AE3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20C48B89-B13F-FC4C-B0FF-E6D5DFEF17F4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A062106E-C906-014A-A21F-A2C12B81DBFE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A062106E-C906-014A-A21F-A2C12B81DBF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1069CCFC-6340-9044-8A23-A601916ED5E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1069CCFC-6340-9044-8A23-A601916ED5E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49432A63-F52F-CA48-81F5-9FA099610553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49432A63-F52F-CA48-81F5-9FA09961055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F6A7DA74-C2B2-C54D-9AA0-B79E827F9D96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F6A7DA74-C2B2-C54D-9AA0-B79E827F9D9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5E95EF52-14BF-CA4C-88CC-FD9734FEA909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5E95EF52-14BF-CA4C-88CC-FD9734FEA90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87CE4D86-D9F1-0A49-9ADE-9CD5E4997B6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87CE4D86-D9F1-0A49-9ADE-9CD5E4997B6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7675255-C3F8-8345-A07B-AC430CADF908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7675255-C3F8-8345-A07B-AC430CADF90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C0D10B23-C455-2547-A783-A91E66D43B0E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C0D10B23-C455-2547-A783-A91E66D43B0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89E822FF-3711-FE4B-87D6-AAD4FE39A5CB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89E822FF-3711-FE4B-87D6-AAD4FE39A5C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7BAD9871-768C-5040-8712-36503FA72863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7BAD9871-768C-5040-8712-36503FA7286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8DDCED18-EEE7-6345-BE48-CB93B3F4BD76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8DDCED18-EEE7-6345-BE48-CB93B3F4BD7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8112CBA0-6AC6-754E-9D72-B6B0543BE290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D0B433AD-7343-A545-BDB0-E7FD8C74A8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D0B433AD-7343-A545-BDB0-E7FD8C74A8F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2A4D5711-49D3-F940-BB3E-2C4055F87F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2A4D5711-49D3-F940-BB3E-2C4055F87F2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B8AC4505-0FE9-C244-9010-6DBC0991E9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B8AC4505-0FE9-C244-9010-6DBC0991E98E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2CA414F7-F15E-BB4B-AB50-DF1186B06323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2CA414F7-F15E-BB4B-AB50-DF1186B0632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D8859D8B-2BEF-764B-AFD8-BAFE833BF3B9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D8859D8B-2BEF-764B-AFD8-BAFE833BF3B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7ED45B40-54E3-204B-B308-EC45C39A273F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8718C393-0737-0541-B434-F3E3044F5C4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8718C393-0737-0541-B434-F3E3044F5C4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2B6E4DF7-ACE5-EE43-A92B-A67ECC80E45A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2B6E4DF7-ACE5-EE43-A92B-A67ECC80E45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113EADE5-D8C4-0C47-935C-7F582018DDAD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113EADE5-D8C4-0C47-935C-7F582018DDA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B0E9B0CB-E778-C541-9AB5-FA2883FE6406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B0E9B0CB-E778-C541-9AB5-FA2883FE640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85A6B570-063E-534B-9B48-38447DCFB576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85A6B570-063E-534B-9B48-38447DCFB57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8B3F8117-DEB5-4340-85FC-C6EAEDB2EB77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8B3F8117-DEB5-4340-85FC-C6EAEDB2EB7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2EEF7331-A4A3-194B-B5FF-DCDD1B33D9A4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2EEF7331-A4A3-194B-B5FF-DCDD1B33D9A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A7B748A5-107F-EF45-928D-ECC5DACF53B1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A7B748A5-107F-EF45-928D-ECC5DACF53B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E4D19AC-154C-3B4C-9BA1-1993E2F22ED1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E4D19AC-154C-3B4C-9BA1-1993E2F22ED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F3E9AFA3-E212-094E-B988-D45D547FA250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F3E9AFA3-E212-094E-B988-D45D547FA25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CEA9C195-4644-C246-8356-A0181959B06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CEA9C195-4644-C246-8356-A0181959B06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C4FC97F4-B9EE-D447-B163-8BBFC9591489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251" name="Ink 250">
                      <a:extLst>
                        <a:ext uri="{FF2B5EF4-FFF2-40B4-BE49-F238E27FC236}">
                          <a16:creationId xmlns:a16="http://schemas.microsoft.com/office/drawing/2014/main" id="{BB98EA06-0E13-2349-A915-8F37C0085F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51" name="Ink 250">
                      <a:extLst>
                        <a:ext uri="{FF2B5EF4-FFF2-40B4-BE49-F238E27FC236}">
                          <a16:creationId xmlns:a16="http://schemas.microsoft.com/office/drawing/2014/main" id="{BB98EA06-0E13-2349-A915-8F37C0085FC7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252" name="Ink 251">
                      <a:extLst>
                        <a:ext uri="{FF2B5EF4-FFF2-40B4-BE49-F238E27FC236}">
                          <a16:creationId xmlns:a16="http://schemas.microsoft.com/office/drawing/2014/main" id="{9377B1CA-EDA1-E44E-A61A-2469CF3634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52" name="Ink 251">
                      <a:extLst>
                        <a:ext uri="{FF2B5EF4-FFF2-40B4-BE49-F238E27FC236}">
                          <a16:creationId xmlns:a16="http://schemas.microsoft.com/office/drawing/2014/main" id="{9377B1CA-EDA1-E44E-A61A-2469CF36347E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253" name="Ink 252">
                      <a:extLst>
                        <a:ext uri="{FF2B5EF4-FFF2-40B4-BE49-F238E27FC236}">
                          <a16:creationId xmlns:a16="http://schemas.microsoft.com/office/drawing/2014/main" id="{C46642FA-B4C9-784B-A309-619B7B95CE7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53" name="Ink 252">
                      <a:extLst>
                        <a:ext uri="{FF2B5EF4-FFF2-40B4-BE49-F238E27FC236}">
                          <a16:creationId xmlns:a16="http://schemas.microsoft.com/office/drawing/2014/main" id="{C46642FA-B4C9-784B-A309-619B7B95CE78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2133ACA2-9D48-A646-B9D2-AF4AEC93BAD8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2133ACA2-9D48-A646-B9D2-AF4AEC93BAD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452F8976-4CF8-0746-B7A0-0A2D598B587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452F8976-4CF8-0746-B7A0-0A2D598B587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AA3E1B02-7CCF-7F4A-838B-2404896476BB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10C5AD0-5CCE-C042-A1BC-2327D80897A1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0F4669F7-3DE7-5843-BDA6-CC3AE7B99C4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869F337-E86A-FE40-A3A2-5BB8FE448CE5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99A5431C-A1EA-E84C-BC5E-E1A8B98A26C6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733A98A-FE1B-204E-90E9-7891BD1F9F30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B12A728E-B8AC-6E48-9DDD-C834F7BE39FA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B12A728E-B8AC-6E48-9DDD-C834F7BE39F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0B1BC1-A024-9641-85D7-99DA1BEA6D99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0B1BC1-A024-9641-85D7-99DA1BEA6D9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EF4C8BD0-39CE-9441-B967-C28A5A32CA15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EF4C8BD0-39CE-9441-B967-C28A5A32CA1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616F590D-A822-FD4E-B41E-689DA2E6285C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B157DA89-DA0A-3A43-B65B-6E7212CDA890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B157DA89-DA0A-3A43-B65B-6E7212CDA89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5F38FCF7-FF48-AD43-B414-0A2DA4252878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5F38FCF7-FF48-AD43-B414-0A2DA425287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BF99DC76-315A-914B-9BD3-CB9A0EB05385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BF99DC76-315A-914B-9BD3-CB9A0EB0538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B7DB108-EBF9-AF4D-9206-BC021190424A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8B7DB108-EBF9-AF4D-9206-BC021190424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00A598C1-0A0E-6A47-AF14-F9D9EFD9CFE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00A598C1-0A0E-6A47-AF14-F9D9EFD9CFE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CCDF0D5-8381-9E4C-910C-7030A9B978E1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CCDF0D5-8381-9E4C-910C-7030A9B978E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F787AC37-F061-1244-9333-32E3DFE73680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F787AC37-F061-1244-9333-32E3DFE7368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422C7A9-7B2A-CC4B-91F2-27A8D7F1965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422C7A9-7B2A-CC4B-91F2-27A8D7F1965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5CEB3EB0-7F77-E64C-B6E8-09C3BD7E7929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5CEB3EB0-7F77-E64C-B6E8-09C3BD7E792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BB53DE50-A7EF-3948-8C4D-31441B98077C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BB53DE50-A7EF-3948-8C4D-31441B98077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296323E5-17F5-1A48-906B-F682FD131C4F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296323E5-17F5-1A48-906B-F682FD131C4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1EBA4C35-32E2-EC4F-9DE7-2D57981D499E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281" name="Ink 280">
                      <a:extLst>
                        <a:ext uri="{FF2B5EF4-FFF2-40B4-BE49-F238E27FC236}">
                          <a16:creationId xmlns:a16="http://schemas.microsoft.com/office/drawing/2014/main" id="{2AC39B38-BAF4-A949-9BD2-BAF13D69D8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281" name="Ink 280">
                      <a:extLst>
                        <a:ext uri="{FF2B5EF4-FFF2-40B4-BE49-F238E27FC236}">
                          <a16:creationId xmlns:a16="http://schemas.microsoft.com/office/drawing/2014/main" id="{2AC39B38-BAF4-A949-9BD2-BAF13D69D8D5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A76DDF13-A03E-674D-A045-347A59D93D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A76DDF13-A03E-674D-A045-347A59D93DA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283" name="Ink 282">
                      <a:extLst>
                        <a:ext uri="{FF2B5EF4-FFF2-40B4-BE49-F238E27FC236}">
                          <a16:creationId xmlns:a16="http://schemas.microsoft.com/office/drawing/2014/main" id="{6D5F348C-8FFC-0748-8FC7-98F4A37D52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283" name="Ink 282">
                      <a:extLst>
                        <a:ext uri="{FF2B5EF4-FFF2-40B4-BE49-F238E27FC236}">
                          <a16:creationId xmlns:a16="http://schemas.microsoft.com/office/drawing/2014/main" id="{6D5F348C-8FFC-0748-8FC7-98F4A37D52D2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69CA78B0-FE95-A342-9ED6-DB3A7294475A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69CA78B0-FE95-A342-9ED6-DB3A7294475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B11A210B-3255-424A-B408-DD81C29DA313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B11A210B-3255-424A-B408-DD81C29DA31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BDB7010-D7BF-D948-AC79-32280AC310F1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(action_dims)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6D0DA23F-FF43-8244-8AB6-A2241785E1F0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7E7609E5-D5AD-2A44-9C83-28D9C25D7C23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158D09F4-3AAA-3944-83FA-5AD4AEF5B4A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57C32136-A50F-9947-89C4-AA22458C8CF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A1D06ED-5837-C940-B848-6EDA243158E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8F7CB785-0509-A245-8561-65607D5CD226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2CF86229-1B5A-DA4B-90BA-9D3A575940B7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8A7A1947-88AF-0349-99EA-819D17E8FAB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DF8DA988-4E9F-244A-BF49-E5505ACC9DD6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8C0EF97F-C451-314A-96BA-38CB15A0784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74C6E818-F2EA-0841-A7F0-B452E87460A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74C6E818-F2EA-0841-A7F0-B452E87460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1F164EE1-B5C8-BA44-B1FD-6EF4822355DF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1F164EE1-B5C8-BA44-B1FD-6EF4822355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B74DAD4E-4821-B848-99E9-27CE15768EB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B74DAD4E-4821-B848-99E9-27CE15768EB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BE501DD-F3B9-1943-8D4F-11BA32606589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60193E5-1CA8-D143-94F9-1DD2AA211584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82F9EEA-A0C9-A144-A341-A1B30BAA3C3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E3F5E23-5D0C-AE43-A24C-9497542F2E7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748D1C20-808F-F142-AE1F-0EACA2EC669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B771D07C-B11E-564A-ADCA-8D0F80DC5E81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B771D07C-B11E-564A-ADCA-8D0F80DC5E8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21B6FDB8-AB0D-6449-A34F-6EA03CE5616C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21B6FDB8-AB0D-6449-A34F-6EA03CE5616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35CBB8F1-B23A-7243-89C0-A03B4890E133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35CBB8F1-B23A-7243-89C0-A03B4890E1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CC8471FB-A1EE-2342-977C-C5336AF3D2FA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A5DBE3C-6D74-7B4C-88F4-B8CA6EAB048A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2B58AD9-EC94-994C-A54A-E193B7A491D9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E34D877F-48E5-6447-A1EA-9609EFB160DE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276B3DA6-4458-544D-AD8A-3B7C7638D9D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48461417-F026-FE42-85C7-0457A825509D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DECBC42E-71E7-C14D-872B-3C68D28CDD09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CAF0E45B-488B-3549-99DC-B342BFC6D3C9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CAF0E45B-488B-3549-99DC-B342BFC6D3C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615D6D7B-7572-5A45-8C8B-89CE0581A21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615D6D7B-7572-5A45-8C8B-89CE0581A21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EE3589A4-B0F5-2847-889B-2ABD1A3FEBE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EE3589A4-B0F5-2847-889B-2ABD1A3FEBE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1EDEC47C-3550-7B4D-90CA-A5865E88063B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7EE8CD0A-ADA9-374C-90C5-EA7DB6353A8E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7EE8CD0A-ADA9-374C-90C5-EA7DB6353A8E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460970BF-BC4A-9D45-9E8E-A0B453C4731A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460970BF-BC4A-9D45-9E8E-A0B453C4731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A3A62E2A-998E-EF4E-9A9A-63EC82A3E7B4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A3A62E2A-998E-EF4E-9A9A-63EC82A3E7B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16CB3199-9357-3643-8587-0BD7113255BF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16CB3199-9357-3643-8587-0BD7113255B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48F9851D-221D-C045-849D-BD1C6224890C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48F9851D-221D-C045-849D-BD1C6224890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83AD418A-AC1D-F445-8554-AF31ABF51144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83AD418A-AC1D-F445-8554-AF31ABF5114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3852F10C-9ECF-B94E-A472-7E8FDF467180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3852F10C-9ECF-B94E-A472-7E8FDF467180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7F515883-499C-414A-B4E5-05786B5436D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7F515883-499C-414A-B4E5-05786B5436D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76289606-1A69-D24A-8289-D1F526A3092B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76289606-1A69-D24A-8289-D1F526A3092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1D5EB45B-FDF7-F64A-B294-58DCBD03328C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1D5EB45B-FDF7-F64A-B294-58DCBD03328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F70B4DCE-B2ED-7C4B-B7E9-4D6640E1A287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F70B4DCE-B2ED-7C4B-B7E9-4D6640E1A28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FFCB7C6-CF35-034A-8A43-C3E88D85B6BF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9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C5B317CF-1539-0A4E-8E2B-376D75E207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C5B317CF-1539-0A4E-8E2B-376D75E207F4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0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41140005-ACA6-CA44-B83C-7E82743F32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41140005-ACA6-CA44-B83C-7E82743F321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1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DE3DBB8F-9BDC-6B42-A95F-E2B223656B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DE3DBB8F-9BDC-6B42-A95F-E2B223656B7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5175325C-8FF2-CB48-832C-E63E74915446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5175325C-8FF2-CB48-832C-E63E7491544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97521776-4B17-4648-9C47-986FFB03A9E7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97521776-4B17-4648-9C47-986FFB03A9E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5FB39E48-B500-5145-9993-1F509AA5337A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CB6C61AF-CD0B-7F46-84E2-CD7BCDE8EF5B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CB6C61AF-CD0B-7F46-84E2-CD7BCDE8EF5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D64480DF-E57B-9845-830F-36253BC40FED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D64480DF-E57B-9845-830F-36253BC40FE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FA74766E-0725-A44E-A6A3-B7DA055A14F0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FA74766E-0725-A44E-A6A3-B7DA055A14F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B0F7788E-6A69-BD4A-AC05-2C644316E19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B0F7788E-6A69-BD4A-AC05-2C644316E19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027F7154-C6E7-924E-B26B-25190FF121E1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027F7154-C6E7-924E-B26B-25190FF121E1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4F103650-DE37-0545-BBCB-C9D0F736EDC1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4F103650-DE37-0545-BBCB-C9D0F736EDC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EF1EE241-6E32-8E41-80E1-4CE03EB2F4B2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EF1EE241-6E32-8E41-80E1-4CE03EB2F4B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C9CEC918-8921-F145-99B0-BCBEFAC314F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C9CEC918-8921-F145-99B0-BCBEFAC314F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4B63279E-0F84-AE49-89DC-9AE3C5568821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4B63279E-0F84-AE49-89DC-9AE3C556882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7016C78E-B48D-2F4C-A83C-EF3602523882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7016C78E-B48D-2F4C-A83C-EF360252388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43DFC608-95FC-8043-8013-5C07C38A990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43DFC608-95FC-8043-8013-5C07C38A990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C52153F1-C275-8747-88EE-29C1D763C81E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5">
                  <p14:nvContentPartPr>
                    <p14:cNvPr id="373" name="Ink 372">
                      <a:extLst>
                        <a:ext uri="{FF2B5EF4-FFF2-40B4-BE49-F238E27FC236}">
                          <a16:creationId xmlns:a16="http://schemas.microsoft.com/office/drawing/2014/main" id="{1C1D98BB-FB4F-584E-BEEF-125A416B71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73" name="Ink 372">
                      <a:extLst>
                        <a:ext uri="{FF2B5EF4-FFF2-40B4-BE49-F238E27FC236}">
                          <a16:creationId xmlns:a16="http://schemas.microsoft.com/office/drawing/2014/main" id="{1C1D98BB-FB4F-584E-BEEF-125A416B715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6">
                  <p14:nvContentPartPr>
                    <p14:cNvPr id="374" name="Ink 373">
                      <a:extLst>
                        <a:ext uri="{FF2B5EF4-FFF2-40B4-BE49-F238E27FC236}">
                          <a16:creationId xmlns:a16="http://schemas.microsoft.com/office/drawing/2014/main" id="{DB0592CD-8B74-EE48-A0A3-BF81158404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74" name="Ink 373">
                      <a:extLst>
                        <a:ext uri="{FF2B5EF4-FFF2-40B4-BE49-F238E27FC236}">
                          <a16:creationId xmlns:a16="http://schemas.microsoft.com/office/drawing/2014/main" id="{DB0592CD-8B74-EE48-A0A3-BF81158404C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7">
                  <p14:nvContentPartPr>
                    <p14:cNvPr id="375" name="Ink 374">
                      <a:extLst>
                        <a:ext uri="{FF2B5EF4-FFF2-40B4-BE49-F238E27FC236}">
                          <a16:creationId xmlns:a16="http://schemas.microsoft.com/office/drawing/2014/main" id="{E528B9E4-2383-5B42-BC1B-19BEF1BF6F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75" name="Ink 374">
                      <a:extLst>
                        <a:ext uri="{FF2B5EF4-FFF2-40B4-BE49-F238E27FC236}">
                          <a16:creationId xmlns:a16="http://schemas.microsoft.com/office/drawing/2014/main" id="{E528B9E4-2383-5B42-BC1B-19BEF1BF6F16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339ECA9F-7971-2D48-93A1-03E66DF0A713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339ECA9F-7971-2D48-93A1-03E66DF0A71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AC07EE4F-15A9-BB4C-BBF3-2C6FF2932A40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AC07EE4F-15A9-BB4C-BBF3-2C6FF2932A4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19A2106C-8411-3A45-AB8A-4FC35037A671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8BF094DD-63F5-E345-B60D-AA976F58DCB8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238C1D5A-B03D-EA4B-8707-B5F706CA669E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B7523728-7D80-5649-B86F-5D10ADAA1AF4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6BE8D7BA-AA09-E64B-888E-0F7EBE41D4ED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26609872-819F-264F-B071-40D2F6AF9C78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95F9BCCC-4D4A-504B-98AC-8345C6FB8300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95F9BCCC-4D4A-504B-98AC-8345C6FB830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5331B243-8AC6-A34C-8837-07FFACABF637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5331B243-8AC6-A34C-8837-07FFACABF63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717BEC89-0985-CA47-AE68-17C77ACCDDB7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717BEC89-0985-CA47-AE68-17C77ACCDDB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7A549FF-4B33-3F4F-8A3F-B4F0173CE16E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DA234033-428A-684D-91A9-959FC90C613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DA234033-428A-684D-91A9-959FC90C613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C8CFDAB9-40C1-B149-9279-C8F8E726D3E3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C8CFDAB9-40C1-B149-9279-C8F8E726D3E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58CBA118-8507-AB45-9365-201F1C60498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58CBA118-8507-AB45-9365-201F1C60498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4357D0E8-94D2-F146-9A0F-994129FC5F4D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4357D0E8-94D2-F146-9A0F-994129FC5F4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89CDA7CF-EE50-6E46-A11C-3BA99BB2D4BD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89CDA7CF-EE50-6E46-A11C-3BA99BB2D4B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2B3E2D75-785F-4640-A25F-E6B450E3B047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2B3E2D75-785F-4640-A25F-E6B450E3B04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0B78E045-C139-8349-8BA1-240B7719C1D3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0B78E045-C139-8349-8BA1-240B7719C1D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28ECA114-2764-6745-A354-524EACD19AD8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28ECA114-2764-6745-A354-524EACD19AD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7BC7F8A5-EB9D-604E-84C5-A7E065A4CAFA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7BC7F8A5-EB9D-604E-84C5-A7E065A4CAF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8A8DAE5F-E684-AB4E-A586-47E0C292E2B5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8A8DAE5F-E684-AB4E-A586-47E0C292E2B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5386DD7A-10C4-474F-A409-034A2995C24C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5386DD7A-10C4-474F-A409-034A2995C24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6DC2815E-97BE-9F45-B816-1066328854D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4">
                  <p14:nvContentPartPr>
                    <p14:cNvPr id="403" name="Ink 402">
                      <a:extLst>
                        <a:ext uri="{FF2B5EF4-FFF2-40B4-BE49-F238E27FC236}">
                          <a16:creationId xmlns:a16="http://schemas.microsoft.com/office/drawing/2014/main" id="{6A037C52-2D9B-444A-8851-BFAD336D03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403" name="Ink 402">
                      <a:extLst>
                        <a:ext uri="{FF2B5EF4-FFF2-40B4-BE49-F238E27FC236}">
                          <a16:creationId xmlns:a16="http://schemas.microsoft.com/office/drawing/2014/main" id="{6A037C52-2D9B-444A-8851-BFAD336D03EA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5">
                  <p14:nvContentPartPr>
                    <p14:cNvPr id="404" name="Ink 403">
                      <a:extLst>
                        <a:ext uri="{FF2B5EF4-FFF2-40B4-BE49-F238E27FC236}">
                          <a16:creationId xmlns:a16="http://schemas.microsoft.com/office/drawing/2014/main" id="{88345C50-1BB2-5846-A49A-22D6698A3A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404" name="Ink 403">
                      <a:extLst>
                        <a:ext uri="{FF2B5EF4-FFF2-40B4-BE49-F238E27FC236}">
                          <a16:creationId xmlns:a16="http://schemas.microsoft.com/office/drawing/2014/main" id="{88345C50-1BB2-5846-A49A-22D6698A3A2C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6">
                  <p14:nvContentPartPr>
                    <p14:cNvPr id="405" name="Ink 404">
                      <a:extLst>
                        <a:ext uri="{FF2B5EF4-FFF2-40B4-BE49-F238E27FC236}">
                          <a16:creationId xmlns:a16="http://schemas.microsoft.com/office/drawing/2014/main" id="{E2211A79-CDC4-BB42-8C23-BF81084E97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405" name="Ink 404">
                      <a:extLst>
                        <a:ext uri="{FF2B5EF4-FFF2-40B4-BE49-F238E27FC236}">
                          <a16:creationId xmlns:a16="http://schemas.microsoft.com/office/drawing/2014/main" id="{E2211A79-CDC4-BB42-8C23-BF81084E97F2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F7DC21BB-A03A-3A46-B623-A4CE3DD2F44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F7DC21BB-A03A-3A46-B623-A4CE3DD2F44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ECAC1103-3914-A84A-B1EF-9EC3D5DA69B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ECAC1103-3914-A84A-B1EF-9EC3D5DA69B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8F9217B-0ADF-6F4D-85C2-A378EE28AE15}"/>
                </a:ext>
              </a:extLst>
            </p:cNvPr>
            <p:cNvCxnSpPr>
              <a:cxnSpLocks/>
              <a:stCxn id="98" idx="6"/>
              <a:endCxn id="108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>
              <a:extLst>
                <a:ext uri="{FF2B5EF4-FFF2-40B4-BE49-F238E27FC236}">
                  <a16:creationId xmlns:a16="http://schemas.microsoft.com/office/drawing/2014/main" id="{DCD4EAE0-DE3F-8242-A360-46AE8014D2E5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56D2975D-25D1-7545-BC8D-9078EC19EAEE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938BCB31-5218-CC47-A530-21BAB4126A05}"/>
                </a:ext>
              </a:extLst>
            </p:cNvPr>
            <p:cNvCxnSpPr>
              <a:cxnSpLocks/>
              <a:endCxn id="297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FE4F5005-F91D-D24A-9624-3E0030684D3B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879EA550-F78F-7247-9706-1DEA88E0A16C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7757DF20-ABA1-CA45-826C-EB64A44EE80C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E539A6C2-EAC5-1D47-A882-7FD65BAD4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5A22AB16-71C5-6C4B-B03A-66A11E13E1F7}"/>
                </a:ext>
              </a:extLst>
            </p:cNvPr>
            <p:cNvCxnSpPr>
              <a:cxnSpLocks/>
              <a:stCxn id="289" idx="6"/>
              <a:endCxn id="297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>
              <a:extLst>
                <a:ext uri="{FF2B5EF4-FFF2-40B4-BE49-F238E27FC236}">
                  <a16:creationId xmlns:a16="http://schemas.microsoft.com/office/drawing/2014/main" id="{9E3D6CAF-B8A4-C148-953B-3EE28DA2E2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Arrow Connector 423">
              <a:extLst>
                <a:ext uri="{FF2B5EF4-FFF2-40B4-BE49-F238E27FC236}">
                  <a16:creationId xmlns:a16="http://schemas.microsoft.com/office/drawing/2014/main" id="{89ACE915-FF01-B248-BBA2-7389330967DD}"/>
                </a:ext>
              </a:extLst>
            </p:cNvPr>
            <p:cNvCxnSpPr>
              <a:cxnSpLocks/>
              <a:stCxn id="98" idx="6"/>
              <a:endCxn id="109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B482FE22-B09C-7240-9013-7817F4CC8176}"/>
                </a:ext>
              </a:extLst>
            </p:cNvPr>
            <p:cNvCxnSpPr>
              <a:cxnSpLocks/>
              <a:stCxn id="98" idx="6"/>
              <a:endCxn id="110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05843583-9602-CD48-8FF3-58B3E852F64E}"/>
                </a:ext>
              </a:extLst>
            </p:cNvPr>
            <p:cNvCxnSpPr>
              <a:cxnSpLocks/>
              <a:stCxn id="98" idx="6"/>
              <a:endCxn id="111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A73FAB2-6233-014A-A794-E9A4CA73FE75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AB45533D-DFF8-FD4D-8DAB-7AB2557D4FFA}"/>
                  </a:ext>
                </a:extLst>
              </p:cNvPr>
              <p:cNvCxnSpPr>
                <a:cxnSpLocks/>
                <a:stCxn id="98" idx="6"/>
                <a:endCxn id="297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D245693E-141E-C148-8286-A336437ECE9C}"/>
                  </a:ext>
                </a:extLst>
              </p:cNvPr>
              <p:cNvCxnSpPr>
                <a:cxnSpLocks/>
                <a:endCxn id="298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>
                <a:extLst>
                  <a:ext uri="{FF2B5EF4-FFF2-40B4-BE49-F238E27FC236}">
                    <a16:creationId xmlns:a16="http://schemas.microsoft.com/office/drawing/2014/main" id="{EC89193F-E8B3-8D4A-A54C-6B290B909D99}"/>
                  </a:ext>
                </a:extLst>
              </p:cNvPr>
              <p:cNvCxnSpPr>
                <a:cxnSpLocks/>
                <a:endCxn id="299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>
                <a:extLst>
                  <a:ext uri="{FF2B5EF4-FFF2-40B4-BE49-F238E27FC236}">
                    <a16:creationId xmlns:a16="http://schemas.microsoft.com/office/drawing/2014/main" id="{84C374E4-E6A4-7846-A504-E09897436DB9}"/>
                  </a:ext>
                </a:extLst>
              </p:cNvPr>
              <p:cNvCxnSpPr>
                <a:cxnSpLocks/>
                <a:stCxn id="98" idx="6"/>
                <a:endCxn id="300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D5359F46-58DE-3B4F-A466-80550DF01F6D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438" name="Straight Arrow Connector 437">
                <a:extLst>
                  <a:ext uri="{FF2B5EF4-FFF2-40B4-BE49-F238E27FC236}">
                    <a16:creationId xmlns:a16="http://schemas.microsoft.com/office/drawing/2014/main" id="{50F3E32F-97EF-884C-BD0C-7B9EFE3B7C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Arrow Connector 438">
                <a:extLst>
                  <a:ext uri="{FF2B5EF4-FFF2-40B4-BE49-F238E27FC236}">
                    <a16:creationId xmlns:a16="http://schemas.microsoft.com/office/drawing/2014/main" id="{E50CF776-15DE-0F47-9E8A-738A58D00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Arrow Connector 439">
                <a:extLst>
                  <a:ext uri="{FF2B5EF4-FFF2-40B4-BE49-F238E27FC236}">
                    <a16:creationId xmlns:a16="http://schemas.microsoft.com/office/drawing/2014/main" id="{C14D015F-211A-B34E-BC18-3934BDD0B929}"/>
                  </a:ext>
                </a:extLst>
              </p:cNvPr>
              <p:cNvCxnSpPr>
                <a:cxnSpLocks/>
                <a:endCxn id="300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Arrow Connector 440">
                <a:extLst>
                  <a:ext uri="{FF2B5EF4-FFF2-40B4-BE49-F238E27FC236}">
                    <a16:creationId xmlns:a16="http://schemas.microsoft.com/office/drawing/2014/main" id="{67F2DE57-C082-2840-A463-5E96C9E64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2" name="Straight Arrow Connector 441">
              <a:extLst>
                <a:ext uri="{FF2B5EF4-FFF2-40B4-BE49-F238E27FC236}">
                  <a16:creationId xmlns:a16="http://schemas.microsoft.com/office/drawing/2014/main" id="{0D782827-3078-9A47-8C51-AB45BED4C807}"/>
                </a:ext>
              </a:extLst>
            </p:cNvPr>
            <p:cNvCxnSpPr>
              <a:cxnSpLocks/>
              <a:endCxn id="110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7456E60F-4072-354D-B6FC-C0A0FA38C593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292663AA-BFC9-F943-8CA6-6D7AF6CC9CEF}"/>
                </a:ext>
              </a:extLst>
            </p:cNvPr>
            <p:cNvCxnSpPr>
              <a:cxnSpLocks/>
              <a:stCxn id="100" idx="6"/>
              <a:endCxn id="108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E1E79F8B-E046-3C49-B85F-3FE93B1A3681}"/>
                </a:ext>
              </a:extLst>
            </p:cNvPr>
            <p:cNvCxnSpPr>
              <a:cxnSpLocks/>
              <a:stCxn id="100" idx="6"/>
              <a:endCxn id="111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10C53D8E-E350-6144-9EF4-36CC63ECD3B6}"/>
                </a:ext>
              </a:extLst>
            </p:cNvPr>
            <p:cNvCxnSpPr>
              <a:cxnSpLocks/>
              <a:stCxn id="290" idx="6"/>
              <a:endCxn id="300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3879A09B-9733-6A4D-A262-75ACAD27C350}"/>
                </a:ext>
              </a:extLst>
            </p:cNvPr>
            <p:cNvCxnSpPr>
              <a:cxnSpLocks/>
              <a:stCxn id="290" idx="6"/>
              <a:endCxn id="297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CECE3B31-F540-0D4A-9268-9F5A3E58AEFB}"/>
                </a:ext>
              </a:extLst>
            </p:cNvPr>
            <p:cNvCxnSpPr>
              <a:cxnSpLocks/>
              <a:stCxn id="289" idx="6"/>
              <a:endCxn id="299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>
              <a:extLst>
                <a:ext uri="{FF2B5EF4-FFF2-40B4-BE49-F238E27FC236}">
                  <a16:creationId xmlns:a16="http://schemas.microsoft.com/office/drawing/2014/main" id="{A69B6CB5-1CA4-9444-A307-B5964CCD0570}"/>
                </a:ext>
              </a:extLst>
            </p:cNvPr>
            <p:cNvCxnSpPr>
              <a:cxnSpLocks/>
              <a:stCxn id="289" idx="6"/>
              <a:endCxn id="300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>
              <a:extLst>
                <a:ext uri="{FF2B5EF4-FFF2-40B4-BE49-F238E27FC236}">
                  <a16:creationId xmlns:a16="http://schemas.microsoft.com/office/drawing/2014/main" id="{F9A5B4A5-C165-2E44-A863-ADED8980CC4F}"/>
                </a:ext>
              </a:extLst>
            </p:cNvPr>
            <p:cNvCxnSpPr>
              <a:cxnSpLocks/>
              <a:stCxn id="288" idx="6"/>
              <a:endCxn id="300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713DB06C-3D6C-AB43-8701-ACCA3564F741}"/>
                </a:ext>
              </a:extLst>
            </p:cNvPr>
            <p:cNvCxnSpPr>
              <a:cxnSpLocks/>
              <a:stCxn id="288" idx="6"/>
              <a:endCxn id="299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>
              <a:extLst>
                <a:ext uri="{FF2B5EF4-FFF2-40B4-BE49-F238E27FC236}">
                  <a16:creationId xmlns:a16="http://schemas.microsoft.com/office/drawing/2014/main" id="{6B499039-E383-124B-A760-8976E9594E38}"/>
                </a:ext>
              </a:extLst>
            </p:cNvPr>
            <p:cNvCxnSpPr>
              <a:cxnSpLocks/>
              <a:stCxn id="288" idx="6"/>
              <a:endCxn id="298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76FFF741-53F3-144C-903B-C0F5CFBC847E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638CE827-7F9D-C54B-9E31-8D3ABDECF5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3C0FEA1A-47A9-BC43-83F9-A4BDEE0D34D3}"/>
                  </a:ext>
                </a:extLst>
              </p:cNvPr>
              <p:cNvCxnSpPr>
                <a:cxnSpLocks/>
                <a:stCxn id="100" idx="6"/>
                <a:endCxn id="300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B45AFBD0-7DFF-AB48-BB64-42E150B16368}"/>
                  </a:ext>
                </a:extLst>
              </p:cNvPr>
              <p:cNvCxnSpPr>
                <a:cxnSpLocks/>
                <a:endCxn id="297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42F6AE68-1CF5-2E4C-8825-3C6539C65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B06489E5-BC35-C947-A171-49E5BFCDB7E0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482" name="Straight Arrow Connector 481">
                <a:extLst>
                  <a:ext uri="{FF2B5EF4-FFF2-40B4-BE49-F238E27FC236}">
                    <a16:creationId xmlns:a16="http://schemas.microsoft.com/office/drawing/2014/main" id="{73B35DF4-117D-FB4B-ACE2-F5FECF53EE0A}"/>
                  </a:ext>
                </a:extLst>
              </p:cNvPr>
              <p:cNvCxnSpPr>
                <a:cxnSpLocks/>
                <a:endCxn id="108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9348B116-C5CB-EE45-B6E9-F99EE9C041E1}"/>
                  </a:ext>
                </a:extLst>
              </p:cNvPr>
              <p:cNvCxnSpPr>
                <a:cxnSpLocks/>
                <a:stCxn id="288" idx="6"/>
                <a:endCxn id="109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DEC3AD58-0F9B-4D4E-A34D-8844636BF5FA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16EDD066-6253-564A-9DC1-5F1AE0796C88}"/>
                  </a:ext>
                </a:extLst>
              </p:cNvPr>
              <p:cNvCxnSpPr>
                <a:cxnSpLocks/>
                <a:stCxn id="288" idx="6"/>
                <a:endCxn id="111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EC41820D-A768-9343-A3C0-C4303DF8B29C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F93EB3A8-84A4-5749-BB07-DB529CD9B321}"/>
                  </a:ext>
                </a:extLst>
              </p:cNvPr>
              <p:cNvCxnSpPr>
                <a:cxnSpLocks/>
                <a:endCxn id="109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910D19ED-C57E-754A-8A23-AE9039C461D9}"/>
                  </a:ext>
                </a:extLst>
              </p:cNvPr>
              <p:cNvCxnSpPr>
                <a:cxnSpLocks/>
                <a:endCxn id="108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374161DD-7E96-2E4A-B223-1759BC4FD22B}"/>
                  </a:ext>
                </a:extLst>
              </p:cNvPr>
              <p:cNvCxnSpPr>
                <a:cxnSpLocks/>
                <a:endCxn id="110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51ECD8FA-0933-A24B-ADB6-810675272666}"/>
                  </a:ext>
                </a:extLst>
              </p:cNvPr>
              <p:cNvCxnSpPr>
                <a:cxnSpLocks/>
                <a:endCxn id="111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F52EE861-1E67-CA40-BA8C-C5CFB4C2649F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9DD9E8B8-DD1D-7C42-8CDD-2EC88CF96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D15D059B-702D-834D-9D06-EB0780A08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A6F56AE1-BF0B-4546-8405-FCB952A26490}"/>
                  </a:ext>
                </a:extLst>
              </p:cNvPr>
              <p:cNvCxnSpPr>
                <a:cxnSpLocks/>
                <a:endCxn id="108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6C9A8794-4E1E-B848-929F-138B44A2A4B3}"/>
                  </a:ext>
                </a:extLst>
              </p:cNvPr>
              <p:cNvCxnSpPr>
                <a:cxnSpLocks/>
                <a:endCxn id="111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3981916" y="84030"/>
            <a:ext cx="32785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Step3: Define </a:t>
            </a:r>
            <a:r>
              <a:rPr lang="en-US" u="sng" dirty="0"/>
              <a:t>Critic Model</a:t>
            </a:r>
          </a:p>
        </p:txBody>
      </p:sp>
    </p:spTree>
    <p:extLst>
      <p:ext uri="{BB962C8B-B14F-4D97-AF65-F5344CB8AC3E}">
        <p14:creationId xmlns:p14="http://schemas.microsoft.com/office/powerpoint/2010/main" val="16111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D6415F-1879-5942-AAEE-2CCD38A6D1D1}"/>
              </a:ext>
            </a:extLst>
          </p:cNvPr>
          <p:cNvSpPr/>
          <p:nvPr/>
        </p:nvSpPr>
        <p:spPr>
          <a:xfrm>
            <a:off x="1352094" y="511277"/>
            <a:ext cx="8851443" cy="6027175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47B3F75C-8DDC-544F-8354-8F6B07217F86}"/>
              </a:ext>
            </a:extLst>
          </p:cNvPr>
          <p:cNvGrpSpPr/>
          <p:nvPr/>
        </p:nvGrpSpPr>
        <p:grpSpPr>
          <a:xfrm>
            <a:off x="5689097" y="547045"/>
            <a:ext cx="4563945" cy="2916174"/>
            <a:chOff x="1630378" y="269477"/>
            <a:chExt cx="6866938" cy="4967859"/>
          </a:xfrm>
        </p:grpSpPr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CC3DAED1-5733-474E-B0F7-EB9431866F2F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5648BF13-4B4C-3546-BB55-57B56D944041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B98E6C5A-05B9-4C4C-931D-0894C1BA50AA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0AD51959-9B90-DC44-A4DE-3796131948C6}"/>
                </a:ext>
              </a:extLst>
            </p:cNvPr>
            <p:cNvSpPr/>
            <p:nvPr/>
          </p:nvSpPr>
          <p:spPr>
            <a:xfrm>
              <a:off x="6533665" y="4592251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4C247AE1-E1E2-D14F-A13C-EFC0A4AEA2DB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C1DBA37F-AC30-C743-8235-60778728E208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5A77C18-F05E-144E-A7E6-9FC29AAEB1D6}"/>
                </a:ext>
              </a:extLst>
            </p:cNvPr>
            <p:cNvSpPr/>
            <p:nvPr/>
          </p:nvSpPr>
          <p:spPr>
            <a:xfrm>
              <a:off x="6765924" y="2296039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C6875BDD-FDC8-1648-8B76-C4D99F902FD3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9983B600-F05D-4344-9CC8-469AC290FA47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F1A88A5B-5F8D-5343-B9B8-525AAE66DB44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ABAE6FDA-CA84-FC43-8CF3-618CFE03B5DF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F533C2E2-C5C5-AA41-9376-587530166FB6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602545C-E940-9C42-80F9-6BA5F376E776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60EDFEF5-79A3-984C-88D1-2E360A94D917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EFF1DE0A-F800-8C42-B731-E1B1675549D5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FD05ADB5-8A5D-284A-9B7D-69FEA50F720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D9EAEA84-2010-6643-9DC1-A3F9E472C8F7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4634FEB-C140-1145-886D-07957D562EE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157AAF7B-7693-AC4B-857A-EB1802AA3AE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3ACCFA08-B514-4C4A-924E-CDE22018FCC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1F92400E-4AEF-3349-B852-7D550092D2E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09F74246-D526-FF46-8FE3-52B392A704D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09F74246-D526-FF46-8FE3-52B392A704D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14D7A070-12A8-0149-92ED-9917516B915F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14D7A070-12A8-0149-92ED-9917516B915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110C5217-52F4-944D-8C37-63325345D1F3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110C5217-52F4-944D-8C37-63325345D1F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419784AA-7068-9442-9FA4-B4FB42571286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66FC1FDF-4E46-B649-B165-F57884409B4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83494824-4B12-5147-8CAD-B175B093ABC3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10413260-6F61-4143-9E1B-9EE97546945C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21DE63ED-76E9-6D48-BC7C-F72B12513496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3E0A5E4D-2ABB-034E-BA4B-2FC3B959BD4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3E0A5E4D-2ABB-034E-BA4B-2FC3B959BD4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561F31EC-7FC9-B64C-A98C-7815E353170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561F31EC-7FC9-B64C-A98C-7815E353170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C44E98F2-F9A8-4942-B1DB-206142C2DB9C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C44E98F2-F9A8-4942-B1DB-206142C2DB9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C54AE894-5D82-F042-AE9F-A661E0C50E08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4DC6330C-2DFE-7747-8903-F269EF87117B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CBE186F2-8144-1344-807F-97DFB800D069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378EE1D7-4E00-EF4C-A1BE-1E5DBCE9649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4BFCA2E0-CEBD-4B47-9B57-97C43FB34C4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7D6FD77B-87C6-A147-BB18-8AA1C604D54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61F0C1AE-727C-4049-BD30-97D1BBF2826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C4A6F912-87C7-1641-9FB8-7F1D705830F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C4A6F912-87C7-1641-9FB8-7F1D705830F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AAF4BCC8-423C-D24F-9ADE-243F21B308A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AAF4BCC8-423C-D24F-9ADE-243F21B308A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8DDA4478-0E96-8A43-90BF-0DE5BF668CA1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8DDA4478-0E96-8A43-90BF-0DE5BF668CA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B0EE0EF-B5BF-7F42-B8DE-915C295F4848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CADDD391-7BBA-0349-9E61-6EC289608188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CADDD391-7BBA-0349-9E61-6EC28960818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000E20D3-BB5D-D342-9193-6D7F947C1A6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000E20D3-BB5D-D342-9193-6D7F947C1A6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654" name="Ink 653">
                    <a:extLst>
                      <a:ext uri="{FF2B5EF4-FFF2-40B4-BE49-F238E27FC236}">
                        <a16:creationId xmlns:a16="http://schemas.microsoft.com/office/drawing/2014/main" id="{F1988054-3B02-4545-84E6-7F2AEFAEA08F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654" name="Ink 653">
                    <a:extLst>
                      <a:ext uri="{FF2B5EF4-FFF2-40B4-BE49-F238E27FC236}">
                        <a16:creationId xmlns:a16="http://schemas.microsoft.com/office/drawing/2014/main" id="{F1988054-3B02-4545-84E6-7F2AEFAEA08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655" name="Ink 654">
                    <a:extLst>
                      <a:ext uri="{FF2B5EF4-FFF2-40B4-BE49-F238E27FC236}">
                        <a16:creationId xmlns:a16="http://schemas.microsoft.com/office/drawing/2014/main" id="{0088BCAE-B9DE-A748-BFF9-2848B519F249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655" name="Ink 654">
                    <a:extLst>
                      <a:ext uri="{FF2B5EF4-FFF2-40B4-BE49-F238E27FC236}">
                        <a16:creationId xmlns:a16="http://schemas.microsoft.com/office/drawing/2014/main" id="{0088BCAE-B9DE-A748-BFF9-2848B519F24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D5EEBD1F-CD2E-B842-A530-B3273762D2B3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D5EEBD1F-CD2E-B842-A530-B3273762D2B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D6F4EEFF-31F5-504C-9736-3288AF851EA1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D6F4EEFF-31F5-504C-9736-3288AF851EA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3CD3910A-7C5D-9645-A5A3-27B5239E0D9A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3CD3910A-7C5D-9645-A5A3-27B5239E0D9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659" name="Ink 658">
                    <a:extLst>
                      <a:ext uri="{FF2B5EF4-FFF2-40B4-BE49-F238E27FC236}">
                        <a16:creationId xmlns:a16="http://schemas.microsoft.com/office/drawing/2014/main" id="{BCE079C4-83DD-DD4B-967F-2DDC01FE2AB6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659" name="Ink 658">
                    <a:extLst>
                      <a:ext uri="{FF2B5EF4-FFF2-40B4-BE49-F238E27FC236}">
                        <a16:creationId xmlns:a16="http://schemas.microsoft.com/office/drawing/2014/main" id="{BCE079C4-83DD-DD4B-967F-2DDC01FE2AB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67202493-319C-C946-999B-7167288C7B0A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67202493-319C-C946-999B-7167288C7B0A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4840203D-2474-6942-8A4E-1F8C302EC6E8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4840203D-2474-6942-8A4E-1F8C302EC6E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A586FF47-4806-EF4C-98C6-7BEA19442934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A586FF47-4806-EF4C-98C6-7BEA1944293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3D86A0F1-82E1-1542-830E-34F28E801D75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666" name="Ink 665">
                      <a:extLst>
                        <a:ext uri="{FF2B5EF4-FFF2-40B4-BE49-F238E27FC236}">
                          <a16:creationId xmlns:a16="http://schemas.microsoft.com/office/drawing/2014/main" id="{D0021431-3966-3544-899A-007B650D64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666" name="Ink 665">
                      <a:extLst>
                        <a:ext uri="{FF2B5EF4-FFF2-40B4-BE49-F238E27FC236}">
                          <a16:creationId xmlns:a16="http://schemas.microsoft.com/office/drawing/2014/main" id="{D0021431-3966-3544-899A-007B650D64AE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667" name="Ink 666">
                      <a:extLst>
                        <a:ext uri="{FF2B5EF4-FFF2-40B4-BE49-F238E27FC236}">
                          <a16:creationId xmlns:a16="http://schemas.microsoft.com/office/drawing/2014/main" id="{58D15684-12AD-D543-A773-7A27A5E6B0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667" name="Ink 666">
                      <a:extLst>
                        <a:ext uri="{FF2B5EF4-FFF2-40B4-BE49-F238E27FC236}">
                          <a16:creationId xmlns:a16="http://schemas.microsoft.com/office/drawing/2014/main" id="{58D15684-12AD-D543-A773-7A27A5E6B0A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668" name="Ink 667">
                      <a:extLst>
                        <a:ext uri="{FF2B5EF4-FFF2-40B4-BE49-F238E27FC236}">
                          <a16:creationId xmlns:a16="http://schemas.microsoft.com/office/drawing/2014/main" id="{B66D8B54-56D1-7843-8857-3818377529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668" name="Ink 667">
                      <a:extLst>
                        <a:ext uri="{FF2B5EF4-FFF2-40B4-BE49-F238E27FC236}">
                          <a16:creationId xmlns:a16="http://schemas.microsoft.com/office/drawing/2014/main" id="{B66D8B54-56D1-7843-8857-381837752967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6A331FE5-8B7E-684A-81E1-0BA7F7D128E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6A331FE5-8B7E-684A-81E1-0BA7F7D128E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0513C9D7-D445-F34B-8B06-2141DFDA7004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0513C9D7-D445-F34B-8B06-2141DFDA700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41D60C3-873B-B14F-AE3C-1FD05961E6D2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610A7EE2-8401-B34F-B907-B833423CB966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610A7EE2-8401-B34F-B907-B833423CB96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D300CC8C-FDFF-A14E-9B4D-95678F08A925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D300CC8C-FDFF-A14E-9B4D-95678F08A92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6E635630-ADA8-9749-992B-715A1E1FC669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6E635630-ADA8-9749-992B-715A1E1FC66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638" name="Ink 637">
                    <a:extLst>
                      <a:ext uri="{FF2B5EF4-FFF2-40B4-BE49-F238E27FC236}">
                        <a16:creationId xmlns:a16="http://schemas.microsoft.com/office/drawing/2014/main" id="{74CEB8E5-DD0F-EA4B-93F1-50D9904430CE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638" name="Ink 637">
                    <a:extLst>
                      <a:ext uri="{FF2B5EF4-FFF2-40B4-BE49-F238E27FC236}">
                        <a16:creationId xmlns:a16="http://schemas.microsoft.com/office/drawing/2014/main" id="{74CEB8E5-DD0F-EA4B-93F1-50D9904430C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6785421D-E1FD-5D47-82EB-950AA675A6C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6785421D-E1FD-5D47-82EB-950AA675A6C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4F0E9081-2C61-5C4E-8A4C-161B1A2694FE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4F0E9081-2C61-5C4E-8A4C-161B1A2694F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C2888DC3-B763-0B41-9492-9D7091986675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C2888DC3-B763-0B41-9492-9D709198667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DF4CFA64-B318-6643-9668-40B0D3E75E9A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DF4CFA64-B318-6643-9668-40B0D3E75E9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C61DED93-10A5-3A4B-B561-71EF7EEFCFEC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C61DED93-10A5-3A4B-B561-71EF7EEFCFE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13E61B5C-3524-0343-82FF-0EB69A3EA127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13E61B5C-3524-0343-82FF-0EB69A3EA12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ECEAA398-A4A8-5345-BECF-64F733002D2C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ECEAA398-A4A8-5345-BECF-64F733002D2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550C3778-6DC8-C646-9B33-95C484732DAF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649" name="Ink 648">
                      <a:extLst>
                        <a:ext uri="{FF2B5EF4-FFF2-40B4-BE49-F238E27FC236}">
                          <a16:creationId xmlns:a16="http://schemas.microsoft.com/office/drawing/2014/main" id="{F9BC4215-E48A-374F-8932-8274A04379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649" name="Ink 648">
                      <a:extLst>
                        <a:ext uri="{FF2B5EF4-FFF2-40B4-BE49-F238E27FC236}">
                          <a16:creationId xmlns:a16="http://schemas.microsoft.com/office/drawing/2014/main" id="{F9BC4215-E48A-374F-8932-8274A0437970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650" name="Ink 649">
                      <a:extLst>
                        <a:ext uri="{FF2B5EF4-FFF2-40B4-BE49-F238E27FC236}">
                          <a16:creationId xmlns:a16="http://schemas.microsoft.com/office/drawing/2014/main" id="{FEA99B4C-1105-0E44-8C9A-C1747F9218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650" name="Ink 649">
                      <a:extLst>
                        <a:ext uri="{FF2B5EF4-FFF2-40B4-BE49-F238E27FC236}">
                          <a16:creationId xmlns:a16="http://schemas.microsoft.com/office/drawing/2014/main" id="{FEA99B4C-1105-0E44-8C9A-C1747F92186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651" name="Ink 650">
                      <a:extLst>
                        <a:ext uri="{FF2B5EF4-FFF2-40B4-BE49-F238E27FC236}">
                          <a16:creationId xmlns:a16="http://schemas.microsoft.com/office/drawing/2014/main" id="{02BBDECB-6FF4-294E-98F7-AF7CB43BD2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651" name="Ink 650">
                      <a:extLst>
                        <a:ext uri="{FF2B5EF4-FFF2-40B4-BE49-F238E27FC236}">
                          <a16:creationId xmlns:a16="http://schemas.microsoft.com/office/drawing/2014/main" id="{02BBDECB-6FF4-294E-98F7-AF7CB43BD2B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018707C5-3A66-B746-901F-289E43780474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018707C5-3A66-B746-901F-289E4378047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10FBC2C4-587B-8B44-A087-013D5781DD68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10FBC2C4-587B-8B44-A087-013D5781DD6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EE3E5D07-E80F-3B44-8AB7-745F96EA2A72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2AF88638-56AD-EB45-B91E-36ECF9074A01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6CA56162-BEE5-9C45-95D2-C12A5D9F6E55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05303A33-28EF-FC4D-849E-303C8C262DA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1940187B-EFA7-3446-9112-63F61C16C126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0E98709C-032C-3A4E-B625-99E4778CEB9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DE0176EF-22B6-B84A-8595-7DF0C9932241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DE0176EF-22B6-B84A-8595-7DF0C993224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86A133D3-7AD0-0D47-B4EB-2435E371CAB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86A133D3-7AD0-0D47-B4EB-2435E371CAB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1F791DCA-5F53-D243-8BB8-A3C99E193803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1F791DCA-5F53-D243-8BB8-A3C99E19380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09B644CE-6D5A-AE47-8DF9-59B761301269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611" name="Ink 610">
                    <a:extLst>
                      <a:ext uri="{FF2B5EF4-FFF2-40B4-BE49-F238E27FC236}">
                        <a16:creationId xmlns:a16="http://schemas.microsoft.com/office/drawing/2014/main" id="{97560C75-459E-D441-BCCC-786901F6D7A6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611" name="Ink 610">
                    <a:extLst>
                      <a:ext uri="{FF2B5EF4-FFF2-40B4-BE49-F238E27FC236}">
                        <a16:creationId xmlns:a16="http://schemas.microsoft.com/office/drawing/2014/main" id="{97560C75-459E-D441-BCCC-786901F6D7A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612" name="Ink 611">
                    <a:extLst>
                      <a:ext uri="{FF2B5EF4-FFF2-40B4-BE49-F238E27FC236}">
                        <a16:creationId xmlns:a16="http://schemas.microsoft.com/office/drawing/2014/main" id="{C1D387FB-90EE-BD4B-937B-D56FD079178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612" name="Ink 611">
                    <a:extLst>
                      <a:ext uri="{FF2B5EF4-FFF2-40B4-BE49-F238E27FC236}">
                        <a16:creationId xmlns:a16="http://schemas.microsoft.com/office/drawing/2014/main" id="{C1D387FB-90EE-BD4B-937B-D56FD079178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613" name="Ink 612">
                    <a:extLst>
                      <a:ext uri="{FF2B5EF4-FFF2-40B4-BE49-F238E27FC236}">
                        <a16:creationId xmlns:a16="http://schemas.microsoft.com/office/drawing/2014/main" id="{0B47FF26-ADD8-5749-8C5F-93A9EE034C96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613" name="Ink 612">
                    <a:extLst>
                      <a:ext uri="{FF2B5EF4-FFF2-40B4-BE49-F238E27FC236}">
                        <a16:creationId xmlns:a16="http://schemas.microsoft.com/office/drawing/2014/main" id="{0B47FF26-ADD8-5749-8C5F-93A9EE034C9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614" name="Ink 613">
                    <a:extLst>
                      <a:ext uri="{FF2B5EF4-FFF2-40B4-BE49-F238E27FC236}">
                        <a16:creationId xmlns:a16="http://schemas.microsoft.com/office/drawing/2014/main" id="{1669BD26-FB8E-FE4D-AEFD-6CEF43D07A29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614" name="Ink 613">
                    <a:extLst>
                      <a:ext uri="{FF2B5EF4-FFF2-40B4-BE49-F238E27FC236}">
                        <a16:creationId xmlns:a16="http://schemas.microsoft.com/office/drawing/2014/main" id="{1669BD26-FB8E-FE4D-AEFD-6CEF43D07A2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615" name="Ink 614">
                    <a:extLst>
                      <a:ext uri="{FF2B5EF4-FFF2-40B4-BE49-F238E27FC236}">
                        <a16:creationId xmlns:a16="http://schemas.microsoft.com/office/drawing/2014/main" id="{DE397BCC-EA68-1040-96A8-F9E09413B10F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615" name="Ink 614">
                    <a:extLst>
                      <a:ext uri="{FF2B5EF4-FFF2-40B4-BE49-F238E27FC236}">
                        <a16:creationId xmlns:a16="http://schemas.microsoft.com/office/drawing/2014/main" id="{DE397BCC-EA68-1040-96A8-F9E09413B10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616" name="Ink 615">
                    <a:extLst>
                      <a:ext uri="{FF2B5EF4-FFF2-40B4-BE49-F238E27FC236}">
                        <a16:creationId xmlns:a16="http://schemas.microsoft.com/office/drawing/2014/main" id="{204104D4-9761-734E-8A80-B97D4BA874A9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616" name="Ink 615">
                    <a:extLst>
                      <a:ext uri="{FF2B5EF4-FFF2-40B4-BE49-F238E27FC236}">
                        <a16:creationId xmlns:a16="http://schemas.microsoft.com/office/drawing/2014/main" id="{204104D4-9761-734E-8A80-B97D4BA874A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617" name="Ink 616">
                    <a:extLst>
                      <a:ext uri="{FF2B5EF4-FFF2-40B4-BE49-F238E27FC236}">
                        <a16:creationId xmlns:a16="http://schemas.microsoft.com/office/drawing/2014/main" id="{29ABB6EF-5E79-334C-AF37-D7A01891C17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617" name="Ink 616">
                    <a:extLst>
                      <a:ext uri="{FF2B5EF4-FFF2-40B4-BE49-F238E27FC236}">
                        <a16:creationId xmlns:a16="http://schemas.microsoft.com/office/drawing/2014/main" id="{29ABB6EF-5E79-334C-AF37-D7A01891C17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618" name="Ink 617">
                    <a:extLst>
                      <a:ext uri="{FF2B5EF4-FFF2-40B4-BE49-F238E27FC236}">
                        <a16:creationId xmlns:a16="http://schemas.microsoft.com/office/drawing/2014/main" id="{B664C85E-36CB-1E46-85BF-0681D3A0AAEE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618" name="Ink 617">
                    <a:extLst>
                      <a:ext uri="{FF2B5EF4-FFF2-40B4-BE49-F238E27FC236}">
                        <a16:creationId xmlns:a16="http://schemas.microsoft.com/office/drawing/2014/main" id="{B664C85E-36CB-1E46-85BF-0681D3A0AAE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619" name="Ink 618">
                    <a:extLst>
                      <a:ext uri="{FF2B5EF4-FFF2-40B4-BE49-F238E27FC236}">
                        <a16:creationId xmlns:a16="http://schemas.microsoft.com/office/drawing/2014/main" id="{50DFDB58-02B9-F448-B86B-F2A48F26B8FE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619" name="Ink 618">
                    <a:extLst>
                      <a:ext uri="{FF2B5EF4-FFF2-40B4-BE49-F238E27FC236}">
                        <a16:creationId xmlns:a16="http://schemas.microsoft.com/office/drawing/2014/main" id="{50DFDB58-02B9-F448-B86B-F2A48F26B8F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620" name="Ink 619">
                    <a:extLst>
                      <a:ext uri="{FF2B5EF4-FFF2-40B4-BE49-F238E27FC236}">
                        <a16:creationId xmlns:a16="http://schemas.microsoft.com/office/drawing/2014/main" id="{717D43A1-B7CA-5246-A1AD-A3C39C98CC0B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620" name="Ink 619">
                    <a:extLst>
                      <a:ext uri="{FF2B5EF4-FFF2-40B4-BE49-F238E27FC236}">
                        <a16:creationId xmlns:a16="http://schemas.microsoft.com/office/drawing/2014/main" id="{717D43A1-B7CA-5246-A1AD-A3C39C98CC0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621" name="Ink 620">
                    <a:extLst>
                      <a:ext uri="{FF2B5EF4-FFF2-40B4-BE49-F238E27FC236}">
                        <a16:creationId xmlns:a16="http://schemas.microsoft.com/office/drawing/2014/main" id="{B486A455-EF73-A04D-994B-05D591D0AC6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621" name="Ink 620">
                    <a:extLst>
                      <a:ext uri="{FF2B5EF4-FFF2-40B4-BE49-F238E27FC236}">
                        <a16:creationId xmlns:a16="http://schemas.microsoft.com/office/drawing/2014/main" id="{B486A455-EF73-A04D-994B-05D591D0AC6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285CEFAF-26FD-7646-89E1-D7126BF27C93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625" name="Ink 624">
                      <a:extLst>
                        <a:ext uri="{FF2B5EF4-FFF2-40B4-BE49-F238E27FC236}">
                          <a16:creationId xmlns:a16="http://schemas.microsoft.com/office/drawing/2014/main" id="{782CD693-AF9E-FA48-8AD6-E9BCFBDF22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625" name="Ink 624">
                      <a:extLst>
                        <a:ext uri="{FF2B5EF4-FFF2-40B4-BE49-F238E27FC236}">
                          <a16:creationId xmlns:a16="http://schemas.microsoft.com/office/drawing/2014/main" id="{782CD693-AF9E-FA48-8AD6-E9BCFBDF22C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626" name="Ink 625">
                      <a:extLst>
                        <a:ext uri="{FF2B5EF4-FFF2-40B4-BE49-F238E27FC236}">
                          <a16:creationId xmlns:a16="http://schemas.microsoft.com/office/drawing/2014/main" id="{A5A53CA7-1218-9646-80E1-A774C1E7AC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626" name="Ink 625">
                      <a:extLst>
                        <a:ext uri="{FF2B5EF4-FFF2-40B4-BE49-F238E27FC236}">
                          <a16:creationId xmlns:a16="http://schemas.microsoft.com/office/drawing/2014/main" id="{A5A53CA7-1218-9646-80E1-A774C1E7AC84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627" name="Ink 626">
                      <a:extLst>
                        <a:ext uri="{FF2B5EF4-FFF2-40B4-BE49-F238E27FC236}">
                          <a16:creationId xmlns:a16="http://schemas.microsoft.com/office/drawing/2014/main" id="{60FE5262-6E4B-8741-B5B1-3E456628DB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627" name="Ink 626">
                      <a:extLst>
                        <a:ext uri="{FF2B5EF4-FFF2-40B4-BE49-F238E27FC236}">
                          <a16:creationId xmlns:a16="http://schemas.microsoft.com/office/drawing/2014/main" id="{60FE5262-6E4B-8741-B5B1-3E456628DBB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F3430769-66F5-C14E-B7C8-A7EF2542AB8E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F3430769-66F5-C14E-B7C8-A7EF2542AB8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DE791005-B471-4440-9062-06EF9F9C93FA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DE791005-B471-4440-9062-06EF9F9C93F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2680039A-6176-EC4A-B00B-CA9081F82086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(action_dims)</a:t>
              </a: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4B5245D0-60BF-8B4F-8148-425D992BC528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CE52702A-302C-0349-844D-02FD2F458688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B400135B-2421-BA47-8111-30CD8FC3178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C501E471-9175-0E4F-91B2-D2811F4DD6C5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4ACECD13-1944-EC41-95AE-11BD166D147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7FBD1DB1-3827-6B4E-8E4F-E13957E212F9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BF7F688C-BA4A-C747-B19A-AA6EF7648F9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9A35BB1E-933A-3F4B-9030-4B9548446898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C47D6781-4FF5-A04C-8004-463DC3939774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53D42705-8C05-9C4C-ACBF-A984B9F925B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41D8B3A1-C002-0240-96D7-8310A5C83D6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41D8B3A1-C002-0240-96D7-8310A5C83D6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283679B0-A285-C34C-BF7D-7E501DF4B328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283679B0-A285-C34C-BF7D-7E501DF4B32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69E8A509-2CB4-FE4E-B678-B6905BA570A0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69E8A509-2CB4-FE4E-B678-B6905BA570A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30B5CBFC-8134-A849-9BAC-0A580D9947DD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91750280-DC8E-264A-B620-B78100249773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82B34D02-871A-404C-A4F2-08206EEB7142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6170073D-188C-5542-A757-098A869F165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595E90C7-4A5D-2749-863D-2CC5AF00B85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5F54E7AF-CE09-5940-9459-2CE4D4BA0A77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5F54E7AF-CE09-5940-9459-2CE4D4BA0A7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599" name="Ink 598">
                    <a:extLst>
                      <a:ext uri="{FF2B5EF4-FFF2-40B4-BE49-F238E27FC236}">
                        <a16:creationId xmlns:a16="http://schemas.microsoft.com/office/drawing/2014/main" id="{9BF87E25-2AB2-BC47-9AB2-861B5D7CE66C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599" name="Ink 598">
                    <a:extLst>
                      <a:ext uri="{FF2B5EF4-FFF2-40B4-BE49-F238E27FC236}">
                        <a16:creationId xmlns:a16="http://schemas.microsoft.com/office/drawing/2014/main" id="{9BF87E25-2AB2-BC47-9AB2-861B5D7CE66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BD2C74FD-E2A9-774C-8632-CD429D3B62EF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BD2C74FD-E2A9-774C-8632-CD429D3B62E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855D290C-EF7A-D242-84CD-FC3419249783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340A2F8C-5103-DB40-915E-28D2B04E623F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9A3A028C-D389-8540-AFEF-6BA683A02308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0100E2AE-04C2-7C4E-BA72-E1A9A6E3FDBB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FA582AD1-77FC-0B45-A0D1-83BE800C3CF2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37D3D982-05E8-EC4B-BC3D-253A9997B6EF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F662B053-211D-C14C-8881-E7436640919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591" name="Ink 590">
                    <a:extLst>
                      <a:ext uri="{FF2B5EF4-FFF2-40B4-BE49-F238E27FC236}">
                        <a16:creationId xmlns:a16="http://schemas.microsoft.com/office/drawing/2014/main" id="{132F744D-A1C5-F74F-A51E-24D57C991C79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591" name="Ink 590">
                    <a:extLst>
                      <a:ext uri="{FF2B5EF4-FFF2-40B4-BE49-F238E27FC236}">
                        <a16:creationId xmlns:a16="http://schemas.microsoft.com/office/drawing/2014/main" id="{132F744D-A1C5-F74F-A51E-24D57C991C7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592" name="Ink 591">
                    <a:extLst>
                      <a:ext uri="{FF2B5EF4-FFF2-40B4-BE49-F238E27FC236}">
                        <a16:creationId xmlns:a16="http://schemas.microsoft.com/office/drawing/2014/main" id="{66C12D9A-8D98-004F-B94A-4FCFE4378BFD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592" name="Ink 591">
                    <a:extLst>
                      <a:ext uri="{FF2B5EF4-FFF2-40B4-BE49-F238E27FC236}">
                        <a16:creationId xmlns:a16="http://schemas.microsoft.com/office/drawing/2014/main" id="{66C12D9A-8D98-004F-B94A-4FCFE4378BF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593" name="Ink 592">
                    <a:extLst>
                      <a:ext uri="{FF2B5EF4-FFF2-40B4-BE49-F238E27FC236}">
                        <a16:creationId xmlns:a16="http://schemas.microsoft.com/office/drawing/2014/main" id="{D017C516-6D3C-E443-B7E4-0B709B21397D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593" name="Ink 592">
                    <a:extLst>
                      <a:ext uri="{FF2B5EF4-FFF2-40B4-BE49-F238E27FC236}">
                        <a16:creationId xmlns:a16="http://schemas.microsoft.com/office/drawing/2014/main" id="{D017C516-6D3C-E443-B7E4-0B709B21397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BD78072F-6ABB-3E45-A1C2-09E177A8DFB9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DB20ECA4-99BF-304D-94CA-5A294A40F9A1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DB20ECA4-99BF-304D-94CA-5A294A40F9A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571" name="Ink 570">
                    <a:extLst>
                      <a:ext uri="{FF2B5EF4-FFF2-40B4-BE49-F238E27FC236}">
                        <a16:creationId xmlns:a16="http://schemas.microsoft.com/office/drawing/2014/main" id="{B6A2DCB4-3E5B-1741-A92E-B4A987F7AF6C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B6A2DCB4-3E5B-1741-A92E-B4A987F7AF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ACE8A13E-3DF7-B74D-8F26-9A4E33DFCB19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ACE8A13E-3DF7-B74D-8F26-9A4E33DFCB1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70B5FAB6-0CA6-4D40-9695-E4C84BD00AEF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70B5FAB6-0CA6-4D40-9695-E4C84BD00AE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E1722282-2DE1-1042-ADFD-6AF9B3660525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E1722282-2DE1-1042-ADFD-6AF9B366052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7C6D977-CF0B-4F47-9402-E1598513DEE4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7C6D977-CF0B-4F47-9402-E1598513DEE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D5C8FD1B-57FF-954C-B7C1-B17834216123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D5C8FD1B-57FF-954C-B7C1-B1783421612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2E11BF7E-8287-A24C-97C2-30CDF8939423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2E11BF7E-8287-A24C-97C2-30CDF893942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28C75873-16B7-F846-ADE0-C87DFE76E11E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28C75873-16B7-F846-ADE0-C87DFE76E11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28117B6C-0EAE-C54E-BCE2-72749CA22842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28117B6C-0EAE-C54E-BCE2-72749CA2284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9CAC2A69-9745-5242-B269-214104F7E232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9CAC2A69-9745-5242-B269-214104F7E23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EDDD4896-5A1C-1444-9FFB-C756AA5D4E6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9">
                  <p14:nvContentPartPr>
                    <p14:cNvPr id="584" name="Ink 583">
                      <a:extLst>
                        <a:ext uri="{FF2B5EF4-FFF2-40B4-BE49-F238E27FC236}">
                          <a16:creationId xmlns:a16="http://schemas.microsoft.com/office/drawing/2014/main" id="{59E4A98F-B7D7-7645-9DCE-15F478261E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584" name="Ink 583">
                      <a:extLst>
                        <a:ext uri="{FF2B5EF4-FFF2-40B4-BE49-F238E27FC236}">
                          <a16:creationId xmlns:a16="http://schemas.microsoft.com/office/drawing/2014/main" id="{59E4A98F-B7D7-7645-9DCE-15F478261E7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0">
                  <p14:nvContentPartPr>
                    <p14:cNvPr id="585" name="Ink 584">
                      <a:extLst>
                        <a:ext uri="{FF2B5EF4-FFF2-40B4-BE49-F238E27FC236}">
                          <a16:creationId xmlns:a16="http://schemas.microsoft.com/office/drawing/2014/main" id="{8EDB411D-238E-7748-8140-110F58138C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585" name="Ink 584">
                      <a:extLst>
                        <a:ext uri="{FF2B5EF4-FFF2-40B4-BE49-F238E27FC236}">
                          <a16:creationId xmlns:a16="http://schemas.microsoft.com/office/drawing/2014/main" id="{8EDB411D-238E-7748-8140-110F58138C30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1">
                  <p14:nvContentPartPr>
                    <p14:cNvPr id="586" name="Ink 585">
                      <a:extLst>
                        <a:ext uri="{FF2B5EF4-FFF2-40B4-BE49-F238E27FC236}">
                          <a16:creationId xmlns:a16="http://schemas.microsoft.com/office/drawing/2014/main" id="{394284E7-A854-9E46-9537-061BE5094B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586" name="Ink 585">
                      <a:extLst>
                        <a:ext uri="{FF2B5EF4-FFF2-40B4-BE49-F238E27FC236}">
                          <a16:creationId xmlns:a16="http://schemas.microsoft.com/office/drawing/2014/main" id="{394284E7-A854-9E46-9537-061BE5094BD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582" name="Ink 581">
                    <a:extLst>
                      <a:ext uri="{FF2B5EF4-FFF2-40B4-BE49-F238E27FC236}">
                        <a16:creationId xmlns:a16="http://schemas.microsoft.com/office/drawing/2014/main" id="{7CD0D45F-A4F5-B24B-AA95-1CDFC8289433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582" name="Ink 581">
                    <a:extLst>
                      <a:ext uri="{FF2B5EF4-FFF2-40B4-BE49-F238E27FC236}">
                        <a16:creationId xmlns:a16="http://schemas.microsoft.com/office/drawing/2014/main" id="{7CD0D45F-A4F5-B24B-AA95-1CDFC828943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583" name="Ink 582">
                    <a:extLst>
                      <a:ext uri="{FF2B5EF4-FFF2-40B4-BE49-F238E27FC236}">
                        <a16:creationId xmlns:a16="http://schemas.microsoft.com/office/drawing/2014/main" id="{342F25DB-2A87-6342-A054-F65736E26159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583" name="Ink 582">
                    <a:extLst>
                      <a:ext uri="{FF2B5EF4-FFF2-40B4-BE49-F238E27FC236}">
                        <a16:creationId xmlns:a16="http://schemas.microsoft.com/office/drawing/2014/main" id="{342F25DB-2A87-6342-A054-F65736E2615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8D82990A-6B7B-F445-BED7-F2B281052B25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12FE16BA-C51B-974E-8BF4-8815B622621C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12FE16BA-C51B-974E-8BF4-8815B622621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371F4144-1949-D044-B989-56AF496EDF1B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371F4144-1949-D044-B989-56AF496EDF1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E058DBB2-E7E3-3E40-8FE2-420D678D93AC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E058DBB2-E7E3-3E40-8FE2-420D678D93A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C666E186-0DCA-C447-AB13-6B067B020CDF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C666E186-0DCA-C447-AB13-6B067B020CD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21B45610-F255-4245-8DB5-D32B4871A5FC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21B45610-F255-4245-8DB5-D32B4871A5F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FFFC59F6-E748-4242-9E79-64570C731409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FFFC59F6-E748-4242-9E79-64570C73140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6F7CFE89-3911-EC4C-9FE2-51226F1C34C4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6F7CFE89-3911-EC4C-9FE2-51226F1C34C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C6E4130E-8A12-6B48-90CA-A09468439F5D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C6E4130E-8A12-6B48-90CA-A09468439F5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0737FC14-113E-5B4F-81FB-05B49ACCEB90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0737FC14-113E-5B4F-81FB-05B49ACCEB9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51A1049F-6939-9749-B774-92792B9F66D4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51A1049F-6939-9749-B774-92792B9F66D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A58C963E-B64D-7A40-9DC9-566997A7DB8F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A58C963E-B64D-7A40-9DC9-566997A7DB8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0F207068-9F7D-3441-A9AA-F14B25C4BE1E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5">
                  <p14:nvContentPartPr>
                    <p14:cNvPr id="567" name="Ink 566">
                      <a:extLst>
                        <a:ext uri="{FF2B5EF4-FFF2-40B4-BE49-F238E27FC236}">
                          <a16:creationId xmlns:a16="http://schemas.microsoft.com/office/drawing/2014/main" id="{FBEA1374-8384-6A4C-BD08-B85E4E3325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567" name="Ink 566">
                      <a:extLst>
                        <a:ext uri="{FF2B5EF4-FFF2-40B4-BE49-F238E27FC236}">
                          <a16:creationId xmlns:a16="http://schemas.microsoft.com/office/drawing/2014/main" id="{FBEA1374-8384-6A4C-BD08-B85E4E33253B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6">
                  <p14:nvContentPartPr>
                    <p14:cNvPr id="568" name="Ink 567">
                      <a:extLst>
                        <a:ext uri="{FF2B5EF4-FFF2-40B4-BE49-F238E27FC236}">
                          <a16:creationId xmlns:a16="http://schemas.microsoft.com/office/drawing/2014/main" id="{E6424BE5-FEF5-8B46-B665-5BEE13C8C3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568" name="Ink 567">
                      <a:extLst>
                        <a:ext uri="{FF2B5EF4-FFF2-40B4-BE49-F238E27FC236}">
                          <a16:creationId xmlns:a16="http://schemas.microsoft.com/office/drawing/2014/main" id="{E6424BE5-FEF5-8B46-B665-5BEE13C8C369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7">
                  <p14:nvContentPartPr>
                    <p14:cNvPr id="569" name="Ink 568">
                      <a:extLst>
                        <a:ext uri="{FF2B5EF4-FFF2-40B4-BE49-F238E27FC236}">
                          <a16:creationId xmlns:a16="http://schemas.microsoft.com/office/drawing/2014/main" id="{3DB0C02C-DD3B-BF40-8311-0B6E5544B7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569" name="Ink 568">
                      <a:extLst>
                        <a:ext uri="{FF2B5EF4-FFF2-40B4-BE49-F238E27FC236}">
                          <a16:creationId xmlns:a16="http://schemas.microsoft.com/office/drawing/2014/main" id="{3DB0C02C-DD3B-BF40-8311-0B6E5544B7BC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3432409C-6679-FA4F-B44F-CED76816A2A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3432409C-6679-FA4F-B44F-CED76816A2A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E39F450C-A855-5F44-8AAB-8BDED6471F27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E39F450C-A855-5F44-8AAB-8BDED6471F2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A85D3061-A4E2-4B44-89BF-D100CAF95DFD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DD1682F6-0DC4-ED4D-8FA6-198AB51B39C7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FD575456-08DB-0045-8CE3-5F21E2E0A72A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6B3C06C2-1EC4-DA41-B1FD-7FF350D5578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94260B10-616A-1743-8C0D-62647AAFF28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050DD321-5DD9-0045-8DF0-5DB5D9F8DC86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4123B90D-8B5D-4D4E-B06E-60B20C59FBE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4123B90D-8B5D-4D4E-B06E-60B20C59FBE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5F40A4FE-8465-BF43-9050-B88589B03766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5F40A4FE-8465-BF43-9050-B88589B0376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FB187C05-AD8C-A445-8C44-98B6D45CBC54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FB187C05-AD8C-A445-8C44-98B6D45CBC5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396299D4-634F-A641-85A0-36EEB3B9CB19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D5743008-BE33-C544-B6A2-B225B5C8F34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D5743008-BE33-C544-B6A2-B225B5C8F34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F5268A57-257E-A349-9D59-6ACC99C6C2A9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F5268A57-257E-A349-9D59-6ACC99C6C2A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A55368DB-A0B7-6240-A96F-5FE98CE73C4A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A55368DB-A0B7-6240-A96F-5FE98CE73C4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C9DDD688-0EC6-134C-A55E-966270D09AE1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C9DDD688-0EC6-134C-A55E-966270D09AE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425BBDFD-10B9-164B-80AB-64BB5A6E1680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425BBDFD-10B9-164B-80AB-64BB5A6E1680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B6B079DD-B88E-3441-9B1D-4A7A36BD7026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B6B079DD-B88E-3441-9B1D-4A7A36BD702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C614E648-7CD0-0C47-9DBC-FFC2A002F78F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C614E648-7CD0-0C47-9DBC-FFC2A002F78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568D57E6-E7BD-5340-819C-B7D9973C15C1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568D57E6-E7BD-5340-819C-B7D9973C15C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489454AF-0FFD-6745-91C7-1D29F8229A43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489454AF-0FFD-6745-91C7-1D29F8229A4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7DFD833A-25EC-4944-BEC4-9B22C97507C3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7DFD833A-25EC-4944-BEC4-9B22C97507C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B6B5C3B9-D682-1E4D-AF52-A25CDEB8600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B6B5C3B9-D682-1E4D-AF52-A25CDEB8600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BA94176B-62B1-8B4A-BF32-C80B9115E9B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4">
                  <p14:nvContentPartPr>
                    <p14:cNvPr id="543" name="Ink 542">
                      <a:extLst>
                        <a:ext uri="{FF2B5EF4-FFF2-40B4-BE49-F238E27FC236}">
                          <a16:creationId xmlns:a16="http://schemas.microsoft.com/office/drawing/2014/main" id="{FC6082B2-D32D-264A-8BC9-2D622CB64D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543" name="Ink 542">
                      <a:extLst>
                        <a:ext uri="{FF2B5EF4-FFF2-40B4-BE49-F238E27FC236}">
                          <a16:creationId xmlns:a16="http://schemas.microsoft.com/office/drawing/2014/main" id="{FC6082B2-D32D-264A-8BC9-2D622CB64DCA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5">
                  <p14:nvContentPartPr>
                    <p14:cNvPr id="544" name="Ink 543">
                      <a:extLst>
                        <a:ext uri="{FF2B5EF4-FFF2-40B4-BE49-F238E27FC236}">
                          <a16:creationId xmlns:a16="http://schemas.microsoft.com/office/drawing/2014/main" id="{84D61986-7E32-3D46-A3BC-844B1DBBCC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544" name="Ink 543">
                      <a:extLst>
                        <a:ext uri="{FF2B5EF4-FFF2-40B4-BE49-F238E27FC236}">
                          <a16:creationId xmlns:a16="http://schemas.microsoft.com/office/drawing/2014/main" id="{84D61986-7E32-3D46-A3BC-844B1DBBCCA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6">
                  <p14:nvContentPartPr>
                    <p14:cNvPr id="545" name="Ink 544">
                      <a:extLst>
                        <a:ext uri="{FF2B5EF4-FFF2-40B4-BE49-F238E27FC236}">
                          <a16:creationId xmlns:a16="http://schemas.microsoft.com/office/drawing/2014/main" id="{DF8FA2A5-F404-B049-8AD7-A4CC868A9D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545" name="Ink 544">
                      <a:extLst>
                        <a:ext uri="{FF2B5EF4-FFF2-40B4-BE49-F238E27FC236}">
                          <a16:creationId xmlns:a16="http://schemas.microsoft.com/office/drawing/2014/main" id="{DF8FA2A5-F404-B049-8AD7-A4CC868A9D4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0022DC3E-3854-1143-8A43-E0F217BBAB8F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0022DC3E-3854-1143-8A43-E0F217BBAB8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0BF59798-6C04-3449-9816-7FE78AEFFF71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0BF59798-6C04-3449-9816-7FE78AEFFF7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C46A85DB-87B8-484B-8E20-4A85A494C0E3}"/>
                </a:ext>
              </a:extLst>
            </p:cNvPr>
            <p:cNvCxnSpPr>
              <a:cxnSpLocks/>
              <a:stCxn id="690" idx="6"/>
              <a:endCxn id="683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07221637-B7A0-5C42-ADDB-7430E3F4A612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CE7F011F-80B7-7947-ABC3-0C3AC0C2551F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C1BFCB2E-1FB4-A44C-B811-615642A338B0}"/>
                </a:ext>
              </a:extLst>
            </p:cNvPr>
            <p:cNvCxnSpPr>
              <a:cxnSpLocks/>
              <a:endCxn id="601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C4732D82-1578-0A4F-8CD2-A95D73CAB61E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B410499E-9C2A-8248-90BA-FC02F41294CB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ABD6794F-88CC-6E4D-B72D-9B87C42DC119}"/>
                </a:ext>
              </a:extLst>
            </p:cNvPr>
            <p:cNvCxnSpPr>
              <a:cxnSpLocks/>
              <a:endCxn id="683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1F5C903E-65BD-A04B-B9EC-06527DD4B0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CA1C245D-FE6C-FF40-BB6D-E15161238094}"/>
                </a:ext>
              </a:extLst>
            </p:cNvPr>
            <p:cNvCxnSpPr>
              <a:cxnSpLocks/>
              <a:stCxn id="609" idx="6"/>
              <a:endCxn id="601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430B0D51-AA25-4C41-A098-EFD21AAA9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6BDB7910-5310-5A43-84E9-C80A01C1E03E}"/>
                </a:ext>
              </a:extLst>
            </p:cNvPr>
            <p:cNvCxnSpPr>
              <a:cxnSpLocks/>
              <a:stCxn id="690" idx="6"/>
              <a:endCxn id="684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FC51AE72-64E1-6A47-AF36-E0040F8C60E0}"/>
                </a:ext>
              </a:extLst>
            </p:cNvPr>
            <p:cNvCxnSpPr>
              <a:cxnSpLocks/>
              <a:stCxn id="690" idx="6"/>
              <a:endCxn id="685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E39AE33D-1EDB-804C-82EC-7ACD85F760CA}"/>
                </a:ext>
              </a:extLst>
            </p:cNvPr>
            <p:cNvCxnSpPr>
              <a:cxnSpLocks/>
              <a:stCxn id="690" idx="6"/>
              <a:endCxn id="686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6CD76BA5-854D-894B-AAF6-BE7C2FE864D9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525" name="Straight Arrow Connector 524">
                <a:extLst>
                  <a:ext uri="{FF2B5EF4-FFF2-40B4-BE49-F238E27FC236}">
                    <a16:creationId xmlns:a16="http://schemas.microsoft.com/office/drawing/2014/main" id="{D16ED21E-DC22-4F4B-90DA-B254AA7BD36A}"/>
                  </a:ext>
                </a:extLst>
              </p:cNvPr>
              <p:cNvCxnSpPr>
                <a:cxnSpLocks/>
                <a:stCxn id="690" idx="6"/>
                <a:endCxn id="601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>
                <a:extLst>
                  <a:ext uri="{FF2B5EF4-FFF2-40B4-BE49-F238E27FC236}">
                    <a16:creationId xmlns:a16="http://schemas.microsoft.com/office/drawing/2014/main" id="{C0D3245B-1A6E-C34A-9DF5-AEC09A0B112A}"/>
                  </a:ext>
                </a:extLst>
              </p:cNvPr>
              <p:cNvCxnSpPr>
                <a:cxnSpLocks/>
                <a:endCxn id="602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>
                <a:extLst>
                  <a:ext uri="{FF2B5EF4-FFF2-40B4-BE49-F238E27FC236}">
                    <a16:creationId xmlns:a16="http://schemas.microsoft.com/office/drawing/2014/main" id="{55456CEB-1A5B-7E4A-AA49-DF4A5766F011}"/>
                  </a:ext>
                </a:extLst>
              </p:cNvPr>
              <p:cNvCxnSpPr>
                <a:cxnSpLocks/>
                <a:endCxn id="603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>
                <a:extLst>
                  <a:ext uri="{FF2B5EF4-FFF2-40B4-BE49-F238E27FC236}">
                    <a16:creationId xmlns:a16="http://schemas.microsoft.com/office/drawing/2014/main" id="{936F2CAF-64CE-E24A-AE6E-BD04A305AA62}"/>
                  </a:ext>
                </a:extLst>
              </p:cNvPr>
              <p:cNvCxnSpPr>
                <a:cxnSpLocks/>
                <a:stCxn id="690" idx="6"/>
                <a:endCxn id="604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7B695C03-967F-DE4C-91DB-E1DE30F3B67E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521" name="Straight Arrow Connector 520">
                <a:extLst>
                  <a:ext uri="{FF2B5EF4-FFF2-40B4-BE49-F238E27FC236}">
                    <a16:creationId xmlns:a16="http://schemas.microsoft.com/office/drawing/2014/main" id="{7E07ABE5-32E6-1946-B408-8D32C4A0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Arrow Connector 521">
                <a:extLst>
                  <a:ext uri="{FF2B5EF4-FFF2-40B4-BE49-F238E27FC236}">
                    <a16:creationId xmlns:a16="http://schemas.microsoft.com/office/drawing/2014/main" id="{37135110-4689-7E4C-86A4-F285C8F3E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>
                <a:extLst>
                  <a:ext uri="{FF2B5EF4-FFF2-40B4-BE49-F238E27FC236}">
                    <a16:creationId xmlns:a16="http://schemas.microsoft.com/office/drawing/2014/main" id="{A7EBEB1E-9F50-3640-B67D-E7A55AD5B916}"/>
                  </a:ext>
                </a:extLst>
              </p:cNvPr>
              <p:cNvCxnSpPr>
                <a:cxnSpLocks/>
                <a:endCxn id="604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>
                <a:extLst>
                  <a:ext uri="{FF2B5EF4-FFF2-40B4-BE49-F238E27FC236}">
                    <a16:creationId xmlns:a16="http://schemas.microsoft.com/office/drawing/2014/main" id="{92C3E459-FE73-0E47-8339-1D5B488CA8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A209B72F-5540-5B40-AAA3-00647A0E3AF7}"/>
                </a:ext>
              </a:extLst>
            </p:cNvPr>
            <p:cNvCxnSpPr>
              <a:cxnSpLocks/>
              <a:endCxn id="685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9CC7A569-93A2-224D-AC79-335297DED25C}"/>
                </a:ext>
              </a:extLst>
            </p:cNvPr>
            <p:cNvCxnSpPr>
              <a:cxnSpLocks/>
              <a:endCxn id="686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B9517D2F-D367-F14C-9EC7-CEB2AE7E29F1}"/>
                </a:ext>
              </a:extLst>
            </p:cNvPr>
            <p:cNvCxnSpPr>
              <a:cxnSpLocks/>
              <a:stCxn id="692" idx="6"/>
              <a:endCxn id="683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>
              <a:extLst>
                <a:ext uri="{FF2B5EF4-FFF2-40B4-BE49-F238E27FC236}">
                  <a16:creationId xmlns:a16="http://schemas.microsoft.com/office/drawing/2014/main" id="{65BB7112-5876-ED49-963D-6CECFC1DF875}"/>
                </a:ext>
              </a:extLst>
            </p:cNvPr>
            <p:cNvCxnSpPr>
              <a:cxnSpLocks/>
              <a:stCxn id="692" idx="6"/>
              <a:endCxn id="686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>
              <a:extLst>
                <a:ext uri="{FF2B5EF4-FFF2-40B4-BE49-F238E27FC236}">
                  <a16:creationId xmlns:a16="http://schemas.microsoft.com/office/drawing/2014/main" id="{03730E5C-5A27-104F-9917-F0BE720C4A48}"/>
                </a:ext>
              </a:extLst>
            </p:cNvPr>
            <p:cNvCxnSpPr>
              <a:cxnSpLocks/>
              <a:stCxn id="610" idx="6"/>
              <a:endCxn id="604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>
              <a:extLst>
                <a:ext uri="{FF2B5EF4-FFF2-40B4-BE49-F238E27FC236}">
                  <a16:creationId xmlns:a16="http://schemas.microsoft.com/office/drawing/2014/main" id="{632E3C61-C7B9-7743-B4E3-3E78A5B536DC}"/>
                </a:ext>
              </a:extLst>
            </p:cNvPr>
            <p:cNvCxnSpPr>
              <a:cxnSpLocks/>
              <a:stCxn id="610" idx="6"/>
              <a:endCxn id="601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A89F44DF-471F-2149-BFC6-39A755902D37}"/>
                </a:ext>
              </a:extLst>
            </p:cNvPr>
            <p:cNvCxnSpPr>
              <a:cxnSpLocks/>
              <a:stCxn id="609" idx="6"/>
              <a:endCxn id="603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6ADEEA1D-9741-B24B-98B6-BE745DF6ED2B}"/>
                </a:ext>
              </a:extLst>
            </p:cNvPr>
            <p:cNvCxnSpPr>
              <a:cxnSpLocks/>
              <a:stCxn id="609" idx="6"/>
              <a:endCxn id="604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0409EAEE-90E5-5245-BB24-B07FD0736407}"/>
                </a:ext>
              </a:extLst>
            </p:cNvPr>
            <p:cNvCxnSpPr>
              <a:cxnSpLocks/>
              <a:stCxn id="608" idx="6"/>
              <a:endCxn id="604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CD717D4A-5F7B-3949-87AA-69E748FD4155}"/>
                </a:ext>
              </a:extLst>
            </p:cNvPr>
            <p:cNvCxnSpPr>
              <a:cxnSpLocks/>
              <a:stCxn id="608" idx="6"/>
              <a:endCxn id="603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4EB3BC65-1392-324E-B98F-25999BB2785E}"/>
                </a:ext>
              </a:extLst>
            </p:cNvPr>
            <p:cNvCxnSpPr>
              <a:cxnSpLocks/>
              <a:stCxn id="608" idx="6"/>
              <a:endCxn id="602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CAA65FE5-7F83-FD47-A712-7F4BFE5A6AF6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517" name="Straight Arrow Connector 516">
                <a:extLst>
                  <a:ext uri="{FF2B5EF4-FFF2-40B4-BE49-F238E27FC236}">
                    <a16:creationId xmlns:a16="http://schemas.microsoft.com/office/drawing/2014/main" id="{CF7A263F-6177-C84B-993B-B3A886155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Arrow Connector 517">
                <a:extLst>
                  <a:ext uri="{FF2B5EF4-FFF2-40B4-BE49-F238E27FC236}">
                    <a16:creationId xmlns:a16="http://schemas.microsoft.com/office/drawing/2014/main" id="{580303C3-C316-F242-853F-C51FF36994A7}"/>
                  </a:ext>
                </a:extLst>
              </p:cNvPr>
              <p:cNvCxnSpPr>
                <a:cxnSpLocks/>
                <a:stCxn id="692" idx="6"/>
                <a:endCxn id="604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Arrow Connector 518">
                <a:extLst>
                  <a:ext uri="{FF2B5EF4-FFF2-40B4-BE49-F238E27FC236}">
                    <a16:creationId xmlns:a16="http://schemas.microsoft.com/office/drawing/2014/main" id="{346363A3-F74F-534B-B5CE-D3BF43942904}"/>
                  </a:ext>
                </a:extLst>
              </p:cNvPr>
              <p:cNvCxnSpPr>
                <a:cxnSpLocks/>
                <a:endCxn id="601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Arrow Connector 519">
                <a:extLst>
                  <a:ext uri="{FF2B5EF4-FFF2-40B4-BE49-F238E27FC236}">
                    <a16:creationId xmlns:a16="http://schemas.microsoft.com/office/drawing/2014/main" id="{42F6B355-0B00-A44C-8E38-DDD1F8460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1CA8C4B9-DBEC-3F43-B0AC-8E40D5F80F92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513" name="Straight Arrow Connector 512">
                <a:extLst>
                  <a:ext uri="{FF2B5EF4-FFF2-40B4-BE49-F238E27FC236}">
                    <a16:creationId xmlns:a16="http://schemas.microsoft.com/office/drawing/2014/main" id="{B8710444-3934-2045-804E-2167482B9250}"/>
                  </a:ext>
                </a:extLst>
              </p:cNvPr>
              <p:cNvCxnSpPr>
                <a:cxnSpLocks/>
                <a:endCxn id="683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Arrow Connector 513">
                <a:extLst>
                  <a:ext uri="{FF2B5EF4-FFF2-40B4-BE49-F238E27FC236}">
                    <a16:creationId xmlns:a16="http://schemas.microsoft.com/office/drawing/2014/main" id="{DCC6F2AB-691D-7B40-9951-74D7BEE5F584}"/>
                  </a:ext>
                </a:extLst>
              </p:cNvPr>
              <p:cNvCxnSpPr>
                <a:cxnSpLocks/>
                <a:stCxn id="608" idx="6"/>
                <a:endCxn id="684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>
                <a:extLst>
                  <a:ext uri="{FF2B5EF4-FFF2-40B4-BE49-F238E27FC236}">
                    <a16:creationId xmlns:a16="http://schemas.microsoft.com/office/drawing/2014/main" id="{DF9AFA0C-417A-C142-9863-5AD004075A8F}"/>
                  </a:ext>
                </a:extLst>
              </p:cNvPr>
              <p:cNvCxnSpPr>
                <a:cxnSpLocks/>
                <a:endCxn id="685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Arrow Connector 515">
                <a:extLst>
                  <a:ext uri="{FF2B5EF4-FFF2-40B4-BE49-F238E27FC236}">
                    <a16:creationId xmlns:a16="http://schemas.microsoft.com/office/drawing/2014/main" id="{791D08C0-FB5B-7A49-8842-AEA4418C31DB}"/>
                  </a:ext>
                </a:extLst>
              </p:cNvPr>
              <p:cNvCxnSpPr>
                <a:cxnSpLocks/>
                <a:stCxn id="608" idx="6"/>
                <a:endCxn id="686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800BA27D-54B4-3544-B8C8-222DB1D8D357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504" name="Straight Arrow Connector 503">
                <a:extLst>
                  <a:ext uri="{FF2B5EF4-FFF2-40B4-BE49-F238E27FC236}">
                    <a16:creationId xmlns:a16="http://schemas.microsoft.com/office/drawing/2014/main" id="{614ECFE9-82BC-4B4A-98AA-4E0318716B07}"/>
                  </a:ext>
                </a:extLst>
              </p:cNvPr>
              <p:cNvCxnSpPr>
                <a:cxnSpLocks/>
                <a:endCxn id="684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3CCD62DC-5CF0-714B-AD6C-8F489CD91C49}"/>
                  </a:ext>
                </a:extLst>
              </p:cNvPr>
              <p:cNvCxnSpPr>
                <a:cxnSpLocks/>
                <a:endCxn id="683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9F3B7C3C-735E-834D-BD24-89BEF4E51397}"/>
                  </a:ext>
                </a:extLst>
              </p:cNvPr>
              <p:cNvCxnSpPr>
                <a:cxnSpLocks/>
                <a:endCxn id="685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>
                <a:extLst>
                  <a:ext uri="{FF2B5EF4-FFF2-40B4-BE49-F238E27FC236}">
                    <a16:creationId xmlns:a16="http://schemas.microsoft.com/office/drawing/2014/main" id="{5785045A-AFA5-EB4F-B5EF-58783A3DFF93}"/>
                  </a:ext>
                </a:extLst>
              </p:cNvPr>
              <p:cNvCxnSpPr>
                <a:cxnSpLocks/>
                <a:endCxn id="686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1839512C-2C6B-DF4D-BDE2-805DA17D1D16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FF3C3DEF-7EBE-1544-840D-23344A4588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B5012C1B-B095-8645-BFFA-0808C5DDFD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C5978885-C6E4-EF4A-893D-0765ACAB14E6}"/>
                  </a:ext>
                </a:extLst>
              </p:cNvPr>
              <p:cNvCxnSpPr>
                <a:cxnSpLocks/>
                <a:endCxn id="683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A2E1D4B7-548F-974A-A554-04583B4AEC0B}"/>
                  </a:ext>
                </a:extLst>
              </p:cNvPr>
              <p:cNvCxnSpPr>
                <a:cxnSpLocks/>
                <a:endCxn id="686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C837E813-D2AB-8642-B4CC-8D364F2252F7}"/>
              </a:ext>
            </a:extLst>
          </p:cNvPr>
          <p:cNvGrpSpPr/>
          <p:nvPr/>
        </p:nvGrpSpPr>
        <p:grpSpPr>
          <a:xfrm>
            <a:off x="5715702" y="3514896"/>
            <a:ext cx="4563945" cy="2916174"/>
            <a:chOff x="1630378" y="269477"/>
            <a:chExt cx="6866938" cy="4967859"/>
          </a:xfrm>
        </p:grpSpPr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5B453F4A-A94E-2E4B-A198-DC29AAB13987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3B11FDB1-7F30-944F-BDC7-26B10C178E6A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696" name="Rectangle 695">
              <a:extLst>
                <a:ext uri="{FF2B5EF4-FFF2-40B4-BE49-F238E27FC236}">
                  <a16:creationId xmlns:a16="http://schemas.microsoft.com/office/drawing/2014/main" id="{54331EDF-ED62-3543-8432-37A1DBB848DE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335B266E-E82F-D64F-A598-9A5F7BAC84C2}"/>
                </a:ext>
              </a:extLst>
            </p:cNvPr>
            <p:cNvSpPr/>
            <p:nvPr/>
          </p:nvSpPr>
          <p:spPr>
            <a:xfrm>
              <a:off x="6533665" y="4592251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020E1E35-7673-5547-B65D-F55425BC4DBC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7776CFBA-7856-BB4B-B6B2-7D299298F12D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77C29C52-56F2-9F4B-9CF0-FC98581F2B28}"/>
                </a:ext>
              </a:extLst>
            </p:cNvPr>
            <p:cNvSpPr/>
            <p:nvPr/>
          </p:nvSpPr>
          <p:spPr>
            <a:xfrm>
              <a:off x="6765924" y="2296039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701" name="Rectangle 700">
              <a:extLst>
                <a:ext uri="{FF2B5EF4-FFF2-40B4-BE49-F238E27FC236}">
                  <a16:creationId xmlns:a16="http://schemas.microsoft.com/office/drawing/2014/main" id="{81367421-699E-2D4A-99A7-B9C165305D71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702" name="Rectangle 701">
              <a:extLst>
                <a:ext uri="{FF2B5EF4-FFF2-40B4-BE49-F238E27FC236}">
                  <a16:creationId xmlns:a16="http://schemas.microsoft.com/office/drawing/2014/main" id="{34EEAC38-B901-3B41-9EB1-2ECBF50280EE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703" name="Rectangle 702">
              <a:extLst>
                <a:ext uri="{FF2B5EF4-FFF2-40B4-BE49-F238E27FC236}">
                  <a16:creationId xmlns:a16="http://schemas.microsoft.com/office/drawing/2014/main" id="{8DC3CC97-663D-C845-BBC5-A27699850B5C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704" name="Rectangle 703">
              <a:extLst>
                <a:ext uri="{FF2B5EF4-FFF2-40B4-BE49-F238E27FC236}">
                  <a16:creationId xmlns:a16="http://schemas.microsoft.com/office/drawing/2014/main" id="{DB3FECF2-8976-2146-99A1-22843F234071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3B450494-DAD5-AA43-9E7C-0E1610A29DC5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706" name="Group 705">
              <a:extLst>
                <a:ext uri="{FF2B5EF4-FFF2-40B4-BE49-F238E27FC236}">
                  <a16:creationId xmlns:a16="http://schemas.microsoft.com/office/drawing/2014/main" id="{B7CF5F6E-A40B-FC4C-9C72-7D3D7EB9A1BA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945" name="Oval 944">
                <a:extLst>
                  <a:ext uri="{FF2B5EF4-FFF2-40B4-BE49-F238E27FC236}">
                    <a16:creationId xmlns:a16="http://schemas.microsoft.com/office/drawing/2014/main" id="{A139DCD3-1654-AD44-AD1E-FA80F7146C1D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46" name="Oval 945">
                <a:extLst>
                  <a:ext uri="{FF2B5EF4-FFF2-40B4-BE49-F238E27FC236}">
                    <a16:creationId xmlns:a16="http://schemas.microsoft.com/office/drawing/2014/main" id="{F5C6427C-9157-9140-9CA3-0A1C758B216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47" name="Oval 946">
                <a:extLst>
                  <a:ext uri="{FF2B5EF4-FFF2-40B4-BE49-F238E27FC236}">
                    <a16:creationId xmlns:a16="http://schemas.microsoft.com/office/drawing/2014/main" id="{2D74CDB0-0674-6C40-A689-F01E41F2FA36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07" name="Group 706">
              <a:extLst>
                <a:ext uri="{FF2B5EF4-FFF2-40B4-BE49-F238E27FC236}">
                  <a16:creationId xmlns:a16="http://schemas.microsoft.com/office/drawing/2014/main" id="{01A19DBB-8A97-B446-9B13-EE5995E8F6AB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938" name="Oval 937">
                <a:extLst>
                  <a:ext uri="{FF2B5EF4-FFF2-40B4-BE49-F238E27FC236}">
                    <a16:creationId xmlns:a16="http://schemas.microsoft.com/office/drawing/2014/main" id="{BAF8B8B4-CDAD-E440-BAE4-953AA6FE910C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39" name="Oval 938">
                <a:extLst>
                  <a:ext uri="{FF2B5EF4-FFF2-40B4-BE49-F238E27FC236}">
                    <a16:creationId xmlns:a16="http://schemas.microsoft.com/office/drawing/2014/main" id="{4F0BB3E9-AEB6-2A4C-BEBC-476510B9266A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40" name="Oval 939">
                <a:extLst>
                  <a:ext uri="{FF2B5EF4-FFF2-40B4-BE49-F238E27FC236}">
                    <a16:creationId xmlns:a16="http://schemas.microsoft.com/office/drawing/2014/main" id="{BB178CEB-E3CF-884F-BBE5-0DDB98A7457B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41" name="Oval 940">
                <a:extLst>
                  <a:ext uri="{FF2B5EF4-FFF2-40B4-BE49-F238E27FC236}">
                    <a16:creationId xmlns:a16="http://schemas.microsoft.com/office/drawing/2014/main" id="{5A11517F-435A-5E41-993E-24E3804D435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942" name="Ink 941">
                    <a:extLst>
                      <a:ext uri="{FF2B5EF4-FFF2-40B4-BE49-F238E27FC236}">
                        <a16:creationId xmlns:a16="http://schemas.microsoft.com/office/drawing/2014/main" id="{79516848-7B4E-2C44-BE36-52DD1E837B08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42" name="Ink 941">
                    <a:extLst>
                      <a:ext uri="{FF2B5EF4-FFF2-40B4-BE49-F238E27FC236}">
                        <a16:creationId xmlns:a16="http://schemas.microsoft.com/office/drawing/2014/main" id="{79516848-7B4E-2C44-BE36-52DD1E837B0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0">
                <p14:nvContentPartPr>
                  <p14:cNvPr id="943" name="Ink 942">
                    <a:extLst>
                      <a:ext uri="{FF2B5EF4-FFF2-40B4-BE49-F238E27FC236}">
                        <a16:creationId xmlns:a16="http://schemas.microsoft.com/office/drawing/2014/main" id="{8538B9B2-F500-0B4F-B909-95864700A53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43" name="Ink 942">
                    <a:extLst>
                      <a:ext uri="{FF2B5EF4-FFF2-40B4-BE49-F238E27FC236}">
                        <a16:creationId xmlns:a16="http://schemas.microsoft.com/office/drawing/2014/main" id="{8538B9B2-F500-0B4F-B909-95864700A5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944" name="Ink 943">
                    <a:extLst>
                      <a:ext uri="{FF2B5EF4-FFF2-40B4-BE49-F238E27FC236}">
                        <a16:creationId xmlns:a16="http://schemas.microsoft.com/office/drawing/2014/main" id="{6E15D484-F177-3A4B-859F-928330FCB5D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44" name="Ink 943">
                    <a:extLst>
                      <a:ext uri="{FF2B5EF4-FFF2-40B4-BE49-F238E27FC236}">
                        <a16:creationId xmlns:a16="http://schemas.microsoft.com/office/drawing/2014/main" id="{6E15D484-F177-3A4B-859F-928330FCB5D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8" name="Group 707">
              <a:extLst>
                <a:ext uri="{FF2B5EF4-FFF2-40B4-BE49-F238E27FC236}">
                  <a16:creationId xmlns:a16="http://schemas.microsoft.com/office/drawing/2014/main" id="{34C6C52F-2446-334B-B52B-0C053563E845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216BC88B-B3C7-1845-9A64-671866CD703B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65219650-EDAC-2744-A52C-57309AD03D15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16518EF6-2AA0-B549-9B6D-B6601A76780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C130E5D8-8DCE-8A49-AFCE-635F7BB61256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42">
                <p14:nvContentPartPr>
                  <p14:cNvPr id="935" name="Ink 934">
                    <a:extLst>
                      <a:ext uri="{FF2B5EF4-FFF2-40B4-BE49-F238E27FC236}">
                        <a16:creationId xmlns:a16="http://schemas.microsoft.com/office/drawing/2014/main" id="{91449EB0-56BD-9D46-8FC7-995C628CC3F7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35" name="Ink 934">
                    <a:extLst>
                      <a:ext uri="{FF2B5EF4-FFF2-40B4-BE49-F238E27FC236}">
                        <a16:creationId xmlns:a16="http://schemas.microsoft.com/office/drawing/2014/main" id="{91449EB0-56BD-9D46-8FC7-995C628CC3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936" name="Ink 935">
                    <a:extLst>
                      <a:ext uri="{FF2B5EF4-FFF2-40B4-BE49-F238E27FC236}">
                        <a16:creationId xmlns:a16="http://schemas.microsoft.com/office/drawing/2014/main" id="{2DC34D4B-C125-274E-8656-D09F836ADB67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36" name="Ink 935">
                    <a:extLst>
                      <a:ext uri="{FF2B5EF4-FFF2-40B4-BE49-F238E27FC236}">
                        <a16:creationId xmlns:a16="http://schemas.microsoft.com/office/drawing/2014/main" id="{2DC34D4B-C125-274E-8656-D09F836ADB6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4">
                <p14:nvContentPartPr>
                  <p14:cNvPr id="937" name="Ink 936">
                    <a:extLst>
                      <a:ext uri="{FF2B5EF4-FFF2-40B4-BE49-F238E27FC236}">
                        <a16:creationId xmlns:a16="http://schemas.microsoft.com/office/drawing/2014/main" id="{D9D4A680-CCE6-FF4F-BF34-8EC1AB8741D8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37" name="Ink 936">
                    <a:extLst>
                      <a:ext uri="{FF2B5EF4-FFF2-40B4-BE49-F238E27FC236}">
                        <a16:creationId xmlns:a16="http://schemas.microsoft.com/office/drawing/2014/main" id="{D9D4A680-CCE6-FF4F-BF34-8EC1AB8741D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2476A827-5E75-3346-8DA9-7B5D0288C2D5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E6BF0FCB-B100-F54C-9BB9-C9193BAB74E3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711" name="Group 710">
              <a:extLst>
                <a:ext uri="{FF2B5EF4-FFF2-40B4-BE49-F238E27FC236}">
                  <a16:creationId xmlns:a16="http://schemas.microsoft.com/office/drawing/2014/main" id="{121F3C04-4AB3-924C-829A-712196684CD4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D98F8C79-637F-AB44-99E8-225C80A87173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FE614F49-0ED1-D24D-9540-2B267C23A2D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8CA1ABF7-7245-004C-B5D0-D54149970F6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CEB00BC6-FF04-4A43-A59A-D20D886847A8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928" name="Ink 927">
                    <a:extLst>
                      <a:ext uri="{FF2B5EF4-FFF2-40B4-BE49-F238E27FC236}">
                        <a16:creationId xmlns:a16="http://schemas.microsoft.com/office/drawing/2014/main" id="{E9CAC8D4-084B-C445-BB16-1D1B655637C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28" name="Ink 927">
                    <a:extLst>
                      <a:ext uri="{FF2B5EF4-FFF2-40B4-BE49-F238E27FC236}">
                        <a16:creationId xmlns:a16="http://schemas.microsoft.com/office/drawing/2014/main" id="{E9CAC8D4-084B-C445-BB16-1D1B655637C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6">
                <p14:nvContentPartPr>
                  <p14:cNvPr id="929" name="Ink 928">
                    <a:extLst>
                      <a:ext uri="{FF2B5EF4-FFF2-40B4-BE49-F238E27FC236}">
                        <a16:creationId xmlns:a16="http://schemas.microsoft.com/office/drawing/2014/main" id="{B044088F-E446-5D4E-B445-7951AB1A8EB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29" name="Ink 928">
                    <a:extLst>
                      <a:ext uri="{FF2B5EF4-FFF2-40B4-BE49-F238E27FC236}">
                        <a16:creationId xmlns:a16="http://schemas.microsoft.com/office/drawing/2014/main" id="{B044088F-E446-5D4E-B445-7951AB1A8EB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930" name="Ink 929">
                    <a:extLst>
                      <a:ext uri="{FF2B5EF4-FFF2-40B4-BE49-F238E27FC236}">
                        <a16:creationId xmlns:a16="http://schemas.microsoft.com/office/drawing/2014/main" id="{EE80EF52-7331-CE4F-AD86-98B996D57DC7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30" name="Ink 929">
                    <a:extLst>
                      <a:ext uri="{FF2B5EF4-FFF2-40B4-BE49-F238E27FC236}">
                        <a16:creationId xmlns:a16="http://schemas.microsoft.com/office/drawing/2014/main" id="{EE80EF52-7331-CE4F-AD86-98B996D57DC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26D6EB80-221A-2341-B491-C243879052A7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8">
                <p14:nvContentPartPr>
                  <p14:cNvPr id="907" name="Ink 906">
                    <a:extLst>
                      <a:ext uri="{FF2B5EF4-FFF2-40B4-BE49-F238E27FC236}">
                        <a16:creationId xmlns:a16="http://schemas.microsoft.com/office/drawing/2014/main" id="{11F44AF6-E814-374C-A299-5E27BFC3FB7B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907" name="Ink 906">
                    <a:extLst>
                      <a:ext uri="{FF2B5EF4-FFF2-40B4-BE49-F238E27FC236}">
                        <a16:creationId xmlns:a16="http://schemas.microsoft.com/office/drawing/2014/main" id="{11F44AF6-E814-374C-A299-5E27BFC3FB7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908" name="Ink 907">
                    <a:extLst>
                      <a:ext uri="{FF2B5EF4-FFF2-40B4-BE49-F238E27FC236}">
                        <a16:creationId xmlns:a16="http://schemas.microsoft.com/office/drawing/2014/main" id="{C3FE517C-A2D7-3842-9964-552720B9A49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908" name="Ink 907">
                    <a:extLst>
                      <a:ext uri="{FF2B5EF4-FFF2-40B4-BE49-F238E27FC236}">
                        <a16:creationId xmlns:a16="http://schemas.microsoft.com/office/drawing/2014/main" id="{C3FE517C-A2D7-3842-9964-552720B9A49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0">
                <p14:nvContentPartPr>
                  <p14:cNvPr id="909" name="Ink 908">
                    <a:extLst>
                      <a:ext uri="{FF2B5EF4-FFF2-40B4-BE49-F238E27FC236}">
                        <a16:creationId xmlns:a16="http://schemas.microsoft.com/office/drawing/2014/main" id="{4C86A1A9-8013-5645-AE7C-9AC535C486BC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909" name="Ink 908">
                    <a:extLst>
                      <a:ext uri="{FF2B5EF4-FFF2-40B4-BE49-F238E27FC236}">
                        <a16:creationId xmlns:a16="http://schemas.microsoft.com/office/drawing/2014/main" id="{4C86A1A9-8013-5645-AE7C-9AC535C486B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910" name="Ink 909">
                    <a:extLst>
                      <a:ext uri="{FF2B5EF4-FFF2-40B4-BE49-F238E27FC236}">
                        <a16:creationId xmlns:a16="http://schemas.microsoft.com/office/drawing/2014/main" id="{C2DB6CE8-26A1-8A46-828B-F4FC2278076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910" name="Ink 909">
                    <a:extLst>
                      <a:ext uri="{FF2B5EF4-FFF2-40B4-BE49-F238E27FC236}">
                        <a16:creationId xmlns:a16="http://schemas.microsoft.com/office/drawing/2014/main" id="{C2DB6CE8-26A1-8A46-828B-F4FC2278076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2">
                <p14:nvContentPartPr>
                  <p14:cNvPr id="911" name="Ink 910">
                    <a:extLst>
                      <a:ext uri="{FF2B5EF4-FFF2-40B4-BE49-F238E27FC236}">
                        <a16:creationId xmlns:a16="http://schemas.microsoft.com/office/drawing/2014/main" id="{52E19F58-45CB-7A4E-95ED-2C80F854E57C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911" name="Ink 910">
                    <a:extLst>
                      <a:ext uri="{FF2B5EF4-FFF2-40B4-BE49-F238E27FC236}">
                        <a16:creationId xmlns:a16="http://schemas.microsoft.com/office/drawing/2014/main" id="{52E19F58-45CB-7A4E-95ED-2C80F854E57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912" name="Ink 911">
                    <a:extLst>
                      <a:ext uri="{FF2B5EF4-FFF2-40B4-BE49-F238E27FC236}">
                        <a16:creationId xmlns:a16="http://schemas.microsoft.com/office/drawing/2014/main" id="{882DA78D-DACD-1748-8CD6-1E9EE618A972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912" name="Ink 911">
                    <a:extLst>
                      <a:ext uri="{FF2B5EF4-FFF2-40B4-BE49-F238E27FC236}">
                        <a16:creationId xmlns:a16="http://schemas.microsoft.com/office/drawing/2014/main" id="{882DA78D-DACD-1748-8CD6-1E9EE618A97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4">
                <p14:nvContentPartPr>
                  <p14:cNvPr id="913" name="Ink 912">
                    <a:extLst>
                      <a:ext uri="{FF2B5EF4-FFF2-40B4-BE49-F238E27FC236}">
                        <a16:creationId xmlns:a16="http://schemas.microsoft.com/office/drawing/2014/main" id="{B95A2D37-C935-F944-8CA9-773F90C5761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913" name="Ink 912">
                    <a:extLst>
                      <a:ext uri="{FF2B5EF4-FFF2-40B4-BE49-F238E27FC236}">
                        <a16:creationId xmlns:a16="http://schemas.microsoft.com/office/drawing/2014/main" id="{B95A2D37-C935-F944-8CA9-773F90C5761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914" name="Ink 913">
                    <a:extLst>
                      <a:ext uri="{FF2B5EF4-FFF2-40B4-BE49-F238E27FC236}">
                        <a16:creationId xmlns:a16="http://schemas.microsoft.com/office/drawing/2014/main" id="{8C4E658E-9A30-8140-AE99-F32C9C54EFCE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914" name="Ink 913">
                    <a:extLst>
                      <a:ext uri="{FF2B5EF4-FFF2-40B4-BE49-F238E27FC236}">
                        <a16:creationId xmlns:a16="http://schemas.microsoft.com/office/drawing/2014/main" id="{8C4E658E-9A30-8140-AE99-F32C9C54EFC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6">
                <p14:nvContentPartPr>
                  <p14:cNvPr id="915" name="Ink 914">
                    <a:extLst>
                      <a:ext uri="{FF2B5EF4-FFF2-40B4-BE49-F238E27FC236}">
                        <a16:creationId xmlns:a16="http://schemas.microsoft.com/office/drawing/2014/main" id="{FA426B52-9D27-9841-AC8F-897F2693D9CF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915" name="Ink 914">
                    <a:extLst>
                      <a:ext uri="{FF2B5EF4-FFF2-40B4-BE49-F238E27FC236}">
                        <a16:creationId xmlns:a16="http://schemas.microsoft.com/office/drawing/2014/main" id="{FA426B52-9D27-9841-AC8F-897F2693D9C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7">
                <p14:nvContentPartPr>
                  <p14:cNvPr id="916" name="Ink 915">
                    <a:extLst>
                      <a:ext uri="{FF2B5EF4-FFF2-40B4-BE49-F238E27FC236}">
                        <a16:creationId xmlns:a16="http://schemas.microsoft.com/office/drawing/2014/main" id="{9A8B5AF0-4BB7-C24C-BC89-EB8D5A4BBD74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916" name="Ink 915">
                    <a:extLst>
                      <a:ext uri="{FF2B5EF4-FFF2-40B4-BE49-F238E27FC236}">
                        <a16:creationId xmlns:a16="http://schemas.microsoft.com/office/drawing/2014/main" id="{9A8B5AF0-4BB7-C24C-BC89-EB8D5A4BBD7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8">
                <p14:nvContentPartPr>
                  <p14:cNvPr id="917" name="Ink 916">
                    <a:extLst>
                      <a:ext uri="{FF2B5EF4-FFF2-40B4-BE49-F238E27FC236}">
                        <a16:creationId xmlns:a16="http://schemas.microsoft.com/office/drawing/2014/main" id="{4E754C29-CB95-524B-8C47-9B559A540BFB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917" name="Ink 916">
                    <a:extLst>
                      <a:ext uri="{FF2B5EF4-FFF2-40B4-BE49-F238E27FC236}">
                        <a16:creationId xmlns:a16="http://schemas.microsoft.com/office/drawing/2014/main" id="{4E754C29-CB95-524B-8C47-9B559A540BF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FBC9DFB5-695A-FB42-8FA8-0430E9C1D1AB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59">
                  <p14:nvContentPartPr>
                    <p14:cNvPr id="921" name="Ink 920">
                      <a:extLst>
                        <a:ext uri="{FF2B5EF4-FFF2-40B4-BE49-F238E27FC236}">
                          <a16:creationId xmlns:a16="http://schemas.microsoft.com/office/drawing/2014/main" id="{65C6242F-B7F1-874E-8B4B-A3D8093971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921" name="Ink 920">
                      <a:extLst>
                        <a:ext uri="{FF2B5EF4-FFF2-40B4-BE49-F238E27FC236}">
                          <a16:creationId xmlns:a16="http://schemas.microsoft.com/office/drawing/2014/main" id="{65C6242F-B7F1-874E-8B4B-A3D809397194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0">
                  <p14:nvContentPartPr>
                    <p14:cNvPr id="922" name="Ink 921">
                      <a:extLst>
                        <a:ext uri="{FF2B5EF4-FFF2-40B4-BE49-F238E27FC236}">
                          <a16:creationId xmlns:a16="http://schemas.microsoft.com/office/drawing/2014/main" id="{ADF7C965-0EBB-A742-BE3A-F4D67208E6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922" name="Ink 921">
                      <a:extLst>
                        <a:ext uri="{FF2B5EF4-FFF2-40B4-BE49-F238E27FC236}">
                          <a16:creationId xmlns:a16="http://schemas.microsoft.com/office/drawing/2014/main" id="{ADF7C965-0EBB-A742-BE3A-F4D67208E62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1">
                  <p14:nvContentPartPr>
                    <p14:cNvPr id="923" name="Ink 922">
                      <a:extLst>
                        <a:ext uri="{FF2B5EF4-FFF2-40B4-BE49-F238E27FC236}">
                          <a16:creationId xmlns:a16="http://schemas.microsoft.com/office/drawing/2014/main" id="{AE065B6E-E420-D847-82AA-123C656D17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923" name="Ink 922">
                      <a:extLst>
                        <a:ext uri="{FF2B5EF4-FFF2-40B4-BE49-F238E27FC236}">
                          <a16:creationId xmlns:a16="http://schemas.microsoft.com/office/drawing/2014/main" id="{AE065B6E-E420-D847-82AA-123C656D17FB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62">
                <p14:nvContentPartPr>
                  <p14:cNvPr id="919" name="Ink 918">
                    <a:extLst>
                      <a:ext uri="{FF2B5EF4-FFF2-40B4-BE49-F238E27FC236}">
                        <a16:creationId xmlns:a16="http://schemas.microsoft.com/office/drawing/2014/main" id="{C9BA10FF-14D6-CA47-A6CA-0236C37D6FE6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919" name="Ink 918">
                    <a:extLst>
                      <a:ext uri="{FF2B5EF4-FFF2-40B4-BE49-F238E27FC236}">
                        <a16:creationId xmlns:a16="http://schemas.microsoft.com/office/drawing/2014/main" id="{C9BA10FF-14D6-CA47-A6CA-0236C37D6FE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3">
                <p14:nvContentPartPr>
                  <p14:cNvPr id="920" name="Ink 919">
                    <a:extLst>
                      <a:ext uri="{FF2B5EF4-FFF2-40B4-BE49-F238E27FC236}">
                        <a16:creationId xmlns:a16="http://schemas.microsoft.com/office/drawing/2014/main" id="{170475F4-57EF-1F49-9F4D-C8E8F57FEA3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920" name="Ink 919">
                    <a:extLst>
                      <a:ext uri="{FF2B5EF4-FFF2-40B4-BE49-F238E27FC236}">
                        <a16:creationId xmlns:a16="http://schemas.microsoft.com/office/drawing/2014/main" id="{170475F4-57EF-1F49-9F4D-C8E8F57FEA3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64DAAA5E-DA45-B24B-9ECA-3DF1D6E3C694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4">
                <p14:nvContentPartPr>
                  <p14:cNvPr id="890" name="Ink 889">
                    <a:extLst>
                      <a:ext uri="{FF2B5EF4-FFF2-40B4-BE49-F238E27FC236}">
                        <a16:creationId xmlns:a16="http://schemas.microsoft.com/office/drawing/2014/main" id="{69B85ADE-4944-0F47-B2F8-804A0FB65A2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90" name="Ink 889">
                    <a:extLst>
                      <a:ext uri="{FF2B5EF4-FFF2-40B4-BE49-F238E27FC236}">
                        <a16:creationId xmlns:a16="http://schemas.microsoft.com/office/drawing/2014/main" id="{69B85ADE-4944-0F47-B2F8-804A0FB65A2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5">
                <p14:nvContentPartPr>
                  <p14:cNvPr id="891" name="Ink 890">
                    <a:extLst>
                      <a:ext uri="{FF2B5EF4-FFF2-40B4-BE49-F238E27FC236}">
                        <a16:creationId xmlns:a16="http://schemas.microsoft.com/office/drawing/2014/main" id="{B4970BED-4DD9-C342-BB2A-C158EEFFA2FD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91" name="Ink 890">
                    <a:extLst>
                      <a:ext uri="{FF2B5EF4-FFF2-40B4-BE49-F238E27FC236}">
                        <a16:creationId xmlns:a16="http://schemas.microsoft.com/office/drawing/2014/main" id="{B4970BED-4DD9-C342-BB2A-C158EEFFA2F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6">
                <p14:nvContentPartPr>
                  <p14:cNvPr id="892" name="Ink 891">
                    <a:extLst>
                      <a:ext uri="{FF2B5EF4-FFF2-40B4-BE49-F238E27FC236}">
                        <a16:creationId xmlns:a16="http://schemas.microsoft.com/office/drawing/2014/main" id="{7702B005-7F3E-7040-846C-2BAB9BD5656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92" name="Ink 891">
                    <a:extLst>
                      <a:ext uri="{FF2B5EF4-FFF2-40B4-BE49-F238E27FC236}">
                        <a16:creationId xmlns:a16="http://schemas.microsoft.com/office/drawing/2014/main" id="{7702B005-7F3E-7040-846C-2BAB9BD5656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7">
                <p14:nvContentPartPr>
                  <p14:cNvPr id="893" name="Ink 892">
                    <a:extLst>
                      <a:ext uri="{FF2B5EF4-FFF2-40B4-BE49-F238E27FC236}">
                        <a16:creationId xmlns:a16="http://schemas.microsoft.com/office/drawing/2014/main" id="{169D0696-1968-B545-B4B4-531DBCEA4CE1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93" name="Ink 892">
                    <a:extLst>
                      <a:ext uri="{FF2B5EF4-FFF2-40B4-BE49-F238E27FC236}">
                        <a16:creationId xmlns:a16="http://schemas.microsoft.com/office/drawing/2014/main" id="{169D0696-1968-B545-B4B4-531DBCEA4CE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8">
                <p14:nvContentPartPr>
                  <p14:cNvPr id="894" name="Ink 893">
                    <a:extLst>
                      <a:ext uri="{FF2B5EF4-FFF2-40B4-BE49-F238E27FC236}">
                        <a16:creationId xmlns:a16="http://schemas.microsoft.com/office/drawing/2014/main" id="{B3C4E6A5-D943-D54D-A4E3-CF901C5C7C3E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94" name="Ink 893">
                    <a:extLst>
                      <a:ext uri="{FF2B5EF4-FFF2-40B4-BE49-F238E27FC236}">
                        <a16:creationId xmlns:a16="http://schemas.microsoft.com/office/drawing/2014/main" id="{B3C4E6A5-D943-D54D-A4E3-CF901C5C7C3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9">
                <p14:nvContentPartPr>
                  <p14:cNvPr id="895" name="Ink 894">
                    <a:extLst>
                      <a:ext uri="{FF2B5EF4-FFF2-40B4-BE49-F238E27FC236}">
                        <a16:creationId xmlns:a16="http://schemas.microsoft.com/office/drawing/2014/main" id="{E365D5C1-D8AA-2C4A-90D2-7037937A4930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95" name="Ink 894">
                    <a:extLst>
                      <a:ext uri="{FF2B5EF4-FFF2-40B4-BE49-F238E27FC236}">
                        <a16:creationId xmlns:a16="http://schemas.microsoft.com/office/drawing/2014/main" id="{E365D5C1-D8AA-2C4A-90D2-7037937A493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0">
                <p14:nvContentPartPr>
                  <p14:cNvPr id="896" name="Ink 895">
                    <a:extLst>
                      <a:ext uri="{FF2B5EF4-FFF2-40B4-BE49-F238E27FC236}">
                        <a16:creationId xmlns:a16="http://schemas.microsoft.com/office/drawing/2014/main" id="{5B5058CC-C0FF-7B40-8DBB-DE015A160607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96" name="Ink 895">
                    <a:extLst>
                      <a:ext uri="{FF2B5EF4-FFF2-40B4-BE49-F238E27FC236}">
                        <a16:creationId xmlns:a16="http://schemas.microsoft.com/office/drawing/2014/main" id="{5B5058CC-C0FF-7B40-8DBB-DE015A16060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1">
                <p14:nvContentPartPr>
                  <p14:cNvPr id="897" name="Ink 896">
                    <a:extLst>
                      <a:ext uri="{FF2B5EF4-FFF2-40B4-BE49-F238E27FC236}">
                        <a16:creationId xmlns:a16="http://schemas.microsoft.com/office/drawing/2014/main" id="{96D57A1F-C977-7945-BDB4-BAE97A1EC34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97" name="Ink 896">
                    <a:extLst>
                      <a:ext uri="{FF2B5EF4-FFF2-40B4-BE49-F238E27FC236}">
                        <a16:creationId xmlns:a16="http://schemas.microsoft.com/office/drawing/2014/main" id="{96D57A1F-C977-7945-BDB4-BAE97A1EC34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2">
                <p14:nvContentPartPr>
                  <p14:cNvPr id="898" name="Ink 897">
                    <a:extLst>
                      <a:ext uri="{FF2B5EF4-FFF2-40B4-BE49-F238E27FC236}">
                        <a16:creationId xmlns:a16="http://schemas.microsoft.com/office/drawing/2014/main" id="{534B29B4-AF0B-5946-ACA1-84C4A9E780C7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98" name="Ink 897">
                    <a:extLst>
                      <a:ext uri="{FF2B5EF4-FFF2-40B4-BE49-F238E27FC236}">
                        <a16:creationId xmlns:a16="http://schemas.microsoft.com/office/drawing/2014/main" id="{534B29B4-AF0B-5946-ACA1-84C4A9E780C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3">
                <p14:nvContentPartPr>
                  <p14:cNvPr id="899" name="Ink 898">
                    <a:extLst>
                      <a:ext uri="{FF2B5EF4-FFF2-40B4-BE49-F238E27FC236}">
                        <a16:creationId xmlns:a16="http://schemas.microsoft.com/office/drawing/2014/main" id="{D6209DD0-1F56-9848-9C43-36E272C9007E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99" name="Ink 898">
                    <a:extLst>
                      <a:ext uri="{FF2B5EF4-FFF2-40B4-BE49-F238E27FC236}">
                        <a16:creationId xmlns:a16="http://schemas.microsoft.com/office/drawing/2014/main" id="{D6209DD0-1F56-9848-9C43-36E272C9007E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4">
                <p14:nvContentPartPr>
                  <p14:cNvPr id="900" name="Ink 899">
                    <a:extLst>
                      <a:ext uri="{FF2B5EF4-FFF2-40B4-BE49-F238E27FC236}">
                        <a16:creationId xmlns:a16="http://schemas.microsoft.com/office/drawing/2014/main" id="{B290EE9C-0591-2A44-A570-853327923EBD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900" name="Ink 899">
                    <a:extLst>
                      <a:ext uri="{FF2B5EF4-FFF2-40B4-BE49-F238E27FC236}">
                        <a16:creationId xmlns:a16="http://schemas.microsoft.com/office/drawing/2014/main" id="{B290EE9C-0591-2A44-A570-853327923EB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01" name="Group 900">
                <a:extLst>
                  <a:ext uri="{FF2B5EF4-FFF2-40B4-BE49-F238E27FC236}">
                    <a16:creationId xmlns:a16="http://schemas.microsoft.com/office/drawing/2014/main" id="{539B13A3-7212-9E4F-86E4-8C4711D71F6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75">
                  <p14:nvContentPartPr>
                    <p14:cNvPr id="904" name="Ink 903">
                      <a:extLst>
                        <a:ext uri="{FF2B5EF4-FFF2-40B4-BE49-F238E27FC236}">
                          <a16:creationId xmlns:a16="http://schemas.microsoft.com/office/drawing/2014/main" id="{62DEF12D-8A6D-7148-8623-F0BE67E923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904" name="Ink 903">
                      <a:extLst>
                        <a:ext uri="{FF2B5EF4-FFF2-40B4-BE49-F238E27FC236}">
                          <a16:creationId xmlns:a16="http://schemas.microsoft.com/office/drawing/2014/main" id="{62DEF12D-8A6D-7148-8623-F0BE67E923D2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6">
                  <p14:nvContentPartPr>
                    <p14:cNvPr id="905" name="Ink 904">
                      <a:extLst>
                        <a:ext uri="{FF2B5EF4-FFF2-40B4-BE49-F238E27FC236}">
                          <a16:creationId xmlns:a16="http://schemas.microsoft.com/office/drawing/2014/main" id="{B6C051A5-1A2C-D346-9380-9329930B09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905" name="Ink 904">
                      <a:extLst>
                        <a:ext uri="{FF2B5EF4-FFF2-40B4-BE49-F238E27FC236}">
                          <a16:creationId xmlns:a16="http://schemas.microsoft.com/office/drawing/2014/main" id="{B6C051A5-1A2C-D346-9380-9329930B09A2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7">
                  <p14:nvContentPartPr>
                    <p14:cNvPr id="906" name="Ink 905">
                      <a:extLst>
                        <a:ext uri="{FF2B5EF4-FFF2-40B4-BE49-F238E27FC236}">
                          <a16:creationId xmlns:a16="http://schemas.microsoft.com/office/drawing/2014/main" id="{BA125308-5759-A54B-A734-A15B81E3AC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906" name="Ink 905">
                      <a:extLst>
                        <a:ext uri="{FF2B5EF4-FFF2-40B4-BE49-F238E27FC236}">
                          <a16:creationId xmlns:a16="http://schemas.microsoft.com/office/drawing/2014/main" id="{BA125308-5759-A54B-A734-A15B81E3AC8E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78">
                <p14:nvContentPartPr>
                  <p14:cNvPr id="902" name="Ink 901">
                    <a:extLst>
                      <a:ext uri="{FF2B5EF4-FFF2-40B4-BE49-F238E27FC236}">
                        <a16:creationId xmlns:a16="http://schemas.microsoft.com/office/drawing/2014/main" id="{7C7E6B88-02E1-984E-A745-54F55F4B62EE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902" name="Ink 901">
                    <a:extLst>
                      <a:ext uri="{FF2B5EF4-FFF2-40B4-BE49-F238E27FC236}">
                        <a16:creationId xmlns:a16="http://schemas.microsoft.com/office/drawing/2014/main" id="{7C7E6B88-02E1-984E-A745-54F55F4B62E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9">
                <p14:nvContentPartPr>
                  <p14:cNvPr id="903" name="Ink 902">
                    <a:extLst>
                      <a:ext uri="{FF2B5EF4-FFF2-40B4-BE49-F238E27FC236}">
                        <a16:creationId xmlns:a16="http://schemas.microsoft.com/office/drawing/2014/main" id="{7A0A5052-BB65-A749-854F-1E982AE33374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903" name="Ink 902">
                    <a:extLst>
                      <a:ext uri="{FF2B5EF4-FFF2-40B4-BE49-F238E27FC236}">
                        <a16:creationId xmlns:a16="http://schemas.microsoft.com/office/drawing/2014/main" id="{7A0A5052-BB65-A749-854F-1E982AE3337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6E4D89D4-E7E4-CE40-8AC4-365F005BAAB1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176FC098-70A2-3D4D-B37A-C06AF6C59AE3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883" name="Oval 882">
                <a:extLst>
                  <a:ext uri="{FF2B5EF4-FFF2-40B4-BE49-F238E27FC236}">
                    <a16:creationId xmlns:a16="http://schemas.microsoft.com/office/drawing/2014/main" id="{AD02A859-F19B-1142-B2A2-7D0D24DEB89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D34ECF2E-6858-6F45-891D-EF308562E1F4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EB44A8A2-7A45-9746-A2DC-68B2B642FCB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EE6289FE-A692-7C41-ACFD-D2F18BCBAE8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80">
                <p14:nvContentPartPr>
                  <p14:cNvPr id="887" name="Ink 886">
                    <a:extLst>
                      <a:ext uri="{FF2B5EF4-FFF2-40B4-BE49-F238E27FC236}">
                        <a16:creationId xmlns:a16="http://schemas.microsoft.com/office/drawing/2014/main" id="{1A5B7A5E-74B0-AC46-B1AC-0D06C8FBC46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887" name="Ink 886">
                    <a:extLst>
                      <a:ext uri="{FF2B5EF4-FFF2-40B4-BE49-F238E27FC236}">
                        <a16:creationId xmlns:a16="http://schemas.microsoft.com/office/drawing/2014/main" id="{1A5B7A5E-74B0-AC46-B1AC-0D06C8FBC46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1">
                <p14:nvContentPartPr>
                  <p14:cNvPr id="888" name="Ink 887">
                    <a:extLst>
                      <a:ext uri="{FF2B5EF4-FFF2-40B4-BE49-F238E27FC236}">
                        <a16:creationId xmlns:a16="http://schemas.microsoft.com/office/drawing/2014/main" id="{E933E023-7AD8-C342-B714-0C1765AE6765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888" name="Ink 887">
                    <a:extLst>
                      <a:ext uri="{FF2B5EF4-FFF2-40B4-BE49-F238E27FC236}">
                        <a16:creationId xmlns:a16="http://schemas.microsoft.com/office/drawing/2014/main" id="{E933E023-7AD8-C342-B714-0C1765AE676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2">
                <p14:nvContentPartPr>
                  <p14:cNvPr id="889" name="Ink 888">
                    <a:extLst>
                      <a:ext uri="{FF2B5EF4-FFF2-40B4-BE49-F238E27FC236}">
                        <a16:creationId xmlns:a16="http://schemas.microsoft.com/office/drawing/2014/main" id="{ACD2D597-13C6-F84C-91C8-CF45B7E2B55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889" name="Ink 888">
                    <a:extLst>
                      <a:ext uri="{FF2B5EF4-FFF2-40B4-BE49-F238E27FC236}">
                        <a16:creationId xmlns:a16="http://schemas.microsoft.com/office/drawing/2014/main" id="{ACD2D597-13C6-F84C-91C8-CF45B7E2B55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8AEBFF1C-B653-3B44-9F25-75A484D67452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3">
                <p14:nvContentPartPr>
                  <p14:cNvPr id="866" name="Ink 865">
                    <a:extLst>
                      <a:ext uri="{FF2B5EF4-FFF2-40B4-BE49-F238E27FC236}">
                        <a16:creationId xmlns:a16="http://schemas.microsoft.com/office/drawing/2014/main" id="{83FBB280-AF4A-1545-9A02-F2FD73CC536A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66" name="Ink 865">
                    <a:extLst>
                      <a:ext uri="{FF2B5EF4-FFF2-40B4-BE49-F238E27FC236}">
                        <a16:creationId xmlns:a16="http://schemas.microsoft.com/office/drawing/2014/main" id="{83FBB280-AF4A-1545-9A02-F2FD73CC536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4">
                <p14:nvContentPartPr>
                  <p14:cNvPr id="867" name="Ink 866">
                    <a:extLst>
                      <a:ext uri="{FF2B5EF4-FFF2-40B4-BE49-F238E27FC236}">
                        <a16:creationId xmlns:a16="http://schemas.microsoft.com/office/drawing/2014/main" id="{6A1E12D6-3CF6-8D45-A8B9-F5D74694526C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67" name="Ink 866">
                    <a:extLst>
                      <a:ext uri="{FF2B5EF4-FFF2-40B4-BE49-F238E27FC236}">
                        <a16:creationId xmlns:a16="http://schemas.microsoft.com/office/drawing/2014/main" id="{6A1E12D6-3CF6-8D45-A8B9-F5D74694526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5">
                <p14:nvContentPartPr>
                  <p14:cNvPr id="868" name="Ink 867">
                    <a:extLst>
                      <a:ext uri="{FF2B5EF4-FFF2-40B4-BE49-F238E27FC236}">
                        <a16:creationId xmlns:a16="http://schemas.microsoft.com/office/drawing/2014/main" id="{F66CB4C2-B500-8648-82BC-9E409848842A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68" name="Ink 867">
                    <a:extLst>
                      <a:ext uri="{FF2B5EF4-FFF2-40B4-BE49-F238E27FC236}">
                        <a16:creationId xmlns:a16="http://schemas.microsoft.com/office/drawing/2014/main" id="{F66CB4C2-B500-8648-82BC-9E409848842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6">
                <p14:nvContentPartPr>
                  <p14:cNvPr id="869" name="Ink 868">
                    <a:extLst>
                      <a:ext uri="{FF2B5EF4-FFF2-40B4-BE49-F238E27FC236}">
                        <a16:creationId xmlns:a16="http://schemas.microsoft.com/office/drawing/2014/main" id="{9C2C03A0-5649-7441-8D4A-C4FF81C71775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69" name="Ink 868">
                    <a:extLst>
                      <a:ext uri="{FF2B5EF4-FFF2-40B4-BE49-F238E27FC236}">
                        <a16:creationId xmlns:a16="http://schemas.microsoft.com/office/drawing/2014/main" id="{9C2C03A0-5649-7441-8D4A-C4FF81C7177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7">
                <p14:nvContentPartPr>
                  <p14:cNvPr id="870" name="Ink 869">
                    <a:extLst>
                      <a:ext uri="{FF2B5EF4-FFF2-40B4-BE49-F238E27FC236}">
                        <a16:creationId xmlns:a16="http://schemas.microsoft.com/office/drawing/2014/main" id="{EABAFA69-9421-2948-860F-877371865082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70" name="Ink 869">
                    <a:extLst>
                      <a:ext uri="{FF2B5EF4-FFF2-40B4-BE49-F238E27FC236}">
                        <a16:creationId xmlns:a16="http://schemas.microsoft.com/office/drawing/2014/main" id="{EABAFA69-9421-2948-860F-87737186508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8">
                <p14:nvContentPartPr>
                  <p14:cNvPr id="871" name="Ink 870">
                    <a:extLst>
                      <a:ext uri="{FF2B5EF4-FFF2-40B4-BE49-F238E27FC236}">
                        <a16:creationId xmlns:a16="http://schemas.microsoft.com/office/drawing/2014/main" id="{AF390676-6799-B147-A954-3EB260D95DFE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71" name="Ink 870">
                    <a:extLst>
                      <a:ext uri="{FF2B5EF4-FFF2-40B4-BE49-F238E27FC236}">
                        <a16:creationId xmlns:a16="http://schemas.microsoft.com/office/drawing/2014/main" id="{AF390676-6799-B147-A954-3EB260D95DF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9">
                <p14:nvContentPartPr>
                  <p14:cNvPr id="872" name="Ink 871">
                    <a:extLst>
                      <a:ext uri="{FF2B5EF4-FFF2-40B4-BE49-F238E27FC236}">
                        <a16:creationId xmlns:a16="http://schemas.microsoft.com/office/drawing/2014/main" id="{019922BE-B1D0-B340-B6AC-0CAA9D2DA769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72" name="Ink 871">
                    <a:extLst>
                      <a:ext uri="{FF2B5EF4-FFF2-40B4-BE49-F238E27FC236}">
                        <a16:creationId xmlns:a16="http://schemas.microsoft.com/office/drawing/2014/main" id="{019922BE-B1D0-B340-B6AC-0CAA9D2DA76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0">
                <p14:nvContentPartPr>
                  <p14:cNvPr id="873" name="Ink 872">
                    <a:extLst>
                      <a:ext uri="{FF2B5EF4-FFF2-40B4-BE49-F238E27FC236}">
                        <a16:creationId xmlns:a16="http://schemas.microsoft.com/office/drawing/2014/main" id="{760B1069-376D-954D-B975-B83BC5AA765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73" name="Ink 872">
                    <a:extLst>
                      <a:ext uri="{FF2B5EF4-FFF2-40B4-BE49-F238E27FC236}">
                        <a16:creationId xmlns:a16="http://schemas.microsoft.com/office/drawing/2014/main" id="{760B1069-376D-954D-B975-B83BC5AA765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1">
                <p14:nvContentPartPr>
                  <p14:cNvPr id="874" name="Ink 873">
                    <a:extLst>
                      <a:ext uri="{FF2B5EF4-FFF2-40B4-BE49-F238E27FC236}">
                        <a16:creationId xmlns:a16="http://schemas.microsoft.com/office/drawing/2014/main" id="{282D40F5-D310-634C-B6FF-266A6834730E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74" name="Ink 873">
                    <a:extLst>
                      <a:ext uri="{FF2B5EF4-FFF2-40B4-BE49-F238E27FC236}">
                        <a16:creationId xmlns:a16="http://schemas.microsoft.com/office/drawing/2014/main" id="{282D40F5-D310-634C-B6FF-266A6834730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2">
                <p14:nvContentPartPr>
                  <p14:cNvPr id="875" name="Ink 874">
                    <a:extLst>
                      <a:ext uri="{FF2B5EF4-FFF2-40B4-BE49-F238E27FC236}">
                        <a16:creationId xmlns:a16="http://schemas.microsoft.com/office/drawing/2014/main" id="{D2CEF5C2-9109-D443-B6F3-06141011A81A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75" name="Ink 874">
                    <a:extLst>
                      <a:ext uri="{FF2B5EF4-FFF2-40B4-BE49-F238E27FC236}">
                        <a16:creationId xmlns:a16="http://schemas.microsoft.com/office/drawing/2014/main" id="{D2CEF5C2-9109-D443-B6F3-06141011A81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3">
                <p14:nvContentPartPr>
                  <p14:cNvPr id="876" name="Ink 875">
                    <a:extLst>
                      <a:ext uri="{FF2B5EF4-FFF2-40B4-BE49-F238E27FC236}">
                        <a16:creationId xmlns:a16="http://schemas.microsoft.com/office/drawing/2014/main" id="{53FB06D7-40B1-4F40-A15E-E557B57D3EF9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76" name="Ink 875">
                    <a:extLst>
                      <a:ext uri="{FF2B5EF4-FFF2-40B4-BE49-F238E27FC236}">
                        <a16:creationId xmlns:a16="http://schemas.microsoft.com/office/drawing/2014/main" id="{53FB06D7-40B1-4F40-A15E-E557B57D3EF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77" name="Group 876">
                <a:extLst>
                  <a:ext uri="{FF2B5EF4-FFF2-40B4-BE49-F238E27FC236}">
                    <a16:creationId xmlns:a16="http://schemas.microsoft.com/office/drawing/2014/main" id="{B5D03DEB-FE76-6147-83DF-828B64FB97B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94">
                  <p14:nvContentPartPr>
                    <p14:cNvPr id="880" name="Ink 879">
                      <a:extLst>
                        <a:ext uri="{FF2B5EF4-FFF2-40B4-BE49-F238E27FC236}">
                          <a16:creationId xmlns:a16="http://schemas.microsoft.com/office/drawing/2014/main" id="{77E74FD8-5B73-7848-86F1-6C8597CD4E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80" name="Ink 879">
                      <a:extLst>
                        <a:ext uri="{FF2B5EF4-FFF2-40B4-BE49-F238E27FC236}">
                          <a16:creationId xmlns:a16="http://schemas.microsoft.com/office/drawing/2014/main" id="{77E74FD8-5B73-7848-86F1-6C8597CD4E4D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5">
                  <p14:nvContentPartPr>
                    <p14:cNvPr id="881" name="Ink 880">
                      <a:extLst>
                        <a:ext uri="{FF2B5EF4-FFF2-40B4-BE49-F238E27FC236}">
                          <a16:creationId xmlns:a16="http://schemas.microsoft.com/office/drawing/2014/main" id="{0796650C-3B96-DB4A-9872-1DF0DAF96D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81" name="Ink 880">
                      <a:extLst>
                        <a:ext uri="{FF2B5EF4-FFF2-40B4-BE49-F238E27FC236}">
                          <a16:creationId xmlns:a16="http://schemas.microsoft.com/office/drawing/2014/main" id="{0796650C-3B96-DB4A-9872-1DF0DAF96DAA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6">
                  <p14:nvContentPartPr>
                    <p14:cNvPr id="882" name="Ink 881">
                      <a:extLst>
                        <a:ext uri="{FF2B5EF4-FFF2-40B4-BE49-F238E27FC236}">
                          <a16:creationId xmlns:a16="http://schemas.microsoft.com/office/drawing/2014/main" id="{517F9809-0C1B-EE44-945C-1B03052D31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82" name="Ink 881">
                      <a:extLst>
                        <a:ext uri="{FF2B5EF4-FFF2-40B4-BE49-F238E27FC236}">
                          <a16:creationId xmlns:a16="http://schemas.microsoft.com/office/drawing/2014/main" id="{517F9809-0C1B-EE44-945C-1B03052D3161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97">
                <p14:nvContentPartPr>
                  <p14:cNvPr id="878" name="Ink 877">
                    <a:extLst>
                      <a:ext uri="{FF2B5EF4-FFF2-40B4-BE49-F238E27FC236}">
                        <a16:creationId xmlns:a16="http://schemas.microsoft.com/office/drawing/2014/main" id="{C48E048B-890E-D541-BB34-E7E1B5567579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78" name="Ink 877">
                    <a:extLst>
                      <a:ext uri="{FF2B5EF4-FFF2-40B4-BE49-F238E27FC236}">
                        <a16:creationId xmlns:a16="http://schemas.microsoft.com/office/drawing/2014/main" id="{C48E048B-890E-D541-BB34-E7E1B556757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8">
                <p14:nvContentPartPr>
                  <p14:cNvPr id="879" name="Ink 878">
                    <a:extLst>
                      <a:ext uri="{FF2B5EF4-FFF2-40B4-BE49-F238E27FC236}">
                        <a16:creationId xmlns:a16="http://schemas.microsoft.com/office/drawing/2014/main" id="{127DEE75-57B3-454E-A3FD-1B948785A69E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79" name="Ink 878">
                    <a:extLst>
                      <a:ext uri="{FF2B5EF4-FFF2-40B4-BE49-F238E27FC236}">
                        <a16:creationId xmlns:a16="http://schemas.microsoft.com/office/drawing/2014/main" id="{127DEE75-57B3-454E-A3FD-1B948785A69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8905AB6C-4C5D-6D46-8C0C-3BDFAF00C0B4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(action_dims)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BEF2A3A3-52C1-D34B-8127-4D7E1F4D242F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4755DBF2-CF32-754A-8CF5-3E652B848798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863" name="Oval 862">
                <a:extLst>
                  <a:ext uri="{FF2B5EF4-FFF2-40B4-BE49-F238E27FC236}">
                    <a16:creationId xmlns:a16="http://schemas.microsoft.com/office/drawing/2014/main" id="{2A378537-F18B-B446-8243-3D50DBF3A7E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64" name="Oval 863">
                <a:extLst>
                  <a:ext uri="{FF2B5EF4-FFF2-40B4-BE49-F238E27FC236}">
                    <a16:creationId xmlns:a16="http://schemas.microsoft.com/office/drawing/2014/main" id="{D94FDE2B-CEE6-D445-935F-7AC5159B2EA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65" name="Oval 864">
                <a:extLst>
                  <a:ext uri="{FF2B5EF4-FFF2-40B4-BE49-F238E27FC236}">
                    <a16:creationId xmlns:a16="http://schemas.microsoft.com/office/drawing/2014/main" id="{1289C1A3-6A7A-A241-BCE1-07F26A8A05F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A6D9C747-EE8B-464B-81ED-D167DD330406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856" name="Oval 855">
                <a:extLst>
                  <a:ext uri="{FF2B5EF4-FFF2-40B4-BE49-F238E27FC236}">
                    <a16:creationId xmlns:a16="http://schemas.microsoft.com/office/drawing/2014/main" id="{4F35E89D-CDB0-354E-8A10-7B4F503960A4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D2424FA6-A0B9-4F4F-890A-3E0AE989A10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58" name="Oval 857">
                <a:extLst>
                  <a:ext uri="{FF2B5EF4-FFF2-40B4-BE49-F238E27FC236}">
                    <a16:creationId xmlns:a16="http://schemas.microsoft.com/office/drawing/2014/main" id="{BCEF058D-A9FD-C642-A1D1-12D9B95A9B21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59" name="Oval 858">
                <a:extLst>
                  <a:ext uri="{FF2B5EF4-FFF2-40B4-BE49-F238E27FC236}">
                    <a16:creationId xmlns:a16="http://schemas.microsoft.com/office/drawing/2014/main" id="{00013AD6-5579-4748-B3A1-4EB01E72B4F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99">
                <p14:nvContentPartPr>
                  <p14:cNvPr id="860" name="Ink 859">
                    <a:extLst>
                      <a:ext uri="{FF2B5EF4-FFF2-40B4-BE49-F238E27FC236}">
                        <a16:creationId xmlns:a16="http://schemas.microsoft.com/office/drawing/2014/main" id="{1EBD4B2F-7580-E945-96E5-B1CC87910D6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860" name="Ink 859">
                    <a:extLst>
                      <a:ext uri="{FF2B5EF4-FFF2-40B4-BE49-F238E27FC236}">
                        <a16:creationId xmlns:a16="http://schemas.microsoft.com/office/drawing/2014/main" id="{1EBD4B2F-7580-E945-96E5-B1CC87910D6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0">
                <p14:nvContentPartPr>
                  <p14:cNvPr id="861" name="Ink 860">
                    <a:extLst>
                      <a:ext uri="{FF2B5EF4-FFF2-40B4-BE49-F238E27FC236}">
                        <a16:creationId xmlns:a16="http://schemas.microsoft.com/office/drawing/2014/main" id="{DD06A7AF-5C50-BB4F-A46C-E80A2331F08F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861" name="Ink 860">
                    <a:extLst>
                      <a:ext uri="{FF2B5EF4-FFF2-40B4-BE49-F238E27FC236}">
                        <a16:creationId xmlns:a16="http://schemas.microsoft.com/office/drawing/2014/main" id="{DD06A7AF-5C50-BB4F-A46C-E80A2331F08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1">
                <p14:nvContentPartPr>
                  <p14:cNvPr id="862" name="Ink 861">
                    <a:extLst>
                      <a:ext uri="{FF2B5EF4-FFF2-40B4-BE49-F238E27FC236}">
                        <a16:creationId xmlns:a16="http://schemas.microsoft.com/office/drawing/2014/main" id="{3EEC68C8-CF12-7040-BF6F-8429214036F6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862" name="Ink 861">
                    <a:extLst>
                      <a:ext uri="{FF2B5EF4-FFF2-40B4-BE49-F238E27FC236}">
                        <a16:creationId xmlns:a16="http://schemas.microsoft.com/office/drawing/2014/main" id="{3EEC68C8-CF12-7040-BF6F-8429214036F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80376FFB-8937-9B46-B490-450ED74393F9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F6E6B85A-3902-1F42-B87C-2D5031CD8C19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D746DFA5-FBBC-A94B-A5C5-B2EDED542D17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F742DD27-CB96-4641-8695-126D44837D2D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589E548D-4FD7-0D4A-B80F-C24DA2CD3454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02">
                <p14:nvContentPartPr>
                  <p14:cNvPr id="853" name="Ink 852">
                    <a:extLst>
                      <a:ext uri="{FF2B5EF4-FFF2-40B4-BE49-F238E27FC236}">
                        <a16:creationId xmlns:a16="http://schemas.microsoft.com/office/drawing/2014/main" id="{C8DB4C4B-0D3D-444B-A8EF-A3613785D2D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853" name="Ink 852">
                    <a:extLst>
                      <a:ext uri="{FF2B5EF4-FFF2-40B4-BE49-F238E27FC236}">
                        <a16:creationId xmlns:a16="http://schemas.microsoft.com/office/drawing/2014/main" id="{C8DB4C4B-0D3D-444B-A8EF-A3613785D2D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3">
                <p14:nvContentPartPr>
                  <p14:cNvPr id="854" name="Ink 853">
                    <a:extLst>
                      <a:ext uri="{FF2B5EF4-FFF2-40B4-BE49-F238E27FC236}">
                        <a16:creationId xmlns:a16="http://schemas.microsoft.com/office/drawing/2014/main" id="{B70F2324-12C6-084C-9DFD-1663EBFAFC3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854" name="Ink 853">
                    <a:extLst>
                      <a:ext uri="{FF2B5EF4-FFF2-40B4-BE49-F238E27FC236}">
                        <a16:creationId xmlns:a16="http://schemas.microsoft.com/office/drawing/2014/main" id="{B70F2324-12C6-084C-9DFD-1663EBFAFC3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4">
                <p14:nvContentPartPr>
                  <p14:cNvPr id="855" name="Ink 854">
                    <a:extLst>
                      <a:ext uri="{FF2B5EF4-FFF2-40B4-BE49-F238E27FC236}">
                        <a16:creationId xmlns:a16="http://schemas.microsoft.com/office/drawing/2014/main" id="{6EDA6D90-759B-B648-803E-D5EAEA0C1396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855" name="Ink 854">
                    <a:extLst>
                      <a:ext uri="{FF2B5EF4-FFF2-40B4-BE49-F238E27FC236}">
                        <a16:creationId xmlns:a16="http://schemas.microsoft.com/office/drawing/2014/main" id="{6EDA6D90-759B-B648-803E-D5EAEA0C139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8A64A048-48F4-7746-8513-AA5437B89171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22ABE0C7-E30B-4C40-8EB9-C4C6AE789068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9507EA2B-8F5D-3E40-80AB-0A95DDA0B39B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46E7D544-C958-AE4B-8DE4-1EC1C13094A6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34751233-0925-EE49-9CB8-6093DE9E1630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8F544120-CA58-004A-9C1B-7A4AF8D869CC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3BD1FE79-22F6-4A46-8AD7-33FCFDFD2EBB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05">
                <p14:nvContentPartPr>
                  <p14:cNvPr id="846" name="Ink 845">
                    <a:extLst>
                      <a:ext uri="{FF2B5EF4-FFF2-40B4-BE49-F238E27FC236}">
                        <a16:creationId xmlns:a16="http://schemas.microsoft.com/office/drawing/2014/main" id="{93C510F6-C0A5-8946-A795-B631B92E5E34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846" name="Ink 845">
                    <a:extLst>
                      <a:ext uri="{FF2B5EF4-FFF2-40B4-BE49-F238E27FC236}">
                        <a16:creationId xmlns:a16="http://schemas.microsoft.com/office/drawing/2014/main" id="{93C510F6-C0A5-8946-A795-B631B92E5E3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6">
                <p14:nvContentPartPr>
                  <p14:cNvPr id="847" name="Ink 846">
                    <a:extLst>
                      <a:ext uri="{FF2B5EF4-FFF2-40B4-BE49-F238E27FC236}">
                        <a16:creationId xmlns:a16="http://schemas.microsoft.com/office/drawing/2014/main" id="{1DB4B0A1-7E64-6D44-9FD3-24E8DA0D21B6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847" name="Ink 846">
                    <a:extLst>
                      <a:ext uri="{FF2B5EF4-FFF2-40B4-BE49-F238E27FC236}">
                        <a16:creationId xmlns:a16="http://schemas.microsoft.com/office/drawing/2014/main" id="{1DB4B0A1-7E64-6D44-9FD3-24E8DA0D21B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7">
                <p14:nvContentPartPr>
                  <p14:cNvPr id="848" name="Ink 847">
                    <a:extLst>
                      <a:ext uri="{FF2B5EF4-FFF2-40B4-BE49-F238E27FC236}">
                        <a16:creationId xmlns:a16="http://schemas.microsoft.com/office/drawing/2014/main" id="{A36107B7-8884-DC40-8DEA-6389EFEAC11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848" name="Ink 847">
                    <a:extLst>
                      <a:ext uri="{FF2B5EF4-FFF2-40B4-BE49-F238E27FC236}">
                        <a16:creationId xmlns:a16="http://schemas.microsoft.com/office/drawing/2014/main" id="{A36107B7-8884-DC40-8DEA-6389EFEAC11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7C567CDC-31EA-D247-B9A9-E7B477B2A75D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08">
                <p14:nvContentPartPr>
                  <p14:cNvPr id="825" name="Ink 824">
                    <a:extLst>
                      <a:ext uri="{FF2B5EF4-FFF2-40B4-BE49-F238E27FC236}">
                        <a16:creationId xmlns:a16="http://schemas.microsoft.com/office/drawing/2014/main" id="{BCE714DC-8CB7-4F49-B3D7-1F16BDE1C91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25" name="Ink 824">
                    <a:extLst>
                      <a:ext uri="{FF2B5EF4-FFF2-40B4-BE49-F238E27FC236}">
                        <a16:creationId xmlns:a16="http://schemas.microsoft.com/office/drawing/2014/main" id="{BCE714DC-8CB7-4F49-B3D7-1F16BDE1C91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9">
                <p14:nvContentPartPr>
                  <p14:cNvPr id="826" name="Ink 825">
                    <a:extLst>
                      <a:ext uri="{FF2B5EF4-FFF2-40B4-BE49-F238E27FC236}">
                        <a16:creationId xmlns:a16="http://schemas.microsoft.com/office/drawing/2014/main" id="{8701ECC1-142E-824E-8549-4532C913DDE4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26" name="Ink 825">
                    <a:extLst>
                      <a:ext uri="{FF2B5EF4-FFF2-40B4-BE49-F238E27FC236}">
                        <a16:creationId xmlns:a16="http://schemas.microsoft.com/office/drawing/2014/main" id="{8701ECC1-142E-824E-8549-4532C913DDE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0">
                <p14:nvContentPartPr>
                  <p14:cNvPr id="827" name="Ink 826">
                    <a:extLst>
                      <a:ext uri="{FF2B5EF4-FFF2-40B4-BE49-F238E27FC236}">
                        <a16:creationId xmlns:a16="http://schemas.microsoft.com/office/drawing/2014/main" id="{320796D1-8559-9D45-A7F6-F9A4D5103FB7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27" name="Ink 826">
                    <a:extLst>
                      <a:ext uri="{FF2B5EF4-FFF2-40B4-BE49-F238E27FC236}">
                        <a16:creationId xmlns:a16="http://schemas.microsoft.com/office/drawing/2014/main" id="{320796D1-8559-9D45-A7F6-F9A4D5103FB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1">
                <p14:nvContentPartPr>
                  <p14:cNvPr id="828" name="Ink 827">
                    <a:extLst>
                      <a:ext uri="{FF2B5EF4-FFF2-40B4-BE49-F238E27FC236}">
                        <a16:creationId xmlns:a16="http://schemas.microsoft.com/office/drawing/2014/main" id="{75B89ABC-E08A-8047-AE9E-817104C80895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28" name="Ink 827">
                    <a:extLst>
                      <a:ext uri="{FF2B5EF4-FFF2-40B4-BE49-F238E27FC236}">
                        <a16:creationId xmlns:a16="http://schemas.microsoft.com/office/drawing/2014/main" id="{75B89ABC-E08A-8047-AE9E-817104C8089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2">
                <p14:nvContentPartPr>
                  <p14:cNvPr id="829" name="Ink 828">
                    <a:extLst>
                      <a:ext uri="{FF2B5EF4-FFF2-40B4-BE49-F238E27FC236}">
                        <a16:creationId xmlns:a16="http://schemas.microsoft.com/office/drawing/2014/main" id="{9827E2D2-2991-8745-9250-B318DE725AF9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29" name="Ink 828">
                    <a:extLst>
                      <a:ext uri="{FF2B5EF4-FFF2-40B4-BE49-F238E27FC236}">
                        <a16:creationId xmlns:a16="http://schemas.microsoft.com/office/drawing/2014/main" id="{9827E2D2-2991-8745-9250-B318DE725AF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3">
                <p14:nvContentPartPr>
                  <p14:cNvPr id="830" name="Ink 829">
                    <a:extLst>
                      <a:ext uri="{FF2B5EF4-FFF2-40B4-BE49-F238E27FC236}">
                        <a16:creationId xmlns:a16="http://schemas.microsoft.com/office/drawing/2014/main" id="{7E3C03C7-297A-B34C-B53F-43181CC8D3B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30" name="Ink 829">
                    <a:extLst>
                      <a:ext uri="{FF2B5EF4-FFF2-40B4-BE49-F238E27FC236}">
                        <a16:creationId xmlns:a16="http://schemas.microsoft.com/office/drawing/2014/main" id="{7E3C03C7-297A-B34C-B53F-43181CC8D3B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4">
                <p14:nvContentPartPr>
                  <p14:cNvPr id="831" name="Ink 830">
                    <a:extLst>
                      <a:ext uri="{FF2B5EF4-FFF2-40B4-BE49-F238E27FC236}">
                        <a16:creationId xmlns:a16="http://schemas.microsoft.com/office/drawing/2014/main" id="{0D77D1F3-414D-C541-92CF-1FF6366FCC99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31" name="Ink 830">
                    <a:extLst>
                      <a:ext uri="{FF2B5EF4-FFF2-40B4-BE49-F238E27FC236}">
                        <a16:creationId xmlns:a16="http://schemas.microsoft.com/office/drawing/2014/main" id="{0D77D1F3-414D-C541-92CF-1FF6366FCC9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5">
                <p14:nvContentPartPr>
                  <p14:cNvPr id="832" name="Ink 831">
                    <a:extLst>
                      <a:ext uri="{FF2B5EF4-FFF2-40B4-BE49-F238E27FC236}">
                        <a16:creationId xmlns:a16="http://schemas.microsoft.com/office/drawing/2014/main" id="{6DE43904-1F26-2D4E-9040-2F71C4AF88A0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32" name="Ink 831">
                    <a:extLst>
                      <a:ext uri="{FF2B5EF4-FFF2-40B4-BE49-F238E27FC236}">
                        <a16:creationId xmlns:a16="http://schemas.microsoft.com/office/drawing/2014/main" id="{6DE43904-1F26-2D4E-9040-2F71C4AF88A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6">
                <p14:nvContentPartPr>
                  <p14:cNvPr id="833" name="Ink 832">
                    <a:extLst>
                      <a:ext uri="{FF2B5EF4-FFF2-40B4-BE49-F238E27FC236}">
                        <a16:creationId xmlns:a16="http://schemas.microsoft.com/office/drawing/2014/main" id="{8EEFDCDB-0036-AF4F-AD4F-741B2A66E715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33" name="Ink 832">
                    <a:extLst>
                      <a:ext uri="{FF2B5EF4-FFF2-40B4-BE49-F238E27FC236}">
                        <a16:creationId xmlns:a16="http://schemas.microsoft.com/office/drawing/2014/main" id="{8EEFDCDB-0036-AF4F-AD4F-741B2A66E71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7">
                <p14:nvContentPartPr>
                  <p14:cNvPr id="834" name="Ink 833">
                    <a:extLst>
                      <a:ext uri="{FF2B5EF4-FFF2-40B4-BE49-F238E27FC236}">
                        <a16:creationId xmlns:a16="http://schemas.microsoft.com/office/drawing/2014/main" id="{AB5ACF8E-1AD0-5A47-9A01-4F98AAA26023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34" name="Ink 833">
                    <a:extLst>
                      <a:ext uri="{FF2B5EF4-FFF2-40B4-BE49-F238E27FC236}">
                        <a16:creationId xmlns:a16="http://schemas.microsoft.com/office/drawing/2014/main" id="{AB5ACF8E-1AD0-5A47-9A01-4F98AAA2602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8">
                <p14:nvContentPartPr>
                  <p14:cNvPr id="835" name="Ink 834">
                    <a:extLst>
                      <a:ext uri="{FF2B5EF4-FFF2-40B4-BE49-F238E27FC236}">
                        <a16:creationId xmlns:a16="http://schemas.microsoft.com/office/drawing/2014/main" id="{52EEF855-176C-ED42-ACF0-65A746763E6F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35" name="Ink 834">
                    <a:extLst>
                      <a:ext uri="{FF2B5EF4-FFF2-40B4-BE49-F238E27FC236}">
                        <a16:creationId xmlns:a16="http://schemas.microsoft.com/office/drawing/2014/main" id="{52EEF855-176C-ED42-ACF0-65A746763E6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36" name="Group 835">
                <a:extLst>
                  <a:ext uri="{FF2B5EF4-FFF2-40B4-BE49-F238E27FC236}">
                    <a16:creationId xmlns:a16="http://schemas.microsoft.com/office/drawing/2014/main" id="{5A59438B-9CF7-7D4C-A823-FCB13107BFA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19">
                  <p14:nvContentPartPr>
                    <p14:cNvPr id="839" name="Ink 838">
                      <a:extLst>
                        <a:ext uri="{FF2B5EF4-FFF2-40B4-BE49-F238E27FC236}">
                          <a16:creationId xmlns:a16="http://schemas.microsoft.com/office/drawing/2014/main" id="{D4A56AD0-24D7-C34D-9A99-D2E44980AA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39" name="Ink 838">
                      <a:extLst>
                        <a:ext uri="{FF2B5EF4-FFF2-40B4-BE49-F238E27FC236}">
                          <a16:creationId xmlns:a16="http://schemas.microsoft.com/office/drawing/2014/main" id="{D4A56AD0-24D7-C34D-9A99-D2E44980AAD0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0">
                  <p14:nvContentPartPr>
                    <p14:cNvPr id="840" name="Ink 839">
                      <a:extLst>
                        <a:ext uri="{FF2B5EF4-FFF2-40B4-BE49-F238E27FC236}">
                          <a16:creationId xmlns:a16="http://schemas.microsoft.com/office/drawing/2014/main" id="{E54F7E0E-7672-E54B-87D6-4665D463EF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40" name="Ink 839">
                      <a:extLst>
                        <a:ext uri="{FF2B5EF4-FFF2-40B4-BE49-F238E27FC236}">
                          <a16:creationId xmlns:a16="http://schemas.microsoft.com/office/drawing/2014/main" id="{E54F7E0E-7672-E54B-87D6-4665D463EF7E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21">
                  <p14:nvContentPartPr>
                    <p14:cNvPr id="841" name="Ink 840">
                      <a:extLst>
                        <a:ext uri="{FF2B5EF4-FFF2-40B4-BE49-F238E27FC236}">
                          <a16:creationId xmlns:a16="http://schemas.microsoft.com/office/drawing/2014/main" id="{EE60CEFC-2238-3A4C-8F31-9BAFDF1CFA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41" name="Ink 840">
                      <a:extLst>
                        <a:ext uri="{FF2B5EF4-FFF2-40B4-BE49-F238E27FC236}">
                          <a16:creationId xmlns:a16="http://schemas.microsoft.com/office/drawing/2014/main" id="{EE60CEFC-2238-3A4C-8F31-9BAFDF1CFAA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22">
                <p14:nvContentPartPr>
                  <p14:cNvPr id="837" name="Ink 836">
                    <a:extLst>
                      <a:ext uri="{FF2B5EF4-FFF2-40B4-BE49-F238E27FC236}">
                        <a16:creationId xmlns:a16="http://schemas.microsoft.com/office/drawing/2014/main" id="{97DD3EDC-9CCE-9342-9011-E12B371A5DD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37" name="Ink 836">
                    <a:extLst>
                      <a:ext uri="{FF2B5EF4-FFF2-40B4-BE49-F238E27FC236}">
                        <a16:creationId xmlns:a16="http://schemas.microsoft.com/office/drawing/2014/main" id="{97DD3EDC-9CCE-9342-9011-E12B371A5DD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3">
                <p14:nvContentPartPr>
                  <p14:cNvPr id="838" name="Ink 837">
                    <a:extLst>
                      <a:ext uri="{FF2B5EF4-FFF2-40B4-BE49-F238E27FC236}">
                        <a16:creationId xmlns:a16="http://schemas.microsoft.com/office/drawing/2014/main" id="{946D449A-7F86-8342-8F08-B92BE4493F9B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38" name="Ink 837">
                    <a:extLst>
                      <a:ext uri="{FF2B5EF4-FFF2-40B4-BE49-F238E27FC236}">
                        <a16:creationId xmlns:a16="http://schemas.microsoft.com/office/drawing/2014/main" id="{946D449A-7F86-8342-8F08-B92BE4493F9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9AA2637E-422A-914B-94FC-8B5E0CB04F0D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4">
                <p14:nvContentPartPr>
                  <p14:cNvPr id="808" name="Ink 807">
                    <a:extLst>
                      <a:ext uri="{FF2B5EF4-FFF2-40B4-BE49-F238E27FC236}">
                        <a16:creationId xmlns:a16="http://schemas.microsoft.com/office/drawing/2014/main" id="{0994301B-F65B-7749-A8E4-D443FC85A140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808" name="Ink 807">
                    <a:extLst>
                      <a:ext uri="{FF2B5EF4-FFF2-40B4-BE49-F238E27FC236}">
                        <a16:creationId xmlns:a16="http://schemas.microsoft.com/office/drawing/2014/main" id="{0994301B-F65B-7749-A8E4-D443FC85A140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5">
                <p14:nvContentPartPr>
                  <p14:cNvPr id="809" name="Ink 808">
                    <a:extLst>
                      <a:ext uri="{FF2B5EF4-FFF2-40B4-BE49-F238E27FC236}">
                        <a16:creationId xmlns:a16="http://schemas.microsoft.com/office/drawing/2014/main" id="{114567C9-07BC-7446-AA56-C6220A492A6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809" name="Ink 808">
                    <a:extLst>
                      <a:ext uri="{FF2B5EF4-FFF2-40B4-BE49-F238E27FC236}">
                        <a16:creationId xmlns:a16="http://schemas.microsoft.com/office/drawing/2014/main" id="{114567C9-07BC-7446-AA56-C6220A492A6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6">
                <p14:nvContentPartPr>
                  <p14:cNvPr id="810" name="Ink 809">
                    <a:extLst>
                      <a:ext uri="{FF2B5EF4-FFF2-40B4-BE49-F238E27FC236}">
                        <a16:creationId xmlns:a16="http://schemas.microsoft.com/office/drawing/2014/main" id="{7ED44C08-CC51-174E-AABA-578D111A4918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810" name="Ink 809">
                    <a:extLst>
                      <a:ext uri="{FF2B5EF4-FFF2-40B4-BE49-F238E27FC236}">
                        <a16:creationId xmlns:a16="http://schemas.microsoft.com/office/drawing/2014/main" id="{7ED44C08-CC51-174E-AABA-578D111A491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7">
                <p14:nvContentPartPr>
                  <p14:cNvPr id="811" name="Ink 810">
                    <a:extLst>
                      <a:ext uri="{FF2B5EF4-FFF2-40B4-BE49-F238E27FC236}">
                        <a16:creationId xmlns:a16="http://schemas.microsoft.com/office/drawing/2014/main" id="{7F39CCA5-2F2D-0C4A-A2D4-4B04B191A28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811" name="Ink 810">
                    <a:extLst>
                      <a:ext uri="{FF2B5EF4-FFF2-40B4-BE49-F238E27FC236}">
                        <a16:creationId xmlns:a16="http://schemas.microsoft.com/office/drawing/2014/main" id="{7F39CCA5-2F2D-0C4A-A2D4-4B04B191A28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8">
                <p14:nvContentPartPr>
                  <p14:cNvPr id="812" name="Ink 811">
                    <a:extLst>
                      <a:ext uri="{FF2B5EF4-FFF2-40B4-BE49-F238E27FC236}">
                        <a16:creationId xmlns:a16="http://schemas.microsoft.com/office/drawing/2014/main" id="{DAC44520-52F1-234D-BD14-28B8D3492C6F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812" name="Ink 811">
                    <a:extLst>
                      <a:ext uri="{FF2B5EF4-FFF2-40B4-BE49-F238E27FC236}">
                        <a16:creationId xmlns:a16="http://schemas.microsoft.com/office/drawing/2014/main" id="{DAC44520-52F1-234D-BD14-28B8D3492C6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9">
                <p14:nvContentPartPr>
                  <p14:cNvPr id="813" name="Ink 812">
                    <a:extLst>
                      <a:ext uri="{FF2B5EF4-FFF2-40B4-BE49-F238E27FC236}">
                        <a16:creationId xmlns:a16="http://schemas.microsoft.com/office/drawing/2014/main" id="{E0E643F6-EDB4-0541-8E74-0F8CC5DC3097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813" name="Ink 812">
                    <a:extLst>
                      <a:ext uri="{FF2B5EF4-FFF2-40B4-BE49-F238E27FC236}">
                        <a16:creationId xmlns:a16="http://schemas.microsoft.com/office/drawing/2014/main" id="{E0E643F6-EDB4-0541-8E74-0F8CC5DC309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0">
                <p14:nvContentPartPr>
                  <p14:cNvPr id="814" name="Ink 813">
                    <a:extLst>
                      <a:ext uri="{FF2B5EF4-FFF2-40B4-BE49-F238E27FC236}">
                        <a16:creationId xmlns:a16="http://schemas.microsoft.com/office/drawing/2014/main" id="{030B768E-8D4E-AB4E-9275-CCBF7A83FC03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814" name="Ink 813">
                    <a:extLst>
                      <a:ext uri="{FF2B5EF4-FFF2-40B4-BE49-F238E27FC236}">
                        <a16:creationId xmlns:a16="http://schemas.microsoft.com/office/drawing/2014/main" id="{030B768E-8D4E-AB4E-9275-CCBF7A83FC0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1">
                <p14:nvContentPartPr>
                  <p14:cNvPr id="815" name="Ink 814">
                    <a:extLst>
                      <a:ext uri="{FF2B5EF4-FFF2-40B4-BE49-F238E27FC236}">
                        <a16:creationId xmlns:a16="http://schemas.microsoft.com/office/drawing/2014/main" id="{2503464A-D140-014E-91E2-E4F3B745CB0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815" name="Ink 814">
                    <a:extLst>
                      <a:ext uri="{FF2B5EF4-FFF2-40B4-BE49-F238E27FC236}">
                        <a16:creationId xmlns:a16="http://schemas.microsoft.com/office/drawing/2014/main" id="{2503464A-D140-014E-91E2-E4F3B745CB0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2">
                <p14:nvContentPartPr>
                  <p14:cNvPr id="816" name="Ink 815">
                    <a:extLst>
                      <a:ext uri="{FF2B5EF4-FFF2-40B4-BE49-F238E27FC236}">
                        <a16:creationId xmlns:a16="http://schemas.microsoft.com/office/drawing/2014/main" id="{90FC92CE-05A2-8B47-AD8B-780C89CB77F8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816" name="Ink 815">
                    <a:extLst>
                      <a:ext uri="{FF2B5EF4-FFF2-40B4-BE49-F238E27FC236}">
                        <a16:creationId xmlns:a16="http://schemas.microsoft.com/office/drawing/2014/main" id="{90FC92CE-05A2-8B47-AD8B-780C89CB77F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3">
                <p14:nvContentPartPr>
                  <p14:cNvPr id="817" name="Ink 816">
                    <a:extLst>
                      <a:ext uri="{FF2B5EF4-FFF2-40B4-BE49-F238E27FC236}">
                        <a16:creationId xmlns:a16="http://schemas.microsoft.com/office/drawing/2014/main" id="{EF16796B-E2D0-B24B-AD06-AB3B566EE998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817" name="Ink 816">
                    <a:extLst>
                      <a:ext uri="{FF2B5EF4-FFF2-40B4-BE49-F238E27FC236}">
                        <a16:creationId xmlns:a16="http://schemas.microsoft.com/office/drawing/2014/main" id="{EF16796B-E2D0-B24B-AD06-AB3B566EE99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4">
                <p14:nvContentPartPr>
                  <p14:cNvPr id="818" name="Ink 817">
                    <a:extLst>
                      <a:ext uri="{FF2B5EF4-FFF2-40B4-BE49-F238E27FC236}">
                        <a16:creationId xmlns:a16="http://schemas.microsoft.com/office/drawing/2014/main" id="{8F45B915-931B-F140-9FBF-5506517019B0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818" name="Ink 817">
                    <a:extLst>
                      <a:ext uri="{FF2B5EF4-FFF2-40B4-BE49-F238E27FC236}">
                        <a16:creationId xmlns:a16="http://schemas.microsoft.com/office/drawing/2014/main" id="{8F45B915-931B-F140-9FBF-5506517019B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19" name="Group 818">
                <a:extLst>
                  <a:ext uri="{FF2B5EF4-FFF2-40B4-BE49-F238E27FC236}">
                    <a16:creationId xmlns:a16="http://schemas.microsoft.com/office/drawing/2014/main" id="{0E704826-DFEE-F548-9FCB-5157F62A298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35">
                  <p14:nvContentPartPr>
                    <p14:cNvPr id="822" name="Ink 821">
                      <a:extLst>
                        <a:ext uri="{FF2B5EF4-FFF2-40B4-BE49-F238E27FC236}">
                          <a16:creationId xmlns:a16="http://schemas.microsoft.com/office/drawing/2014/main" id="{6DB8B3AD-13A9-EE4B-81FA-C7CE57ED0D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822" name="Ink 821">
                      <a:extLst>
                        <a:ext uri="{FF2B5EF4-FFF2-40B4-BE49-F238E27FC236}">
                          <a16:creationId xmlns:a16="http://schemas.microsoft.com/office/drawing/2014/main" id="{6DB8B3AD-13A9-EE4B-81FA-C7CE57ED0D6E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6">
                  <p14:nvContentPartPr>
                    <p14:cNvPr id="823" name="Ink 822">
                      <a:extLst>
                        <a:ext uri="{FF2B5EF4-FFF2-40B4-BE49-F238E27FC236}">
                          <a16:creationId xmlns:a16="http://schemas.microsoft.com/office/drawing/2014/main" id="{024BC752-1C3D-0A42-96F3-F77F576191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823" name="Ink 822">
                      <a:extLst>
                        <a:ext uri="{FF2B5EF4-FFF2-40B4-BE49-F238E27FC236}">
                          <a16:creationId xmlns:a16="http://schemas.microsoft.com/office/drawing/2014/main" id="{024BC752-1C3D-0A42-96F3-F77F576191A8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7">
                  <p14:nvContentPartPr>
                    <p14:cNvPr id="824" name="Ink 823">
                      <a:extLst>
                        <a:ext uri="{FF2B5EF4-FFF2-40B4-BE49-F238E27FC236}">
                          <a16:creationId xmlns:a16="http://schemas.microsoft.com/office/drawing/2014/main" id="{DD102C11-4BC4-4E45-AB3E-C0E490A40F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24" name="Ink 823">
                      <a:extLst>
                        <a:ext uri="{FF2B5EF4-FFF2-40B4-BE49-F238E27FC236}">
                          <a16:creationId xmlns:a16="http://schemas.microsoft.com/office/drawing/2014/main" id="{DD102C11-4BC4-4E45-AB3E-C0E490A40FCD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38">
                <p14:nvContentPartPr>
                  <p14:cNvPr id="820" name="Ink 819">
                    <a:extLst>
                      <a:ext uri="{FF2B5EF4-FFF2-40B4-BE49-F238E27FC236}">
                        <a16:creationId xmlns:a16="http://schemas.microsoft.com/office/drawing/2014/main" id="{F9540787-D139-0249-A2CF-2F88184F597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820" name="Ink 819">
                    <a:extLst>
                      <a:ext uri="{FF2B5EF4-FFF2-40B4-BE49-F238E27FC236}">
                        <a16:creationId xmlns:a16="http://schemas.microsoft.com/office/drawing/2014/main" id="{F9540787-D139-0249-A2CF-2F88184F597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9">
                <p14:nvContentPartPr>
                  <p14:cNvPr id="821" name="Ink 820">
                    <a:extLst>
                      <a:ext uri="{FF2B5EF4-FFF2-40B4-BE49-F238E27FC236}">
                        <a16:creationId xmlns:a16="http://schemas.microsoft.com/office/drawing/2014/main" id="{75AC9B51-783B-3346-9940-47021F61AD36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821" name="Ink 820">
                    <a:extLst>
                      <a:ext uri="{FF2B5EF4-FFF2-40B4-BE49-F238E27FC236}">
                        <a16:creationId xmlns:a16="http://schemas.microsoft.com/office/drawing/2014/main" id="{75AC9B51-783B-3346-9940-47021F61AD3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D3EC1152-75B7-B644-9EB2-D8AD1A0BABBA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566BA58B-1447-3C4A-929A-69A3FDF34C8B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27349613-B2EC-3349-A00A-80EE8677BA4F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ECD1E7F0-A1F4-E34E-A638-8E6F632F177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B3742AF1-AE6A-0741-8C12-DEFED9EF77F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9839DBE5-DB7A-C44B-8647-BB7776A3D01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40">
                <p14:nvContentPartPr>
                  <p14:cNvPr id="805" name="Ink 804">
                    <a:extLst>
                      <a:ext uri="{FF2B5EF4-FFF2-40B4-BE49-F238E27FC236}">
                        <a16:creationId xmlns:a16="http://schemas.microsoft.com/office/drawing/2014/main" id="{4FBAE824-97F1-2F4A-AA54-596FC09131A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805" name="Ink 804">
                    <a:extLst>
                      <a:ext uri="{FF2B5EF4-FFF2-40B4-BE49-F238E27FC236}">
                        <a16:creationId xmlns:a16="http://schemas.microsoft.com/office/drawing/2014/main" id="{4FBAE824-97F1-2F4A-AA54-596FC09131A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1">
                <p14:nvContentPartPr>
                  <p14:cNvPr id="806" name="Ink 805">
                    <a:extLst>
                      <a:ext uri="{FF2B5EF4-FFF2-40B4-BE49-F238E27FC236}">
                        <a16:creationId xmlns:a16="http://schemas.microsoft.com/office/drawing/2014/main" id="{57DD92D4-0ADA-2A42-BDEB-0AF7A329F151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806" name="Ink 805">
                    <a:extLst>
                      <a:ext uri="{FF2B5EF4-FFF2-40B4-BE49-F238E27FC236}">
                        <a16:creationId xmlns:a16="http://schemas.microsoft.com/office/drawing/2014/main" id="{57DD92D4-0ADA-2A42-BDEB-0AF7A329F15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2">
                <p14:nvContentPartPr>
                  <p14:cNvPr id="807" name="Ink 806">
                    <a:extLst>
                      <a:ext uri="{FF2B5EF4-FFF2-40B4-BE49-F238E27FC236}">
                        <a16:creationId xmlns:a16="http://schemas.microsoft.com/office/drawing/2014/main" id="{36D1FF4B-A433-1247-A3A6-DC17DA376F9A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807" name="Ink 806">
                    <a:extLst>
                      <a:ext uri="{FF2B5EF4-FFF2-40B4-BE49-F238E27FC236}">
                        <a16:creationId xmlns:a16="http://schemas.microsoft.com/office/drawing/2014/main" id="{36D1FF4B-A433-1247-A3A6-DC17DA376F9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1E8B00BB-A7EE-DF46-900B-3BA1573CB4E1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3">
                <p14:nvContentPartPr>
                  <p14:cNvPr id="784" name="Ink 783">
                    <a:extLst>
                      <a:ext uri="{FF2B5EF4-FFF2-40B4-BE49-F238E27FC236}">
                        <a16:creationId xmlns:a16="http://schemas.microsoft.com/office/drawing/2014/main" id="{36662E77-FDEB-B346-9D93-3581858DAE9C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784" name="Ink 783">
                    <a:extLst>
                      <a:ext uri="{FF2B5EF4-FFF2-40B4-BE49-F238E27FC236}">
                        <a16:creationId xmlns:a16="http://schemas.microsoft.com/office/drawing/2014/main" id="{36662E77-FDEB-B346-9D93-3581858DAE9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4">
                <p14:nvContentPartPr>
                  <p14:cNvPr id="785" name="Ink 784">
                    <a:extLst>
                      <a:ext uri="{FF2B5EF4-FFF2-40B4-BE49-F238E27FC236}">
                        <a16:creationId xmlns:a16="http://schemas.microsoft.com/office/drawing/2014/main" id="{FF6225FB-94C6-1649-8EAE-4CE59C11C2BC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785" name="Ink 784">
                    <a:extLst>
                      <a:ext uri="{FF2B5EF4-FFF2-40B4-BE49-F238E27FC236}">
                        <a16:creationId xmlns:a16="http://schemas.microsoft.com/office/drawing/2014/main" id="{FF6225FB-94C6-1649-8EAE-4CE59C11C2B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5">
                <p14:nvContentPartPr>
                  <p14:cNvPr id="786" name="Ink 785">
                    <a:extLst>
                      <a:ext uri="{FF2B5EF4-FFF2-40B4-BE49-F238E27FC236}">
                        <a16:creationId xmlns:a16="http://schemas.microsoft.com/office/drawing/2014/main" id="{741BC2FB-7902-2840-B4E5-6D4A822E8C44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786" name="Ink 785">
                    <a:extLst>
                      <a:ext uri="{FF2B5EF4-FFF2-40B4-BE49-F238E27FC236}">
                        <a16:creationId xmlns:a16="http://schemas.microsoft.com/office/drawing/2014/main" id="{741BC2FB-7902-2840-B4E5-6D4A822E8C4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6">
                <p14:nvContentPartPr>
                  <p14:cNvPr id="787" name="Ink 786">
                    <a:extLst>
                      <a:ext uri="{FF2B5EF4-FFF2-40B4-BE49-F238E27FC236}">
                        <a16:creationId xmlns:a16="http://schemas.microsoft.com/office/drawing/2014/main" id="{59849B34-220B-0345-AE32-E7A1110FE58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787" name="Ink 786">
                    <a:extLst>
                      <a:ext uri="{FF2B5EF4-FFF2-40B4-BE49-F238E27FC236}">
                        <a16:creationId xmlns:a16="http://schemas.microsoft.com/office/drawing/2014/main" id="{59849B34-220B-0345-AE32-E7A1110FE58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7">
                <p14:nvContentPartPr>
                  <p14:cNvPr id="788" name="Ink 787">
                    <a:extLst>
                      <a:ext uri="{FF2B5EF4-FFF2-40B4-BE49-F238E27FC236}">
                        <a16:creationId xmlns:a16="http://schemas.microsoft.com/office/drawing/2014/main" id="{BF372730-97FA-E742-9CAD-E8FF7A7E1E2B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788" name="Ink 787">
                    <a:extLst>
                      <a:ext uri="{FF2B5EF4-FFF2-40B4-BE49-F238E27FC236}">
                        <a16:creationId xmlns:a16="http://schemas.microsoft.com/office/drawing/2014/main" id="{BF372730-97FA-E742-9CAD-E8FF7A7E1E2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8">
                <p14:nvContentPartPr>
                  <p14:cNvPr id="789" name="Ink 788">
                    <a:extLst>
                      <a:ext uri="{FF2B5EF4-FFF2-40B4-BE49-F238E27FC236}">
                        <a16:creationId xmlns:a16="http://schemas.microsoft.com/office/drawing/2014/main" id="{487CE1F2-23FE-914D-B8F7-9DA635356CAA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789" name="Ink 788">
                    <a:extLst>
                      <a:ext uri="{FF2B5EF4-FFF2-40B4-BE49-F238E27FC236}">
                        <a16:creationId xmlns:a16="http://schemas.microsoft.com/office/drawing/2014/main" id="{487CE1F2-23FE-914D-B8F7-9DA635356CA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9">
                <p14:nvContentPartPr>
                  <p14:cNvPr id="790" name="Ink 789">
                    <a:extLst>
                      <a:ext uri="{FF2B5EF4-FFF2-40B4-BE49-F238E27FC236}">
                        <a16:creationId xmlns:a16="http://schemas.microsoft.com/office/drawing/2014/main" id="{85B9495B-6FD0-C244-995C-67A0BFB994A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790" name="Ink 789">
                    <a:extLst>
                      <a:ext uri="{FF2B5EF4-FFF2-40B4-BE49-F238E27FC236}">
                        <a16:creationId xmlns:a16="http://schemas.microsoft.com/office/drawing/2014/main" id="{85B9495B-6FD0-C244-995C-67A0BFB994A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0">
                <p14:nvContentPartPr>
                  <p14:cNvPr id="791" name="Ink 790">
                    <a:extLst>
                      <a:ext uri="{FF2B5EF4-FFF2-40B4-BE49-F238E27FC236}">
                        <a16:creationId xmlns:a16="http://schemas.microsoft.com/office/drawing/2014/main" id="{402FCE32-206D-574F-9DA3-ABF8FC6015E0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791" name="Ink 790">
                    <a:extLst>
                      <a:ext uri="{FF2B5EF4-FFF2-40B4-BE49-F238E27FC236}">
                        <a16:creationId xmlns:a16="http://schemas.microsoft.com/office/drawing/2014/main" id="{402FCE32-206D-574F-9DA3-ABF8FC6015E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1">
                <p14:nvContentPartPr>
                  <p14:cNvPr id="792" name="Ink 791">
                    <a:extLst>
                      <a:ext uri="{FF2B5EF4-FFF2-40B4-BE49-F238E27FC236}">
                        <a16:creationId xmlns:a16="http://schemas.microsoft.com/office/drawing/2014/main" id="{A4BA6BFE-BFB0-CF46-9B83-F678B1EB2D26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792" name="Ink 791">
                    <a:extLst>
                      <a:ext uri="{FF2B5EF4-FFF2-40B4-BE49-F238E27FC236}">
                        <a16:creationId xmlns:a16="http://schemas.microsoft.com/office/drawing/2014/main" id="{A4BA6BFE-BFB0-CF46-9B83-F678B1EB2D2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2">
                <p14:nvContentPartPr>
                  <p14:cNvPr id="793" name="Ink 792">
                    <a:extLst>
                      <a:ext uri="{FF2B5EF4-FFF2-40B4-BE49-F238E27FC236}">
                        <a16:creationId xmlns:a16="http://schemas.microsoft.com/office/drawing/2014/main" id="{8310E415-658C-8942-8317-C234E9430D69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793" name="Ink 792">
                    <a:extLst>
                      <a:ext uri="{FF2B5EF4-FFF2-40B4-BE49-F238E27FC236}">
                        <a16:creationId xmlns:a16="http://schemas.microsoft.com/office/drawing/2014/main" id="{8310E415-658C-8942-8317-C234E9430D69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3">
                <p14:nvContentPartPr>
                  <p14:cNvPr id="794" name="Ink 793">
                    <a:extLst>
                      <a:ext uri="{FF2B5EF4-FFF2-40B4-BE49-F238E27FC236}">
                        <a16:creationId xmlns:a16="http://schemas.microsoft.com/office/drawing/2014/main" id="{78E74EF7-18BB-8147-BCC0-DD68A7134FD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794" name="Ink 793">
                    <a:extLst>
                      <a:ext uri="{FF2B5EF4-FFF2-40B4-BE49-F238E27FC236}">
                        <a16:creationId xmlns:a16="http://schemas.microsoft.com/office/drawing/2014/main" id="{78E74EF7-18BB-8147-BCC0-DD68A7134FD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5697CADE-3F92-4C42-8407-ED49B6B8E637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54">
                  <p14:nvContentPartPr>
                    <p14:cNvPr id="798" name="Ink 797">
                      <a:extLst>
                        <a:ext uri="{FF2B5EF4-FFF2-40B4-BE49-F238E27FC236}">
                          <a16:creationId xmlns:a16="http://schemas.microsoft.com/office/drawing/2014/main" id="{4CA0FD1F-35E9-114F-BE77-5F5F50D540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798" name="Ink 797">
                      <a:extLst>
                        <a:ext uri="{FF2B5EF4-FFF2-40B4-BE49-F238E27FC236}">
                          <a16:creationId xmlns:a16="http://schemas.microsoft.com/office/drawing/2014/main" id="{4CA0FD1F-35E9-114F-BE77-5F5F50D5401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5">
                  <p14:nvContentPartPr>
                    <p14:cNvPr id="799" name="Ink 798">
                      <a:extLst>
                        <a:ext uri="{FF2B5EF4-FFF2-40B4-BE49-F238E27FC236}">
                          <a16:creationId xmlns:a16="http://schemas.microsoft.com/office/drawing/2014/main" id="{77142427-F6DF-E245-93C4-5C598BF232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799" name="Ink 798">
                      <a:extLst>
                        <a:ext uri="{FF2B5EF4-FFF2-40B4-BE49-F238E27FC236}">
                          <a16:creationId xmlns:a16="http://schemas.microsoft.com/office/drawing/2014/main" id="{77142427-F6DF-E245-93C4-5C598BF2320A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56">
                  <p14:nvContentPartPr>
                    <p14:cNvPr id="800" name="Ink 799">
                      <a:extLst>
                        <a:ext uri="{FF2B5EF4-FFF2-40B4-BE49-F238E27FC236}">
                          <a16:creationId xmlns:a16="http://schemas.microsoft.com/office/drawing/2014/main" id="{AE21F4B1-FEEE-3F4C-8D6D-DE1EF1D5D0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800" name="Ink 799">
                      <a:extLst>
                        <a:ext uri="{FF2B5EF4-FFF2-40B4-BE49-F238E27FC236}">
                          <a16:creationId xmlns:a16="http://schemas.microsoft.com/office/drawing/2014/main" id="{AE21F4B1-FEEE-3F4C-8D6D-DE1EF1D5D02B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57">
                <p14:nvContentPartPr>
                  <p14:cNvPr id="796" name="Ink 795">
                    <a:extLst>
                      <a:ext uri="{FF2B5EF4-FFF2-40B4-BE49-F238E27FC236}">
                        <a16:creationId xmlns:a16="http://schemas.microsoft.com/office/drawing/2014/main" id="{634EE19C-8461-914C-912D-E4313DEC2A55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796" name="Ink 795">
                    <a:extLst>
                      <a:ext uri="{FF2B5EF4-FFF2-40B4-BE49-F238E27FC236}">
                        <a16:creationId xmlns:a16="http://schemas.microsoft.com/office/drawing/2014/main" id="{634EE19C-8461-914C-912D-E4313DEC2A55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8">
                <p14:nvContentPartPr>
                  <p14:cNvPr id="797" name="Ink 796">
                    <a:extLst>
                      <a:ext uri="{FF2B5EF4-FFF2-40B4-BE49-F238E27FC236}">
                        <a16:creationId xmlns:a16="http://schemas.microsoft.com/office/drawing/2014/main" id="{1763E506-803B-4E44-A640-5E8AFCAE3974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797" name="Ink 796">
                    <a:extLst>
                      <a:ext uri="{FF2B5EF4-FFF2-40B4-BE49-F238E27FC236}">
                        <a16:creationId xmlns:a16="http://schemas.microsoft.com/office/drawing/2014/main" id="{1763E506-803B-4E44-A640-5E8AFCAE397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730" name="Straight Arrow Connector 729">
              <a:extLst>
                <a:ext uri="{FF2B5EF4-FFF2-40B4-BE49-F238E27FC236}">
                  <a16:creationId xmlns:a16="http://schemas.microsoft.com/office/drawing/2014/main" id="{DF7B41C9-7A98-004F-A391-D46015412305}"/>
                </a:ext>
              </a:extLst>
            </p:cNvPr>
            <p:cNvCxnSpPr>
              <a:cxnSpLocks/>
              <a:stCxn id="945" idx="6"/>
              <a:endCxn id="938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Arrow Connector 730">
              <a:extLst>
                <a:ext uri="{FF2B5EF4-FFF2-40B4-BE49-F238E27FC236}">
                  <a16:creationId xmlns:a16="http://schemas.microsoft.com/office/drawing/2014/main" id="{DA6E15AA-F306-024F-BB3E-4407F08B98BF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Arrow Connector 731">
              <a:extLst>
                <a:ext uri="{FF2B5EF4-FFF2-40B4-BE49-F238E27FC236}">
                  <a16:creationId xmlns:a16="http://schemas.microsoft.com/office/drawing/2014/main" id="{FFC72357-397F-5344-8CAB-8FF2CB5287EB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Arrow Connector 732">
              <a:extLst>
                <a:ext uri="{FF2B5EF4-FFF2-40B4-BE49-F238E27FC236}">
                  <a16:creationId xmlns:a16="http://schemas.microsoft.com/office/drawing/2014/main" id="{2F47FC48-8355-6744-9BD3-09EC7845FB86}"/>
                </a:ext>
              </a:extLst>
            </p:cNvPr>
            <p:cNvCxnSpPr>
              <a:cxnSpLocks/>
              <a:endCxn id="856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Arrow Connector 733">
              <a:extLst>
                <a:ext uri="{FF2B5EF4-FFF2-40B4-BE49-F238E27FC236}">
                  <a16:creationId xmlns:a16="http://schemas.microsoft.com/office/drawing/2014/main" id="{E48DCD06-B70B-C742-BD65-93729BD62FD3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Straight Arrow Connector 734">
              <a:extLst>
                <a:ext uri="{FF2B5EF4-FFF2-40B4-BE49-F238E27FC236}">
                  <a16:creationId xmlns:a16="http://schemas.microsoft.com/office/drawing/2014/main" id="{BD3B1A98-6BD1-8746-A44A-D190645D8E8A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Arrow Connector 735">
              <a:extLst>
                <a:ext uri="{FF2B5EF4-FFF2-40B4-BE49-F238E27FC236}">
                  <a16:creationId xmlns:a16="http://schemas.microsoft.com/office/drawing/2014/main" id="{D7E1E96A-681F-194A-AA3E-86348214370D}"/>
                </a:ext>
              </a:extLst>
            </p:cNvPr>
            <p:cNvCxnSpPr>
              <a:cxnSpLocks/>
              <a:endCxn id="938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Arrow Connector 736">
              <a:extLst>
                <a:ext uri="{FF2B5EF4-FFF2-40B4-BE49-F238E27FC236}">
                  <a16:creationId xmlns:a16="http://schemas.microsoft.com/office/drawing/2014/main" id="{F9EFA0BB-0B3A-6B49-A7EC-2DE2A5B252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Straight Arrow Connector 737">
              <a:extLst>
                <a:ext uri="{FF2B5EF4-FFF2-40B4-BE49-F238E27FC236}">
                  <a16:creationId xmlns:a16="http://schemas.microsoft.com/office/drawing/2014/main" id="{C9B598CB-2DD3-7247-8252-40C6440A9F89}"/>
                </a:ext>
              </a:extLst>
            </p:cNvPr>
            <p:cNvCxnSpPr>
              <a:cxnSpLocks/>
              <a:stCxn id="864" idx="6"/>
              <a:endCxn id="856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Arrow Connector 738">
              <a:extLst>
                <a:ext uri="{FF2B5EF4-FFF2-40B4-BE49-F238E27FC236}">
                  <a16:creationId xmlns:a16="http://schemas.microsoft.com/office/drawing/2014/main" id="{B03E0EAE-48F1-2949-8CBA-81C368C38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Straight Arrow Connector 739">
              <a:extLst>
                <a:ext uri="{FF2B5EF4-FFF2-40B4-BE49-F238E27FC236}">
                  <a16:creationId xmlns:a16="http://schemas.microsoft.com/office/drawing/2014/main" id="{637C6591-E7D2-0442-8E2D-4E48CE226C1A}"/>
                </a:ext>
              </a:extLst>
            </p:cNvPr>
            <p:cNvCxnSpPr>
              <a:cxnSpLocks/>
              <a:stCxn id="945" idx="6"/>
              <a:endCxn id="939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Straight Arrow Connector 740">
              <a:extLst>
                <a:ext uri="{FF2B5EF4-FFF2-40B4-BE49-F238E27FC236}">
                  <a16:creationId xmlns:a16="http://schemas.microsoft.com/office/drawing/2014/main" id="{DC1BBC5E-DF18-4347-8D66-BF5206110C9D}"/>
                </a:ext>
              </a:extLst>
            </p:cNvPr>
            <p:cNvCxnSpPr>
              <a:cxnSpLocks/>
              <a:stCxn id="945" idx="6"/>
              <a:endCxn id="940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Straight Arrow Connector 741">
              <a:extLst>
                <a:ext uri="{FF2B5EF4-FFF2-40B4-BE49-F238E27FC236}">
                  <a16:creationId xmlns:a16="http://schemas.microsoft.com/office/drawing/2014/main" id="{5BF6A6B6-7435-A64A-8ECC-D9AE82D3B57C}"/>
                </a:ext>
              </a:extLst>
            </p:cNvPr>
            <p:cNvCxnSpPr>
              <a:cxnSpLocks/>
              <a:stCxn id="945" idx="6"/>
              <a:endCxn id="941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3" name="Group 742">
              <a:extLst>
                <a:ext uri="{FF2B5EF4-FFF2-40B4-BE49-F238E27FC236}">
                  <a16:creationId xmlns:a16="http://schemas.microsoft.com/office/drawing/2014/main" id="{7F54FE9C-2DAC-E14A-A04B-92C3DD9ED7C2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780" name="Straight Arrow Connector 779">
                <a:extLst>
                  <a:ext uri="{FF2B5EF4-FFF2-40B4-BE49-F238E27FC236}">
                    <a16:creationId xmlns:a16="http://schemas.microsoft.com/office/drawing/2014/main" id="{C2FC2EA2-7666-424F-A44F-F82057EFF7D2}"/>
                  </a:ext>
                </a:extLst>
              </p:cNvPr>
              <p:cNvCxnSpPr>
                <a:cxnSpLocks/>
                <a:stCxn id="945" idx="6"/>
                <a:endCxn id="856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Arrow Connector 780">
                <a:extLst>
                  <a:ext uri="{FF2B5EF4-FFF2-40B4-BE49-F238E27FC236}">
                    <a16:creationId xmlns:a16="http://schemas.microsoft.com/office/drawing/2014/main" id="{3704DD77-0D83-314B-8FEE-0B553E63CB40}"/>
                  </a:ext>
                </a:extLst>
              </p:cNvPr>
              <p:cNvCxnSpPr>
                <a:cxnSpLocks/>
                <a:endCxn id="857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Arrow Connector 781">
                <a:extLst>
                  <a:ext uri="{FF2B5EF4-FFF2-40B4-BE49-F238E27FC236}">
                    <a16:creationId xmlns:a16="http://schemas.microsoft.com/office/drawing/2014/main" id="{0F130B6E-0434-8E4A-99C8-4A8253B1C9CF}"/>
                  </a:ext>
                </a:extLst>
              </p:cNvPr>
              <p:cNvCxnSpPr>
                <a:cxnSpLocks/>
                <a:endCxn id="858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Arrow Connector 782">
                <a:extLst>
                  <a:ext uri="{FF2B5EF4-FFF2-40B4-BE49-F238E27FC236}">
                    <a16:creationId xmlns:a16="http://schemas.microsoft.com/office/drawing/2014/main" id="{6F025685-CF67-BF41-923A-88F91AA925BC}"/>
                  </a:ext>
                </a:extLst>
              </p:cNvPr>
              <p:cNvCxnSpPr>
                <a:cxnSpLocks/>
                <a:stCxn id="945" idx="6"/>
                <a:endCxn id="859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4" name="Group 743">
              <a:extLst>
                <a:ext uri="{FF2B5EF4-FFF2-40B4-BE49-F238E27FC236}">
                  <a16:creationId xmlns:a16="http://schemas.microsoft.com/office/drawing/2014/main" id="{396A14BA-7CE6-4441-81E8-CCB9D2106718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776" name="Straight Arrow Connector 775">
                <a:extLst>
                  <a:ext uri="{FF2B5EF4-FFF2-40B4-BE49-F238E27FC236}">
                    <a16:creationId xmlns:a16="http://schemas.microsoft.com/office/drawing/2014/main" id="{2040F2F9-4CFF-7D44-AAC4-ACB151E69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>
                <a:extLst>
                  <a:ext uri="{FF2B5EF4-FFF2-40B4-BE49-F238E27FC236}">
                    <a16:creationId xmlns:a16="http://schemas.microsoft.com/office/drawing/2014/main" id="{1BF03680-0C8C-3941-99F4-1D5C2A156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Arrow Connector 777">
                <a:extLst>
                  <a:ext uri="{FF2B5EF4-FFF2-40B4-BE49-F238E27FC236}">
                    <a16:creationId xmlns:a16="http://schemas.microsoft.com/office/drawing/2014/main" id="{F0265701-197D-BC40-A863-635F332D0A21}"/>
                  </a:ext>
                </a:extLst>
              </p:cNvPr>
              <p:cNvCxnSpPr>
                <a:cxnSpLocks/>
                <a:endCxn id="859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Arrow Connector 778">
                <a:extLst>
                  <a:ext uri="{FF2B5EF4-FFF2-40B4-BE49-F238E27FC236}">
                    <a16:creationId xmlns:a16="http://schemas.microsoft.com/office/drawing/2014/main" id="{422AB57F-87EB-744B-90CA-9847CF4D6B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id="{F937B464-8297-2D42-93A4-B7CDC034585C}"/>
                </a:ext>
              </a:extLst>
            </p:cNvPr>
            <p:cNvCxnSpPr>
              <a:cxnSpLocks/>
              <a:endCxn id="940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id="{A6AEFA1D-9866-AA46-82C6-0733CF00E1AB}"/>
                </a:ext>
              </a:extLst>
            </p:cNvPr>
            <p:cNvCxnSpPr>
              <a:cxnSpLocks/>
              <a:endCxn id="941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Straight Arrow Connector 746">
              <a:extLst>
                <a:ext uri="{FF2B5EF4-FFF2-40B4-BE49-F238E27FC236}">
                  <a16:creationId xmlns:a16="http://schemas.microsoft.com/office/drawing/2014/main" id="{4FEA9808-3225-4D45-BFD6-200517A06DB7}"/>
                </a:ext>
              </a:extLst>
            </p:cNvPr>
            <p:cNvCxnSpPr>
              <a:cxnSpLocks/>
              <a:stCxn id="947" idx="6"/>
              <a:endCxn id="938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Arrow Connector 747">
              <a:extLst>
                <a:ext uri="{FF2B5EF4-FFF2-40B4-BE49-F238E27FC236}">
                  <a16:creationId xmlns:a16="http://schemas.microsoft.com/office/drawing/2014/main" id="{57ADB65C-A39E-CC4B-A40E-755F89375A14}"/>
                </a:ext>
              </a:extLst>
            </p:cNvPr>
            <p:cNvCxnSpPr>
              <a:cxnSpLocks/>
              <a:stCxn id="947" idx="6"/>
              <a:endCxn id="941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id="{7AA76519-1469-2A48-A075-D2B7B6754A53}"/>
                </a:ext>
              </a:extLst>
            </p:cNvPr>
            <p:cNvCxnSpPr>
              <a:cxnSpLocks/>
              <a:stCxn id="865" idx="6"/>
              <a:endCxn id="859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Straight Arrow Connector 749">
              <a:extLst>
                <a:ext uri="{FF2B5EF4-FFF2-40B4-BE49-F238E27FC236}">
                  <a16:creationId xmlns:a16="http://schemas.microsoft.com/office/drawing/2014/main" id="{5A63513F-0E66-EC43-9868-C846B37F09DC}"/>
                </a:ext>
              </a:extLst>
            </p:cNvPr>
            <p:cNvCxnSpPr>
              <a:cxnSpLocks/>
              <a:stCxn id="865" idx="6"/>
              <a:endCxn id="856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Straight Arrow Connector 750">
              <a:extLst>
                <a:ext uri="{FF2B5EF4-FFF2-40B4-BE49-F238E27FC236}">
                  <a16:creationId xmlns:a16="http://schemas.microsoft.com/office/drawing/2014/main" id="{9A83C0C5-0EB1-7141-BEB7-3C29C9412986}"/>
                </a:ext>
              </a:extLst>
            </p:cNvPr>
            <p:cNvCxnSpPr>
              <a:cxnSpLocks/>
              <a:stCxn id="864" idx="6"/>
              <a:endCxn id="858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Straight Arrow Connector 751">
              <a:extLst>
                <a:ext uri="{FF2B5EF4-FFF2-40B4-BE49-F238E27FC236}">
                  <a16:creationId xmlns:a16="http://schemas.microsoft.com/office/drawing/2014/main" id="{80C021CA-9910-2942-9FF7-E61758FE53B3}"/>
                </a:ext>
              </a:extLst>
            </p:cNvPr>
            <p:cNvCxnSpPr>
              <a:cxnSpLocks/>
              <a:stCxn id="864" idx="6"/>
              <a:endCxn id="859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Straight Arrow Connector 752">
              <a:extLst>
                <a:ext uri="{FF2B5EF4-FFF2-40B4-BE49-F238E27FC236}">
                  <a16:creationId xmlns:a16="http://schemas.microsoft.com/office/drawing/2014/main" id="{2633612F-843B-054B-A38F-454CCEC442FA}"/>
                </a:ext>
              </a:extLst>
            </p:cNvPr>
            <p:cNvCxnSpPr>
              <a:cxnSpLocks/>
              <a:stCxn id="863" idx="6"/>
              <a:endCxn id="859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id="{86435FD7-F3C5-8442-B664-BD525720918C}"/>
                </a:ext>
              </a:extLst>
            </p:cNvPr>
            <p:cNvCxnSpPr>
              <a:cxnSpLocks/>
              <a:stCxn id="863" idx="6"/>
              <a:endCxn id="858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Straight Arrow Connector 754">
              <a:extLst>
                <a:ext uri="{FF2B5EF4-FFF2-40B4-BE49-F238E27FC236}">
                  <a16:creationId xmlns:a16="http://schemas.microsoft.com/office/drawing/2014/main" id="{F91E500D-8013-D748-858A-B68261795EB9}"/>
                </a:ext>
              </a:extLst>
            </p:cNvPr>
            <p:cNvCxnSpPr>
              <a:cxnSpLocks/>
              <a:stCxn id="863" idx="6"/>
              <a:endCxn id="857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35445849-DDBB-884C-B819-0CD2F0A4FCD3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772" name="Straight Arrow Connector 771">
                <a:extLst>
                  <a:ext uri="{FF2B5EF4-FFF2-40B4-BE49-F238E27FC236}">
                    <a16:creationId xmlns:a16="http://schemas.microsoft.com/office/drawing/2014/main" id="{E09953F5-9D23-7F4F-AAFC-45000B434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>
                <a:extLst>
                  <a:ext uri="{FF2B5EF4-FFF2-40B4-BE49-F238E27FC236}">
                    <a16:creationId xmlns:a16="http://schemas.microsoft.com/office/drawing/2014/main" id="{704FE41C-9C1D-5341-A06F-2622FF6698B6}"/>
                  </a:ext>
                </a:extLst>
              </p:cNvPr>
              <p:cNvCxnSpPr>
                <a:cxnSpLocks/>
                <a:stCxn id="947" idx="6"/>
                <a:endCxn id="859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Arrow Connector 773">
                <a:extLst>
                  <a:ext uri="{FF2B5EF4-FFF2-40B4-BE49-F238E27FC236}">
                    <a16:creationId xmlns:a16="http://schemas.microsoft.com/office/drawing/2014/main" id="{C449BD34-BC1B-534A-9AB4-35F57B61D339}"/>
                  </a:ext>
                </a:extLst>
              </p:cNvPr>
              <p:cNvCxnSpPr>
                <a:cxnSpLocks/>
                <a:endCxn id="856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>
                <a:extLst>
                  <a:ext uri="{FF2B5EF4-FFF2-40B4-BE49-F238E27FC236}">
                    <a16:creationId xmlns:a16="http://schemas.microsoft.com/office/drawing/2014/main" id="{7E08BAB8-B1B6-4942-A3D9-9717117F62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BB5BF508-B703-B242-9145-A358E3609730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768" name="Straight Arrow Connector 767">
                <a:extLst>
                  <a:ext uri="{FF2B5EF4-FFF2-40B4-BE49-F238E27FC236}">
                    <a16:creationId xmlns:a16="http://schemas.microsoft.com/office/drawing/2014/main" id="{CEB4204E-2E21-6C46-AC0B-A35FF2A966D4}"/>
                  </a:ext>
                </a:extLst>
              </p:cNvPr>
              <p:cNvCxnSpPr>
                <a:cxnSpLocks/>
                <a:endCxn id="938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Arrow Connector 768">
                <a:extLst>
                  <a:ext uri="{FF2B5EF4-FFF2-40B4-BE49-F238E27FC236}">
                    <a16:creationId xmlns:a16="http://schemas.microsoft.com/office/drawing/2014/main" id="{50057499-74A7-0F4A-9414-1BC8A5781D23}"/>
                  </a:ext>
                </a:extLst>
              </p:cNvPr>
              <p:cNvCxnSpPr>
                <a:cxnSpLocks/>
                <a:stCxn id="863" idx="6"/>
                <a:endCxn id="939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Arrow Connector 769">
                <a:extLst>
                  <a:ext uri="{FF2B5EF4-FFF2-40B4-BE49-F238E27FC236}">
                    <a16:creationId xmlns:a16="http://schemas.microsoft.com/office/drawing/2014/main" id="{AF7E4656-7D77-6445-9B13-E075004978DA}"/>
                  </a:ext>
                </a:extLst>
              </p:cNvPr>
              <p:cNvCxnSpPr>
                <a:cxnSpLocks/>
                <a:endCxn id="940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Arrow Connector 770">
                <a:extLst>
                  <a:ext uri="{FF2B5EF4-FFF2-40B4-BE49-F238E27FC236}">
                    <a16:creationId xmlns:a16="http://schemas.microsoft.com/office/drawing/2014/main" id="{A8B4BC45-3662-2143-A6A7-E0CBFFD8EBE3}"/>
                  </a:ext>
                </a:extLst>
              </p:cNvPr>
              <p:cNvCxnSpPr>
                <a:cxnSpLocks/>
                <a:stCxn id="863" idx="6"/>
                <a:endCxn id="941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C817600A-305B-5E4F-A547-ABB7C1CBD89D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764" name="Straight Arrow Connector 763">
                <a:extLst>
                  <a:ext uri="{FF2B5EF4-FFF2-40B4-BE49-F238E27FC236}">
                    <a16:creationId xmlns:a16="http://schemas.microsoft.com/office/drawing/2014/main" id="{7FB3FF02-7E6D-6645-ACC5-A5DCCCAAFC12}"/>
                  </a:ext>
                </a:extLst>
              </p:cNvPr>
              <p:cNvCxnSpPr>
                <a:cxnSpLocks/>
                <a:endCxn id="939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Arrow Connector 764">
                <a:extLst>
                  <a:ext uri="{FF2B5EF4-FFF2-40B4-BE49-F238E27FC236}">
                    <a16:creationId xmlns:a16="http://schemas.microsoft.com/office/drawing/2014/main" id="{066F188C-4C60-594A-845E-C65D83051054}"/>
                  </a:ext>
                </a:extLst>
              </p:cNvPr>
              <p:cNvCxnSpPr>
                <a:cxnSpLocks/>
                <a:endCxn id="938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Arrow Connector 765">
                <a:extLst>
                  <a:ext uri="{FF2B5EF4-FFF2-40B4-BE49-F238E27FC236}">
                    <a16:creationId xmlns:a16="http://schemas.microsoft.com/office/drawing/2014/main" id="{5F344E79-450C-1442-84C9-A82EAC96A1F1}"/>
                  </a:ext>
                </a:extLst>
              </p:cNvPr>
              <p:cNvCxnSpPr>
                <a:cxnSpLocks/>
                <a:endCxn id="940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Arrow Connector 766">
                <a:extLst>
                  <a:ext uri="{FF2B5EF4-FFF2-40B4-BE49-F238E27FC236}">
                    <a16:creationId xmlns:a16="http://schemas.microsoft.com/office/drawing/2014/main" id="{D780656D-AC32-5044-A971-58B403E8EB13}"/>
                  </a:ext>
                </a:extLst>
              </p:cNvPr>
              <p:cNvCxnSpPr>
                <a:cxnSpLocks/>
                <a:endCxn id="941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F2511C74-78A9-E64C-A2C1-2C95BC8789A6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760" name="Straight Arrow Connector 759">
                <a:extLst>
                  <a:ext uri="{FF2B5EF4-FFF2-40B4-BE49-F238E27FC236}">
                    <a16:creationId xmlns:a16="http://schemas.microsoft.com/office/drawing/2014/main" id="{48F3DB64-6109-9C48-BC60-CEA999964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Arrow Connector 760">
                <a:extLst>
                  <a:ext uri="{FF2B5EF4-FFF2-40B4-BE49-F238E27FC236}">
                    <a16:creationId xmlns:a16="http://schemas.microsoft.com/office/drawing/2014/main" id="{27195188-669C-914E-84F6-755DD6964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Arrow Connector 761">
                <a:extLst>
                  <a:ext uri="{FF2B5EF4-FFF2-40B4-BE49-F238E27FC236}">
                    <a16:creationId xmlns:a16="http://schemas.microsoft.com/office/drawing/2014/main" id="{FB8D0695-2CD2-334E-A22C-3EC35D492C37}"/>
                  </a:ext>
                </a:extLst>
              </p:cNvPr>
              <p:cNvCxnSpPr>
                <a:cxnSpLocks/>
                <a:endCxn id="938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Arrow Connector 762">
                <a:extLst>
                  <a:ext uri="{FF2B5EF4-FFF2-40B4-BE49-F238E27FC236}">
                    <a16:creationId xmlns:a16="http://schemas.microsoft.com/office/drawing/2014/main" id="{98D2EA1E-A610-C44E-900A-29EEE8CCD2DC}"/>
                  </a:ext>
                </a:extLst>
              </p:cNvPr>
              <p:cNvCxnSpPr>
                <a:cxnSpLocks/>
                <a:endCxn id="941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8" name="Group 947">
            <a:extLst>
              <a:ext uri="{FF2B5EF4-FFF2-40B4-BE49-F238E27FC236}">
                <a16:creationId xmlns:a16="http://schemas.microsoft.com/office/drawing/2014/main" id="{37AC2BC5-CA71-7B4C-934C-F9C39E6E538E}"/>
              </a:ext>
            </a:extLst>
          </p:cNvPr>
          <p:cNvGrpSpPr/>
          <p:nvPr/>
        </p:nvGrpSpPr>
        <p:grpSpPr>
          <a:xfrm>
            <a:off x="1410189" y="1217804"/>
            <a:ext cx="4035876" cy="1449706"/>
            <a:chOff x="2020088" y="612327"/>
            <a:chExt cx="6335147" cy="1968765"/>
          </a:xfrm>
        </p:grpSpPr>
        <p:sp>
          <p:nvSpPr>
            <p:cNvPr id="949" name="Rectangle 948">
              <a:extLst>
                <a:ext uri="{FF2B5EF4-FFF2-40B4-BE49-F238E27FC236}">
                  <a16:creationId xmlns:a16="http://schemas.microsoft.com/office/drawing/2014/main" id="{9204FE94-523F-D54D-83B4-2290B78F4C9E}"/>
                </a:ext>
              </a:extLst>
            </p:cNvPr>
            <p:cNvSpPr/>
            <p:nvPr/>
          </p:nvSpPr>
          <p:spPr>
            <a:xfrm>
              <a:off x="2927807" y="2317651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950" name="Rectangle 949">
              <a:extLst>
                <a:ext uri="{FF2B5EF4-FFF2-40B4-BE49-F238E27FC236}">
                  <a16:creationId xmlns:a16="http://schemas.microsoft.com/office/drawing/2014/main" id="{7FAF5582-DFCB-6342-98AB-D959F16F1C88}"/>
                </a:ext>
              </a:extLst>
            </p:cNvPr>
            <p:cNvSpPr/>
            <p:nvPr/>
          </p:nvSpPr>
          <p:spPr>
            <a:xfrm>
              <a:off x="3831729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951" name="Rectangle 950">
              <a:extLst>
                <a:ext uri="{FF2B5EF4-FFF2-40B4-BE49-F238E27FC236}">
                  <a16:creationId xmlns:a16="http://schemas.microsoft.com/office/drawing/2014/main" id="{168C9CBC-2541-5142-9846-130C29607CC5}"/>
                </a:ext>
              </a:extLst>
            </p:cNvPr>
            <p:cNvSpPr/>
            <p:nvPr/>
          </p:nvSpPr>
          <p:spPr>
            <a:xfrm>
              <a:off x="4690336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952" name="Rectangle 951">
              <a:extLst>
                <a:ext uri="{FF2B5EF4-FFF2-40B4-BE49-F238E27FC236}">
                  <a16:creationId xmlns:a16="http://schemas.microsoft.com/office/drawing/2014/main" id="{7C62DE48-5A6D-8040-92F2-3ED0A9F438D3}"/>
                </a:ext>
              </a:extLst>
            </p:cNvPr>
            <p:cNvSpPr/>
            <p:nvPr/>
          </p:nvSpPr>
          <p:spPr>
            <a:xfrm>
              <a:off x="6606909" y="2296824"/>
              <a:ext cx="174832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(Q  Values)</a:t>
              </a:r>
            </a:p>
          </p:txBody>
        </p:sp>
        <p:sp>
          <p:nvSpPr>
            <p:cNvPr id="953" name="Rectangle 952">
              <a:extLst>
                <a:ext uri="{FF2B5EF4-FFF2-40B4-BE49-F238E27FC236}">
                  <a16:creationId xmlns:a16="http://schemas.microsoft.com/office/drawing/2014/main" id="{B1D88602-808C-4246-89F2-DF5C05E77266}"/>
                </a:ext>
              </a:extLst>
            </p:cNvPr>
            <p:cNvSpPr/>
            <p:nvPr/>
          </p:nvSpPr>
          <p:spPr>
            <a:xfrm>
              <a:off x="5593751" y="229816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954" name="Rectangle 953">
              <a:extLst>
                <a:ext uri="{FF2B5EF4-FFF2-40B4-BE49-F238E27FC236}">
                  <a16:creationId xmlns:a16="http://schemas.microsoft.com/office/drawing/2014/main" id="{1AC222E8-97AE-9B40-98A0-011DAF2FC2A6}"/>
                </a:ext>
              </a:extLst>
            </p:cNvPr>
            <p:cNvSpPr/>
            <p:nvPr/>
          </p:nvSpPr>
          <p:spPr>
            <a:xfrm>
              <a:off x="2020088" y="1188311"/>
              <a:ext cx="1130790" cy="561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955" name="Rectangle 954">
              <a:extLst>
                <a:ext uri="{FF2B5EF4-FFF2-40B4-BE49-F238E27FC236}">
                  <a16:creationId xmlns:a16="http://schemas.microsoft.com/office/drawing/2014/main" id="{25B7EB9B-8880-1646-9047-A112D8B69D82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0F55C867-3E88-4E43-B43F-1B171CCE6298}"/>
                </a:ext>
              </a:extLst>
            </p:cNvPr>
            <p:cNvGrpSpPr/>
            <p:nvPr/>
          </p:nvGrpSpPr>
          <p:grpSpPr>
            <a:xfrm>
              <a:off x="3158067" y="612327"/>
              <a:ext cx="203200" cy="1529739"/>
              <a:chOff x="3784601" y="1396874"/>
              <a:chExt cx="203200" cy="1529739"/>
            </a:xfrm>
          </p:grpSpPr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D16E7941-4A1D-7848-A4B1-2EC79BBF59A9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6C4C9A41-91DF-7044-8537-7A84801EA81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F0E82ECD-1ED2-AC43-ADE1-56908ACC3AE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BC2304A3-A0AA-6D4E-9122-8BCCB388C65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067" name="Group 1066">
                <a:extLst>
                  <a:ext uri="{FF2B5EF4-FFF2-40B4-BE49-F238E27FC236}">
                    <a16:creationId xmlns:a16="http://schemas.microsoft.com/office/drawing/2014/main" id="{5B266D24-93D6-454A-88F2-3D0EEC60D8D4}"/>
                  </a:ext>
                </a:extLst>
              </p:cNvPr>
              <p:cNvGrpSpPr/>
              <p:nvPr/>
            </p:nvGrpSpPr>
            <p:grpSpPr>
              <a:xfrm>
                <a:off x="3878893" y="2425107"/>
                <a:ext cx="6120" cy="249840"/>
                <a:chOff x="3878893" y="2425107"/>
                <a:chExt cx="6120" cy="249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59">
                  <p14:nvContentPartPr>
                    <p14:cNvPr id="1068" name="Ink 1067">
                      <a:extLst>
                        <a:ext uri="{FF2B5EF4-FFF2-40B4-BE49-F238E27FC236}">
                          <a16:creationId xmlns:a16="http://schemas.microsoft.com/office/drawing/2014/main" id="{5AD9B236-A03D-8F47-8BB8-79D74E591A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1068" name="Ink 1067">
                      <a:extLst>
                        <a:ext uri="{FF2B5EF4-FFF2-40B4-BE49-F238E27FC236}">
                          <a16:creationId xmlns:a16="http://schemas.microsoft.com/office/drawing/2014/main" id="{5AD9B236-A03D-8F47-8BB8-79D74E591AA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0">
                  <p14:nvContentPartPr>
                    <p14:cNvPr id="1069" name="Ink 1068">
                      <a:extLst>
                        <a:ext uri="{FF2B5EF4-FFF2-40B4-BE49-F238E27FC236}">
                          <a16:creationId xmlns:a16="http://schemas.microsoft.com/office/drawing/2014/main" id="{8F7EA9C2-DC57-5040-8746-0C942E443E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1069" name="Ink 1068">
                      <a:extLst>
                        <a:ext uri="{FF2B5EF4-FFF2-40B4-BE49-F238E27FC236}">
                          <a16:creationId xmlns:a16="http://schemas.microsoft.com/office/drawing/2014/main" id="{8F7EA9C2-DC57-5040-8746-0C942E443E50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61">
                  <p14:nvContentPartPr>
                    <p14:cNvPr id="1070" name="Ink 1069">
                      <a:extLst>
                        <a:ext uri="{FF2B5EF4-FFF2-40B4-BE49-F238E27FC236}">
                          <a16:creationId xmlns:a16="http://schemas.microsoft.com/office/drawing/2014/main" id="{FF1D3016-126B-3343-BDC7-91D0F989C7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1070" name="Ink 1069">
                      <a:extLst>
                        <a:ext uri="{FF2B5EF4-FFF2-40B4-BE49-F238E27FC236}">
                          <a16:creationId xmlns:a16="http://schemas.microsoft.com/office/drawing/2014/main" id="{FF1D3016-126B-3343-BDC7-91D0F989C704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957" name="Group 956">
              <a:extLst>
                <a:ext uri="{FF2B5EF4-FFF2-40B4-BE49-F238E27FC236}">
                  <a16:creationId xmlns:a16="http://schemas.microsoft.com/office/drawing/2014/main" id="{B6A35BB2-E49B-C747-86F0-FFD8A4F0BC1B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C20FB016-B022-4148-A148-0FC74890F55A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5BF1F152-6EEE-DC4D-A13A-B6C332D01DF5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6CBEC1B8-0F19-3045-91AF-64F8AA346E1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F116572A-CCC3-0345-B29E-2C49910B272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62">
                <p14:nvContentPartPr>
                  <p14:cNvPr id="1060" name="Ink 1059">
                    <a:extLst>
                      <a:ext uri="{FF2B5EF4-FFF2-40B4-BE49-F238E27FC236}">
                        <a16:creationId xmlns:a16="http://schemas.microsoft.com/office/drawing/2014/main" id="{8BD16A43-7483-0343-B735-464DE0FAF74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60" name="Ink 1059">
                    <a:extLst>
                      <a:ext uri="{FF2B5EF4-FFF2-40B4-BE49-F238E27FC236}">
                        <a16:creationId xmlns:a16="http://schemas.microsoft.com/office/drawing/2014/main" id="{8BD16A43-7483-0343-B735-464DE0FAF74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3">
                <p14:nvContentPartPr>
                  <p14:cNvPr id="1061" name="Ink 1060">
                    <a:extLst>
                      <a:ext uri="{FF2B5EF4-FFF2-40B4-BE49-F238E27FC236}">
                        <a16:creationId xmlns:a16="http://schemas.microsoft.com/office/drawing/2014/main" id="{05A912E0-0603-D243-A998-697134B5CBEC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61" name="Ink 1060">
                    <a:extLst>
                      <a:ext uri="{FF2B5EF4-FFF2-40B4-BE49-F238E27FC236}">
                        <a16:creationId xmlns:a16="http://schemas.microsoft.com/office/drawing/2014/main" id="{05A912E0-0603-D243-A998-697134B5CBE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4">
                <p14:nvContentPartPr>
                  <p14:cNvPr id="1062" name="Ink 1061">
                    <a:extLst>
                      <a:ext uri="{FF2B5EF4-FFF2-40B4-BE49-F238E27FC236}">
                        <a16:creationId xmlns:a16="http://schemas.microsoft.com/office/drawing/2014/main" id="{24C2B564-9C14-224B-BC0B-42F211F5B701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62" name="Ink 1061">
                    <a:extLst>
                      <a:ext uri="{FF2B5EF4-FFF2-40B4-BE49-F238E27FC236}">
                        <a16:creationId xmlns:a16="http://schemas.microsoft.com/office/drawing/2014/main" id="{24C2B564-9C14-224B-BC0B-42F211F5B70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8" name="Group 957">
              <a:extLst>
                <a:ext uri="{FF2B5EF4-FFF2-40B4-BE49-F238E27FC236}">
                  <a16:creationId xmlns:a16="http://schemas.microsoft.com/office/drawing/2014/main" id="{5626E52E-1FEA-4D48-BD43-21BA77060482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44244490-4BC7-4048-90F6-A6F65583B39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A2426B1C-E9B9-5044-99C1-84976BCE028F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18F30739-0676-1844-B24A-2DDE3A830FB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E493D182-07D8-5A40-9FB5-C1906513E6B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65">
                <p14:nvContentPartPr>
                  <p14:cNvPr id="1053" name="Ink 1052">
                    <a:extLst>
                      <a:ext uri="{FF2B5EF4-FFF2-40B4-BE49-F238E27FC236}">
                        <a16:creationId xmlns:a16="http://schemas.microsoft.com/office/drawing/2014/main" id="{28EDC2DA-1FA5-A647-BF62-7832F807F3F6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53" name="Ink 1052">
                    <a:extLst>
                      <a:ext uri="{FF2B5EF4-FFF2-40B4-BE49-F238E27FC236}">
                        <a16:creationId xmlns:a16="http://schemas.microsoft.com/office/drawing/2014/main" id="{28EDC2DA-1FA5-A647-BF62-7832F807F3F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6">
                <p14:nvContentPartPr>
                  <p14:cNvPr id="1054" name="Ink 1053">
                    <a:extLst>
                      <a:ext uri="{FF2B5EF4-FFF2-40B4-BE49-F238E27FC236}">
                        <a16:creationId xmlns:a16="http://schemas.microsoft.com/office/drawing/2014/main" id="{98CB195B-DC36-F949-B184-08543D425F0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54" name="Ink 1053">
                    <a:extLst>
                      <a:ext uri="{FF2B5EF4-FFF2-40B4-BE49-F238E27FC236}">
                        <a16:creationId xmlns:a16="http://schemas.microsoft.com/office/drawing/2014/main" id="{98CB195B-DC36-F949-B184-08543D425F0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7">
                <p14:nvContentPartPr>
                  <p14:cNvPr id="1055" name="Ink 1054">
                    <a:extLst>
                      <a:ext uri="{FF2B5EF4-FFF2-40B4-BE49-F238E27FC236}">
                        <a16:creationId xmlns:a16="http://schemas.microsoft.com/office/drawing/2014/main" id="{C2C8AEDE-494F-064C-A224-862C42C6F25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55" name="Ink 1054">
                    <a:extLst>
                      <a:ext uri="{FF2B5EF4-FFF2-40B4-BE49-F238E27FC236}">
                        <a16:creationId xmlns:a16="http://schemas.microsoft.com/office/drawing/2014/main" id="{C2C8AEDE-494F-064C-A224-862C42C6F25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959" name="Rectangle 958">
              <a:extLst>
                <a:ext uri="{FF2B5EF4-FFF2-40B4-BE49-F238E27FC236}">
                  <a16:creationId xmlns:a16="http://schemas.microsoft.com/office/drawing/2014/main" id="{3CB42F35-81CC-304F-88F6-2240ED448F1E}"/>
                </a:ext>
              </a:extLst>
            </p:cNvPr>
            <p:cNvSpPr/>
            <p:nvPr/>
          </p:nvSpPr>
          <p:spPr>
            <a:xfrm>
              <a:off x="3965663" y="2132773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960" name="Rectangle 959">
              <a:extLst>
                <a:ext uri="{FF2B5EF4-FFF2-40B4-BE49-F238E27FC236}">
                  <a16:creationId xmlns:a16="http://schemas.microsoft.com/office/drawing/2014/main" id="{8958FFFE-DC2E-E342-84C6-D5D7464B1092}"/>
                </a:ext>
              </a:extLst>
            </p:cNvPr>
            <p:cNvSpPr/>
            <p:nvPr/>
          </p:nvSpPr>
          <p:spPr>
            <a:xfrm>
              <a:off x="4770351" y="2161990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961" name="Group 960">
              <a:extLst>
                <a:ext uri="{FF2B5EF4-FFF2-40B4-BE49-F238E27FC236}">
                  <a16:creationId xmlns:a16="http://schemas.microsoft.com/office/drawing/2014/main" id="{C56D0064-9311-1E42-9734-A33A8DE1E030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99B45D9A-CDBE-EA4C-8217-2369AE71577E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35D60C56-292A-D340-AD59-F55E2D09EE6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B6CF45F1-5F93-8446-BC85-48FF47D0B7C4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47BE5751-D9F1-6647-93A8-2A8309E1E040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68">
                <p14:nvContentPartPr>
                  <p14:cNvPr id="1046" name="Ink 1045">
                    <a:extLst>
                      <a:ext uri="{FF2B5EF4-FFF2-40B4-BE49-F238E27FC236}">
                        <a16:creationId xmlns:a16="http://schemas.microsoft.com/office/drawing/2014/main" id="{0F332A84-71DE-0D40-99DA-69F8A262C4F7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046" name="Ink 1045">
                    <a:extLst>
                      <a:ext uri="{FF2B5EF4-FFF2-40B4-BE49-F238E27FC236}">
                        <a16:creationId xmlns:a16="http://schemas.microsoft.com/office/drawing/2014/main" id="{0F332A84-71DE-0D40-99DA-69F8A262C4F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9">
                <p14:nvContentPartPr>
                  <p14:cNvPr id="1047" name="Ink 1046">
                    <a:extLst>
                      <a:ext uri="{FF2B5EF4-FFF2-40B4-BE49-F238E27FC236}">
                        <a16:creationId xmlns:a16="http://schemas.microsoft.com/office/drawing/2014/main" id="{EF720E47-E273-424F-96F2-D00A23D6D0A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047" name="Ink 1046">
                    <a:extLst>
                      <a:ext uri="{FF2B5EF4-FFF2-40B4-BE49-F238E27FC236}">
                        <a16:creationId xmlns:a16="http://schemas.microsoft.com/office/drawing/2014/main" id="{EF720E47-E273-424F-96F2-D00A23D6D0A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0">
                <p14:nvContentPartPr>
                  <p14:cNvPr id="1048" name="Ink 1047">
                    <a:extLst>
                      <a:ext uri="{FF2B5EF4-FFF2-40B4-BE49-F238E27FC236}">
                        <a16:creationId xmlns:a16="http://schemas.microsoft.com/office/drawing/2014/main" id="{E7693C5F-086A-7140-8541-9214A83200B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048" name="Ink 1047">
                    <a:extLst>
                      <a:ext uri="{FF2B5EF4-FFF2-40B4-BE49-F238E27FC236}">
                        <a16:creationId xmlns:a16="http://schemas.microsoft.com/office/drawing/2014/main" id="{E7693C5F-086A-7140-8541-9214A83200B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2" name="Group 961">
              <a:extLst>
                <a:ext uri="{FF2B5EF4-FFF2-40B4-BE49-F238E27FC236}">
                  <a16:creationId xmlns:a16="http://schemas.microsoft.com/office/drawing/2014/main" id="{D675D8B9-3486-7649-921E-4FFFC3CFE5E1}"/>
                </a:ext>
              </a:extLst>
            </p:cNvPr>
            <p:cNvGrpSpPr/>
            <p:nvPr/>
          </p:nvGrpSpPr>
          <p:grpSpPr>
            <a:xfrm>
              <a:off x="3356039" y="66928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71">
                <p14:nvContentPartPr>
                  <p14:cNvPr id="1025" name="Ink 1024">
                    <a:extLst>
                      <a:ext uri="{FF2B5EF4-FFF2-40B4-BE49-F238E27FC236}">
                        <a16:creationId xmlns:a16="http://schemas.microsoft.com/office/drawing/2014/main" id="{ECB897DA-4E9F-0F4C-90CC-94596D320A95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25" name="Ink 1024">
                    <a:extLst>
                      <a:ext uri="{FF2B5EF4-FFF2-40B4-BE49-F238E27FC236}">
                        <a16:creationId xmlns:a16="http://schemas.microsoft.com/office/drawing/2014/main" id="{ECB897DA-4E9F-0F4C-90CC-94596D320A9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2">
                <p14:nvContentPartPr>
                  <p14:cNvPr id="1026" name="Ink 1025">
                    <a:extLst>
                      <a:ext uri="{FF2B5EF4-FFF2-40B4-BE49-F238E27FC236}">
                        <a16:creationId xmlns:a16="http://schemas.microsoft.com/office/drawing/2014/main" id="{65CD26CE-E282-1247-85FE-1C303C812100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26" name="Ink 1025">
                    <a:extLst>
                      <a:ext uri="{FF2B5EF4-FFF2-40B4-BE49-F238E27FC236}">
                        <a16:creationId xmlns:a16="http://schemas.microsoft.com/office/drawing/2014/main" id="{65CD26CE-E282-1247-85FE-1C303C81210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3">
                <p14:nvContentPartPr>
                  <p14:cNvPr id="1027" name="Ink 1026">
                    <a:extLst>
                      <a:ext uri="{FF2B5EF4-FFF2-40B4-BE49-F238E27FC236}">
                        <a16:creationId xmlns:a16="http://schemas.microsoft.com/office/drawing/2014/main" id="{E9F83F0B-238D-8A4F-A5B4-B9E492104A0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27" name="Ink 1026">
                    <a:extLst>
                      <a:ext uri="{FF2B5EF4-FFF2-40B4-BE49-F238E27FC236}">
                        <a16:creationId xmlns:a16="http://schemas.microsoft.com/office/drawing/2014/main" id="{E9F83F0B-238D-8A4F-A5B4-B9E492104A0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4">
                <p14:nvContentPartPr>
                  <p14:cNvPr id="1028" name="Ink 1027">
                    <a:extLst>
                      <a:ext uri="{FF2B5EF4-FFF2-40B4-BE49-F238E27FC236}">
                        <a16:creationId xmlns:a16="http://schemas.microsoft.com/office/drawing/2014/main" id="{66FD9DAF-28CC-5540-9939-DB850D92A2D6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28" name="Ink 1027">
                    <a:extLst>
                      <a:ext uri="{FF2B5EF4-FFF2-40B4-BE49-F238E27FC236}">
                        <a16:creationId xmlns:a16="http://schemas.microsoft.com/office/drawing/2014/main" id="{66FD9DAF-28CC-5540-9939-DB850D92A2D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5">
                <p14:nvContentPartPr>
                  <p14:cNvPr id="1029" name="Ink 1028">
                    <a:extLst>
                      <a:ext uri="{FF2B5EF4-FFF2-40B4-BE49-F238E27FC236}">
                        <a16:creationId xmlns:a16="http://schemas.microsoft.com/office/drawing/2014/main" id="{28CEE6F5-5F59-1240-B0CA-71E8C7661556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29" name="Ink 1028">
                    <a:extLst>
                      <a:ext uri="{FF2B5EF4-FFF2-40B4-BE49-F238E27FC236}">
                        <a16:creationId xmlns:a16="http://schemas.microsoft.com/office/drawing/2014/main" id="{28CEE6F5-5F59-1240-B0CA-71E8C766155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6">
                <p14:nvContentPartPr>
                  <p14:cNvPr id="1030" name="Ink 1029">
                    <a:extLst>
                      <a:ext uri="{FF2B5EF4-FFF2-40B4-BE49-F238E27FC236}">
                        <a16:creationId xmlns:a16="http://schemas.microsoft.com/office/drawing/2014/main" id="{1F9D2239-498E-3645-8F18-73476BF0BE52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30" name="Ink 1029">
                    <a:extLst>
                      <a:ext uri="{FF2B5EF4-FFF2-40B4-BE49-F238E27FC236}">
                        <a16:creationId xmlns:a16="http://schemas.microsoft.com/office/drawing/2014/main" id="{1F9D2239-498E-3645-8F18-73476BF0BE5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7">
                <p14:nvContentPartPr>
                  <p14:cNvPr id="1031" name="Ink 1030">
                    <a:extLst>
                      <a:ext uri="{FF2B5EF4-FFF2-40B4-BE49-F238E27FC236}">
                        <a16:creationId xmlns:a16="http://schemas.microsoft.com/office/drawing/2014/main" id="{175DBD2E-B327-334A-8FD9-0F26A40B7B0F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31" name="Ink 1030">
                    <a:extLst>
                      <a:ext uri="{FF2B5EF4-FFF2-40B4-BE49-F238E27FC236}">
                        <a16:creationId xmlns:a16="http://schemas.microsoft.com/office/drawing/2014/main" id="{175DBD2E-B327-334A-8FD9-0F26A40B7B0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8">
                <p14:nvContentPartPr>
                  <p14:cNvPr id="1032" name="Ink 1031">
                    <a:extLst>
                      <a:ext uri="{FF2B5EF4-FFF2-40B4-BE49-F238E27FC236}">
                        <a16:creationId xmlns:a16="http://schemas.microsoft.com/office/drawing/2014/main" id="{CFA4BA35-72C3-214C-BD21-4A8D877A6EE2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32" name="Ink 1031">
                    <a:extLst>
                      <a:ext uri="{FF2B5EF4-FFF2-40B4-BE49-F238E27FC236}">
                        <a16:creationId xmlns:a16="http://schemas.microsoft.com/office/drawing/2014/main" id="{CFA4BA35-72C3-214C-BD21-4A8D877A6EE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9">
                <p14:nvContentPartPr>
                  <p14:cNvPr id="1033" name="Ink 1032">
                    <a:extLst>
                      <a:ext uri="{FF2B5EF4-FFF2-40B4-BE49-F238E27FC236}">
                        <a16:creationId xmlns:a16="http://schemas.microsoft.com/office/drawing/2014/main" id="{3209F858-1F4D-0441-9B5D-35ED1B2D1480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33" name="Ink 1032">
                    <a:extLst>
                      <a:ext uri="{FF2B5EF4-FFF2-40B4-BE49-F238E27FC236}">
                        <a16:creationId xmlns:a16="http://schemas.microsoft.com/office/drawing/2014/main" id="{3209F858-1F4D-0441-9B5D-35ED1B2D148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0">
                <p14:nvContentPartPr>
                  <p14:cNvPr id="1034" name="Ink 1033">
                    <a:extLst>
                      <a:ext uri="{FF2B5EF4-FFF2-40B4-BE49-F238E27FC236}">
                        <a16:creationId xmlns:a16="http://schemas.microsoft.com/office/drawing/2014/main" id="{8B223956-E97E-8E41-A3AB-E25950C5FA5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34" name="Ink 1033">
                    <a:extLst>
                      <a:ext uri="{FF2B5EF4-FFF2-40B4-BE49-F238E27FC236}">
                        <a16:creationId xmlns:a16="http://schemas.microsoft.com/office/drawing/2014/main" id="{8B223956-E97E-8E41-A3AB-E25950C5FA5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1">
                <p14:nvContentPartPr>
                  <p14:cNvPr id="1035" name="Ink 1034">
                    <a:extLst>
                      <a:ext uri="{FF2B5EF4-FFF2-40B4-BE49-F238E27FC236}">
                        <a16:creationId xmlns:a16="http://schemas.microsoft.com/office/drawing/2014/main" id="{64D75FC4-E014-8D4A-B325-0D68BE8E37E8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35" name="Ink 1034">
                    <a:extLst>
                      <a:ext uri="{FF2B5EF4-FFF2-40B4-BE49-F238E27FC236}">
                        <a16:creationId xmlns:a16="http://schemas.microsoft.com/office/drawing/2014/main" id="{64D75FC4-E014-8D4A-B325-0D68BE8E37E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76DBC113-0FE9-4F46-A641-5997DB17C39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82">
                  <p14:nvContentPartPr>
                    <p14:cNvPr id="1039" name="Ink 1038">
                      <a:extLst>
                        <a:ext uri="{FF2B5EF4-FFF2-40B4-BE49-F238E27FC236}">
                          <a16:creationId xmlns:a16="http://schemas.microsoft.com/office/drawing/2014/main" id="{1C61AE92-6BC6-1A4F-B212-EA769D4739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039" name="Ink 1038">
                      <a:extLst>
                        <a:ext uri="{FF2B5EF4-FFF2-40B4-BE49-F238E27FC236}">
                          <a16:creationId xmlns:a16="http://schemas.microsoft.com/office/drawing/2014/main" id="{1C61AE92-6BC6-1A4F-B212-EA769D473964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3">
                  <p14:nvContentPartPr>
                    <p14:cNvPr id="1040" name="Ink 1039">
                      <a:extLst>
                        <a:ext uri="{FF2B5EF4-FFF2-40B4-BE49-F238E27FC236}">
                          <a16:creationId xmlns:a16="http://schemas.microsoft.com/office/drawing/2014/main" id="{F934C6BA-8A70-BF41-A018-38F7C76C76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040" name="Ink 1039">
                      <a:extLst>
                        <a:ext uri="{FF2B5EF4-FFF2-40B4-BE49-F238E27FC236}">
                          <a16:creationId xmlns:a16="http://schemas.microsoft.com/office/drawing/2014/main" id="{F934C6BA-8A70-BF41-A018-38F7C76C76E4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84">
                  <p14:nvContentPartPr>
                    <p14:cNvPr id="1041" name="Ink 1040">
                      <a:extLst>
                        <a:ext uri="{FF2B5EF4-FFF2-40B4-BE49-F238E27FC236}">
                          <a16:creationId xmlns:a16="http://schemas.microsoft.com/office/drawing/2014/main" id="{91D09E6F-2EAF-2F4B-8352-6C9BBD17DC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041" name="Ink 1040">
                      <a:extLst>
                        <a:ext uri="{FF2B5EF4-FFF2-40B4-BE49-F238E27FC236}">
                          <a16:creationId xmlns:a16="http://schemas.microsoft.com/office/drawing/2014/main" id="{91D09E6F-2EAF-2F4B-8352-6C9BBD17DC22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85">
                <p14:nvContentPartPr>
                  <p14:cNvPr id="1037" name="Ink 1036">
                    <a:extLst>
                      <a:ext uri="{FF2B5EF4-FFF2-40B4-BE49-F238E27FC236}">
                        <a16:creationId xmlns:a16="http://schemas.microsoft.com/office/drawing/2014/main" id="{4C0008C1-9D18-3B41-8752-2472FA34C71A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37" name="Ink 1036">
                    <a:extLst>
                      <a:ext uri="{FF2B5EF4-FFF2-40B4-BE49-F238E27FC236}">
                        <a16:creationId xmlns:a16="http://schemas.microsoft.com/office/drawing/2014/main" id="{4C0008C1-9D18-3B41-8752-2472FA34C71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6">
                <p14:nvContentPartPr>
                  <p14:cNvPr id="1038" name="Ink 1037">
                    <a:extLst>
                      <a:ext uri="{FF2B5EF4-FFF2-40B4-BE49-F238E27FC236}">
                        <a16:creationId xmlns:a16="http://schemas.microsoft.com/office/drawing/2014/main" id="{C9306D53-F0FE-9349-B048-9ABEE4654E2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38" name="Ink 1037">
                    <a:extLst>
                      <a:ext uri="{FF2B5EF4-FFF2-40B4-BE49-F238E27FC236}">
                        <a16:creationId xmlns:a16="http://schemas.microsoft.com/office/drawing/2014/main" id="{C9306D53-F0FE-9349-B048-9ABEE4654E2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3" name="Group 962">
              <a:extLst>
                <a:ext uri="{FF2B5EF4-FFF2-40B4-BE49-F238E27FC236}">
                  <a16:creationId xmlns:a16="http://schemas.microsoft.com/office/drawing/2014/main" id="{A22518D3-8ADA-9C4E-BFBB-1D2A05462CFE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87">
                <p14:nvContentPartPr>
                  <p14:cNvPr id="1008" name="Ink 1007">
                    <a:extLst>
                      <a:ext uri="{FF2B5EF4-FFF2-40B4-BE49-F238E27FC236}">
                        <a16:creationId xmlns:a16="http://schemas.microsoft.com/office/drawing/2014/main" id="{21756CCE-B650-134D-B152-7F61BF4FC28C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08" name="Ink 1007">
                    <a:extLst>
                      <a:ext uri="{FF2B5EF4-FFF2-40B4-BE49-F238E27FC236}">
                        <a16:creationId xmlns:a16="http://schemas.microsoft.com/office/drawing/2014/main" id="{21756CCE-B650-134D-B152-7F61BF4FC28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8">
                <p14:nvContentPartPr>
                  <p14:cNvPr id="1009" name="Ink 1008">
                    <a:extLst>
                      <a:ext uri="{FF2B5EF4-FFF2-40B4-BE49-F238E27FC236}">
                        <a16:creationId xmlns:a16="http://schemas.microsoft.com/office/drawing/2014/main" id="{AA6FDE86-ABE6-1642-87DD-1CA51627F894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09" name="Ink 1008">
                    <a:extLst>
                      <a:ext uri="{FF2B5EF4-FFF2-40B4-BE49-F238E27FC236}">
                        <a16:creationId xmlns:a16="http://schemas.microsoft.com/office/drawing/2014/main" id="{AA6FDE86-ABE6-1642-87DD-1CA51627F89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9">
                <p14:nvContentPartPr>
                  <p14:cNvPr id="1010" name="Ink 1009">
                    <a:extLst>
                      <a:ext uri="{FF2B5EF4-FFF2-40B4-BE49-F238E27FC236}">
                        <a16:creationId xmlns:a16="http://schemas.microsoft.com/office/drawing/2014/main" id="{1308A7B7-2328-5E48-8CE7-0A421C1F57F6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10" name="Ink 1009">
                    <a:extLst>
                      <a:ext uri="{FF2B5EF4-FFF2-40B4-BE49-F238E27FC236}">
                        <a16:creationId xmlns:a16="http://schemas.microsoft.com/office/drawing/2014/main" id="{1308A7B7-2328-5E48-8CE7-0A421C1F57F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0">
                <p14:nvContentPartPr>
                  <p14:cNvPr id="1011" name="Ink 1010">
                    <a:extLst>
                      <a:ext uri="{FF2B5EF4-FFF2-40B4-BE49-F238E27FC236}">
                        <a16:creationId xmlns:a16="http://schemas.microsoft.com/office/drawing/2014/main" id="{2FCC0399-D793-2C44-A4EC-E380E8D8C7E4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11" name="Ink 1010">
                    <a:extLst>
                      <a:ext uri="{FF2B5EF4-FFF2-40B4-BE49-F238E27FC236}">
                        <a16:creationId xmlns:a16="http://schemas.microsoft.com/office/drawing/2014/main" id="{2FCC0399-D793-2C44-A4EC-E380E8D8C7E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1">
                <p14:nvContentPartPr>
                  <p14:cNvPr id="1012" name="Ink 1011">
                    <a:extLst>
                      <a:ext uri="{FF2B5EF4-FFF2-40B4-BE49-F238E27FC236}">
                        <a16:creationId xmlns:a16="http://schemas.microsoft.com/office/drawing/2014/main" id="{D06329C3-C326-CD47-9B60-B44B10CAD999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12" name="Ink 1011">
                    <a:extLst>
                      <a:ext uri="{FF2B5EF4-FFF2-40B4-BE49-F238E27FC236}">
                        <a16:creationId xmlns:a16="http://schemas.microsoft.com/office/drawing/2014/main" id="{D06329C3-C326-CD47-9B60-B44B10CAD99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2">
                <p14:nvContentPartPr>
                  <p14:cNvPr id="1013" name="Ink 1012">
                    <a:extLst>
                      <a:ext uri="{FF2B5EF4-FFF2-40B4-BE49-F238E27FC236}">
                        <a16:creationId xmlns:a16="http://schemas.microsoft.com/office/drawing/2014/main" id="{A72A62F2-42EE-B641-BA5C-299F77427CAB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13" name="Ink 1012">
                    <a:extLst>
                      <a:ext uri="{FF2B5EF4-FFF2-40B4-BE49-F238E27FC236}">
                        <a16:creationId xmlns:a16="http://schemas.microsoft.com/office/drawing/2014/main" id="{A72A62F2-42EE-B641-BA5C-299F77427CA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3">
                <p14:nvContentPartPr>
                  <p14:cNvPr id="1014" name="Ink 1013">
                    <a:extLst>
                      <a:ext uri="{FF2B5EF4-FFF2-40B4-BE49-F238E27FC236}">
                        <a16:creationId xmlns:a16="http://schemas.microsoft.com/office/drawing/2014/main" id="{9DEBFBA4-DBEC-C745-9E23-A266E8F58875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14" name="Ink 1013">
                    <a:extLst>
                      <a:ext uri="{FF2B5EF4-FFF2-40B4-BE49-F238E27FC236}">
                        <a16:creationId xmlns:a16="http://schemas.microsoft.com/office/drawing/2014/main" id="{9DEBFBA4-DBEC-C745-9E23-A266E8F5887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4">
                <p14:nvContentPartPr>
                  <p14:cNvPr id="1015" name="Ink 1014">
                    <a:extLst>
                      <a:ext uri="{FF2B5EF4-FFF2-40B4-BE49-F238E27FC236}">
                        <a16:creationId xmlns:a16="http://schemas.microsoft.com/office/drawing/2014/main" id="{A1C70C6B-7C34-0D4E-8F23-5F138249E4CD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15" name="Ink 1014">
                    <a:extLst>
                      <a:ext uri="{FF2B5EF4-FFF2-40B4-BE49-F238E27FC236}">
                        <a16:creationId xmlns:a16="http://schemas.microsoft.com/office/drawing/2014/main" id="{A1C70C6B-7C34-0D4E-8F23-5F138249E4CD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5">
                <p14:nvContentPartPr>
                  <p14:cNvPr id="1016" name="Ink 1015">
                    <a:extLst>
                      <a:ext uri="{FF2B5EF4-FFF2-40B4-BE49-F238E27FC236}">
                        <a16:creationId xmlns:a16="http://schemas.microsoft.com/office/drawing/2014/main" id="{862FE9CF-C168-A24B-B9D2-57A850CF12C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16" name="Ink 1015">
                    <a:extLst>
                      <a:ext uri="{FF2B5EF4-FFF2-40B4-BE49-F238E27FC236}">
                        <a16:creationId xmlns:a16="http://schemas.microsoft.com/office/drawing/2014/main" id="{862FE9CF-C168-A24B-B9D2-57A850CF12C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6">
                <p14:nvContentPartPr>
                  <p14:cNvPr id="1017" name="Ink 1016">
                    <a:extLst>
                      <a:ext uri="{FF2B5EF4-FFF2-40B4-BE49-F238E27FC236}">
                        <a16:creationId xmlns:a16="http://schemas.microsoft.com/office/drawing/2014/main" id="{6CDFE956-67D2-7543-89AB-7998FD1BCF58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17" name="Ink 1016">
                    <a:extLst>
                      <a:ext uri="{FF2B5EF4-FFF2-40B4-BE49-F238E27FC236}">
                        <a16:creationId xmlns:a16="http://schemas.microsoft.com/office/drawing/2014/main" id="{6CDFE956-67D2-7543-89AB-7998FD1BCF5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7">
                <p14:nvContentPartPr>
                  <p14:cNvPr id="1018" name="Ink 1017">
                    <a:extLst>
                      <a:ext uri="{FF2B5EF4-FFF2-40B4-BE49-F238E27FC236}">
                        <a16:creationId xmlns:a16="http://schemas.microsoft.com/office/drawing/2014/main" id="{BCA32CE1-BFBA-624E-A962-A3E0594A85A9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18" name="Ink 1017">
                    <a:extLst>
                      <a:ext uri="{FF2B5EF4-FFF2-40B4-BE49-F238E27FC236}">
                        <a16:creationId xmlns:a16="http://schemas.microsoft.com/office/drawing/2014/main" id="{BCA32CE1-BFBA-624E-A962-A3E0594A85A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19" name="Group 1018">
                <a:extLst>
                  <a:ext uri="{FF2B5EF4-FFF2-40B4-BE49-F238E27FC236}">
                    <a16:creationId xmlns:a16="http://schemas.microsoft.com/office/drawing/2014/main" id="{F4280907-E4A9-3442-981D-1EC514F24580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98">
                  <p14:nvContentPartPr>
                    <p14:cNvPr id="1022" name="Ink 1021">
                      <a:extLst>
                        <a:ext uri="{FF2B5EF4-FFF2-40B4-BE49-F238E27FC236}">
                          <a16:creationId xmlns:a16="http://schemas.microsoft.com/office/drawing/2014/main" id="{621B9E49-445C-B14D-928A-AB0E52F4BA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022" name="Ink 1021">
                      <a:extLst>
                        <a:ext uri="{FF2B5EF4-FFF2-40B4-BE49-F238E27FC236}">
                          <a16:creationId xmlns:a16="http://schemas.microsoft.com/office/drawing/2014/main" id="{621B9E49-445C-B14D-928A-AB0E52F4BA4E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9">
                  <p14:nvContentPartPr>
                    <p14:cNvPr id="1023" name="Ink 1022">
                      <a:extLst>
                        <a:ext uri="{FF2B5EF4-FFF2-40B4-BE49-F238E27FC236}">
                          <a16:creationId xmlns:a16="http://schemas.microsoft.com/office/drawing/2014/main" id="{A84322EA-7F43-1348-8E54-BF182F7ACB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023" name="Ink 1022">
                      <a:extLst>
                        <a:ext uri="{FF2B5EF4-FFF2-40B4-BE49-F238E27FC236}">
                          <a16:creationId xmlns:a16="http://schemas.microsoft.com/office/drawing/2014/main" id="{A84322EA-7F43-1348-8E54-BF182F7ACBCC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00">
                  <p14:nvContentPartPr>
                    <p14:cNvPr id="1024" name="Ink 1023">
                      <a:extLst>
                        <a:ext uri="{FF2B5EF4-FFF2-40B4-BE49-F238E27FC236}">
                          <a16:creationId xmlns:a16="http://schemas.microsoft.com/office/drawing/2014/main" id="{650BDD44-E330-FE42-8D15-F688BBE5F2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024" name="Ink 1023">
                      <a:extLst>
                        <a:ext uri="{FF2B5EF4-FFF2-40B4-BE49-F238E27FC236}">
                          <a16:creationId xmlns:a16="http://schemas.microsoft.com/office/drawing/2014/main" id="{650BDD44-E330-FE42-8D15-F688BBE5F2DB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01">
                <p14:nvContentPartPr>
                  <p14:cNvPr id="1020" name="Ink 1019">
                    <a:extLst>
                      <a:ext uri="{FF2B5EF4-FFF2-40B4-BE49-F238E27FC236}">
                        <a16:creationId xmlns:a16="http://schemas.microsoft.com/office/drawing/2014/main" id="{4A41409F-265B-0348-A726-26F64F52DC0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20" name="Ink 1019">
                    <a:extLst>
                      <a:ext uri="{FF2B5EF4-FFF2-40B4-BE49-F238E27FC236}">
                        <a16:creationId xmlns:a16="http://schemas.microsoft.com/office/drawing/2014/main" id="{4A41409F-265B-0348-A726-26F64F52DC0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2">
                <p14:nvContentPartPr>
                  <p14:cNvPr id="1021" name="Ink 1020">
                    <a:extLst>
                      <a:ext uri="{FF2B5EF4-FFF2-40B4-BE49-F238E27FC236}">
                        <a16:creationId xmlns:a16="http://schemas.microsoft.com/office/drawing/2014/main" id="{92B3496F-B529-0246-8010-9E6F62E7CA7F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21" name="Ink 1020">
                    <a:extLst>
                      <a:ext uri="{FF2B5EF4-FFF2-40B4-BE49-F238E27FC236}">
                        <a16:creationId xmlns:a16="http://schemas.microsoft.com/office/drawing/2014/main" id="{92B3496F-B529-0246-8010-9E6F62E7CA7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4" name="Group 963">
              <a:extLst>
                <a:ext uri="{FF2B5EF4-FFF2-40B4-BE49-F238E27FC236}">
                  <a16:creationId xmlns:a16="http://schemas.microsoft.com/office/drawing/2014/main" id="{FEE960C3-ED53-4348-82AA-B5EFEF712C3A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03">
                <p14:nvContentPartPr>
                  <p14:cNvPr id="991" name="Ink 990">
                    <a:extLst>
                      <a:ext uri="{FF2B5EF4-FFF2-40B4-BE49-F238E27FC236}">
                        <a16:creationId xmlns:a16="http://schemas.microsoft.com/office/drawing/2014/main" id="{0D1906FD-A3F1-4840-A6DB-13DEC0C402B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991" name="Ink 990">
                    <a:extLst>
                      <a:ext uri="{FF2B5EF4-FFF2-40B4-BE49-F238E27FC236}">
                        <a16:creationId xmlns:a16="http://schemas.microsoft.com/office/drawing/2014/main" id="{0D1906FD-A3F1-4840-A6DB-13DEC0C402B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4">
                <p14:nvContentPartPr>
                  <p14:cNvPr id="992" name="Ink 991">
                    <a:extLst>
                      <a:ext uri="{FF2B5EF4-FFF2-40B4-BE49-F238E27FC236}">
                        <a16:creationId xmlns:a16="http://schemas.microsoft.com/office/drawing/2014/main" id="{34A1236A-6876-6F45-AEAE-0B39CA38F38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992" name="Ink 991">
                    <a:extLst>
                      <a:ext uri="{FF2B5EF4-FFF2-40B4-BE49-F238E27FC236}">
                        <a16:creationId xmlns:a16="http://schemas.microsoft.com/office/drawing/2014/main" id="{34A1236A-6876-6F45-AEAE-0B39CA38F38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5">
                <p14:nvContentPartPr>
                  <p14:cNvPr id="993" name="Ink 992">
                    <a:extLst>
                      <a:ext uri="{FF2B5EF4-FFF2-40B4-BE49-F238E27FC236}">
                        <a16:creationId xmlns:a16="http://schemas.microsoft.com/office/drawing/2014/main" id="{BE78EF59-7432-654F-AB95-335BA55E0235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993" name="Ink 992">
                    <a:extLst>
                      <a:ext uri="{FF2B5EF4-FFF2-40B4-BE49-F238E27FC236}">
                        <a16:creationId xmlns:a16="http://schemas.microsoft.com/office/drawing/2014/main" id="{BE78EF59-7432-654F-AB95-335BA55E023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6">
                <p14:nvContentPartPr>
                  <p14:cNvPr id="994" name="Ink 993">
                    <a:extLst>
                      <a:ext uri="{FF2B5EF4-FFF2-40B4-BE49-F238E27FC236}">
                        <a16:creationId xmlns:a16="http://schemas.microsoft.com/office/drawing/2014/main" id="{CFFA4659-AA46-BD42-AFB7-5A6930BAA6B1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994" name="Ink 993">
                    <a:extLst>
                      <a:ext uri="{FF2B5EF4-FFF2-40B4-BE49-F238E27FC236}">
                        <a16:creationId xmlns:a16="http://schemas.microsoft.com/office/drawing/2014/main" id="{CFFA4659-AA46-BD42-AFB7-5A6930BAA6B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7">
                <p14:nvContentPartPr>
                  <p14:cNvPr id="995" name="Ink 994">
                    <a:extLst>
                      <a:ext uri="{FF2B5EF4-FFF2-40B4-BE49-F238E27FC236}">
                        <a16:creationId xmlns:a16="http://schemas.microsoft.com/office/drawing/2014/main" id="{EBBB07EA-281C-2247-AB30-0F270463603D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995" name="Ink 994">
                    <a:extLst>
                      <a:ext uri="{FF2B5EF4-FFF2-40B4-BE49-F238E27FC236}">
                        <a16:creationId xmlns:a16="http://schemas.microsoft.com/office/drawing/2014/main" id="{EBBB07EA-281C-2247-AB30-0F270463603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8">
                <p14:nvContentPartPr>
                  <p14:cNvPr id="996" name="Ink 995">
                    <a:extLst>
                      <a:ext uri="{FF2B5EF4-FFF2-40B4-BE49-F238E27FC236}">
                        <a16:creationId xmlns:a16="http://schemas.microsoft.com/office/drawing/2014/main" id="{81EABFBA-0177-A34F-8AAC-89541305504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996" name="Ink 995">
                    <a:extLst>
                      <a:ext uri="{FF2B5EF4-FFF2-40B4-BE49-F238E27FC236}">
                        <a16:creationId xmlns:a16="http://schemas.microsoft.com/office/drawing/2014/main" id="{81EABFBA-0177-A34F-8AAC-89541305504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9">
                <p14:nvContentPartPr>
                  <p14:cNvPr id="997" name="Ink 996">
                    <a:extLst>
                      <a:ext uri="{FF2B5EF4-FFF2-40B4-BE49-F238E27FC236}">
                        <a16:creationId xmlns:a16="http://schemas.microsoft.com/office/drawing/2014/main" id="{1177CB5B-55ED-5E43-B712-697BA4C2471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997" name="Ink 996">
                    <a:extLst>
                      <a:ext uri="{FF2B5EF4-FFF2-40B4-BE49-F238E27FC236}">
                        <a16:creationId xmlns:a16="http://schemas.microsoft.com/office/drawing/2014/main" id="{1177CB5B-55ED-5E43-B712-697BA4C2471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0">
                <p14:nvContentPartPr>
                  <p14:cNvPr id="998" name="Ink 997">
                    <a:extLst>
                      <a:ext uri="{FF2B5EF4-FFF2-40B4-BE49-F238E27FC236}">
                        <a16:creationId xmlns:a16="http://schemas.microsoft.com/office/drawing/2014/main" id="{39B19F6A-9886-1940-8BFE-77B3AB961E23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998" name="Ink 997">
                    <a:extLst>
                      <a:ext uri="{FF2B5EF4-FFF2-40B4-BE49-F238E27FC236}">
                        <a16:creationId xmlns:a16="http://schemas.microsoft.com/office/drawing/2014/main" id="{39B19F6A-9886-1940-8BFE-77B3AB961E2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1">
                <p14:nvContentPartPr>
                  <p14:cNvPr id="999" name="Ink 998">
                    <a:extLst>
                      <a:ext uri="{FF2B5EF4-FFF2-40B4-BE49-F238E27FC236}">
                        <a16:creationId xmlns:a16="http://schemas.microsoft.com/office/drawing/2014/main" id="{7EDDDA07-197C-7F4A-A856-489DA36DF4C6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999" name="Ink 998">
                    <a:extLst>
                      <a:ext uri="{FF2B5EF4-FFF2-40B4-BE49-F238E27FC236}">
                        <a16:creationId xmlns:a16="http://schemas.microsoft.com/office/drawing/2014/main" id="{7EDDDA07-197C-7F4A-A856-489DA36DF4C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2">
                <p14:nvContentPartPr>
                  <p14:cNvPr id="1000" name="Ink 999">
                    <a:extLst>
                      <a:ext uri="{FF2B5EF4-FFF2-40B4-BE49-F238E27FC236}">
                        <a16:creationId xmlns:a16="http://schemas.microsoft.com/office/drawing/2014/main" id="{08CF392C-F155-474C-A9BC-E5534568F220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00" name="Ink 999">
                    <a:extLst>
                      <a:ext uri="{FF2B5EF4-FFF2-40B4-BE49-F238E27FC236}">
                        <a16:creationId xmlns:a16="http://schemas.microsoft.com/office/drawing/2014/main" id="{08CF392C-F155-474C-A9BC-E5534568F22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3">
                <p14:nvContentPartPr>
                  <p14:cNvPr id="1001" name="Ink 1000">
                    <a:extLst>
                      <a:ext uri="{FF2B5EF4-FFF2-40B4-BE49-F238E27FC236}">
                        <a16:creationId xmlns:a16="http://schemas.microsoft.com/office/drawing/2014/main" id="{DBC8530F-C1D8-A341-9A44-E38E1F56001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01" name="Ink 1000">
                    <a:extLst>
                      <a:ext uri="{FF2B5EF4-FFF2-40B4-BE49-F238E27FC236}">
                        <a16:creationId xmlns:a16="http://schemas.microsoft.com/office/drawing/2014/main" id="{DBC8530F-C1D8-A341-9A44-E38E1F56001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02" name="Group 1001">
                <a:extLst>
                  <a:ext uri="{FF2B5EF4-FFF2-40B4-BE49-F238E27FC236}">
                    <a16:creationId xmlns:a16="http://schemas.microsoft.com/office/drawing/2014/main" id="{B28B4630-1487-8C45-BBFD-6DD0A4E57D25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14">
                  <p14:nvContentPartPr>
                    <p14:cNvPr id="1005" name="Ink 1004">
                      <a:extLst>
                        <a:ext uri="{FF2B5EF4-FFF2-40B4-BE49-F238E27FC236}">
                          <a16:creationId xmlns:a16="http://schemas.microsoft.com/office/drawing/2014/main" id="{8A984FFC-B706-254C-AD33-D4F206EABF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005" name="Ink 1004">
                      <a:extLst>
                        <a:ext uri="{FF2B5EF4-FFF2-40B4-BE49-F238E27FC236}">
                          <a16:creationId xmlns:a16="http://schemas.microsoft.com/office/drawing/2014/main" id="{8A984FFC-B706-254C-AD33-D4F206EABFB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15">
                  <p14:nvContentPartPr>
                    <p14:cNvPr id="1006" name="Ink 1005">
                      <a:extLst>
                        <a:ext uri="{FF2B5EF4-FFF2-40B4-BE49-F238E27FC236}">
                          <a16:creationId xmlns:a16="http://schemas.microsoft.com/office/drawing/2014/main" id="{8324C68E-0CCE-3C47-B8CB-493ABBEBAB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006" name="Ink 1005">
                      <a:extLst>
                        <a:ext uri="{FF2B5EF4-FFF2-40B4-BE49-F238E27FC236}">
                          <a16:creationId xmlns:a16="http://schemas.microsoft.com/office/drawing/2014/main" id="{8324C68E-0CCE-3C47-B8CB-493ABBEBAB51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16">
                  <p14:nvContentPartPr>
                    <p14:cNvPr id="1007" name="Ink 1006">
                      <a:extLst>
                        <a:ext uri="{FF2B5EF4-FFF2-40B4-BE49-F238E27FC236}">
                          <a16:creationId xmlns:a16="http://schemas.microsoft.com/office/drawing/2014/main" id="{A2125386-200D-6D4F-BA5E-6BD006CAC0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007" name="Ink 1006">
                      <a:extLst>
                        <a:ext uri="{FF2B5EF4-FFF2-40B4-BE49-F238E27FC236}">
                          <a16:creationId xmlns:a16="http://schemas.microsoft.com/office/drawing/2014/main" id="{A2125386-200D-6D4F-BA5E-6BD006CAC02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17">
                <p14:nvContentPartPr>
                  <p14:cNvPr id="1003" name="Ink 1002">
                    <a:extLst>
                      <a:ext uri="{FF2B5EF4-FFF2-40B4-BE49-F238E27FC236}">
                        <a16:creationId xmlns:a16="http://schemas.microsoft.com/office/drawing/2014/main" id="{D79A8B0C-571B-954E-B6EA-2B66B3CA07C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03" name="Ink 1002">
                    <a:extLst>
                      <a:ext uri="{FF2B5EF4-FFF2-40B4-BE49-F238E27FC236}">
                        <a16:creationId xmlns:a16="http://schemas.microsoft.com/office/drawing/2014/main" id="{D79A8B0C-571B-954E-B6EA-2B66B3CA07C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8">
                <p14:nvContentPartPr>
                  <p14:cNvPr id="1004" name="Ink 1003">
                    <a:extLst>
                      <a:ext uri="{FF2B5EF4-FFF2-40B4-BE49-F238E27FC236}">
                        <a16:creationId xmlns:a16="http://schemas.microsoft.com/office/drawing/2014/main" id="{16C98F3C-43AA-F44B-AC83-004C1210CFBB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04" name="Ink 1003">
                    <a:extLst>
                      <a:ext uri="{FF2B5EF4-FFF2-40B4-BE49-F238E27FC236}">
                        <a16:creationId xmlns:a16="http://schemas.microsoft.com/office/drawing/2014/main" id="{16C98F3C-43AA-F44B-AC83-004C1210CFB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5" name="Group 964">
              <a:extLst>
                <a:ext uri="{FF2B5EF4-FFF2-40B4-BE49-F238E27FC236}">
                  <a16:creationId xmlns:a16="http://schemas.microsoft.com/office/drawing/2014/main" id="{217F4DA9-A530-E844-88C9-032B6A72A1B3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984" name="Oval 983">
                <a:extLst>
                  <a:ext uri="{FF2B5EF4-FFF2-40B4-BE49-F238E27FC236}">
                    <a16:creationId xmlns:a16="http://schemas.microsoft.com/office/drawing/2014/main" id="{A14BC2CA-BA88-DA46-A0CB-128B6E97D1C5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85" name="Oval 984">
                <a:extLst>
                  <a:ext uri="{FF2B5EF4-FFF2-40B4-BE49-F238E27FC236}">
                    <a16:creationId xmlns:a16="http://schemas.microsoft.com/office/drawing/2014/main" id="{2905904C-266A-5947-BFAA-3C19B1CC0497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6" name="Oval 985">
                <a:extLst>
                  <a:ext uri="{FF2B5EF4-FFF2-40B4-BE49-F238E27FC236}">
                    <a16:creationId xmlns:a16="http://schemas.microsoft.com/office/drawing/2014/main" id="{DD1D28C0-7C77-E24E-8896-1B2AEF7FAF2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987" name="Oval 986">
                <a:extLst>
                  <a:ext uri="{FF2B5EF4-FFF2-40B4-BE49-F238E27FC236}">
                    <a16:creationId xmlns:a16="http://schemas.microsoft.com/office/drawing/2014/main" id="{55A9A4AB-9B1D-AD49-9ACD-837946AE003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19">
                <p14:nvContentPartPr>
                  <p14:cNvPr id="988" name="Ink 987">
                    <a:extLst>
                      <a:ext uri="{FF2B5EF4-FFF2-40B4-BE49-F238E27FC236}">
                        <a16:creationId xmlns:a16="http://schemas.microsoft.com/office/drawing/2014/main" id="{C2E180A1-EA54-4348-A562-92B85849644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988" name="Ink 987">
                    <a:extLst>
                      <a:ext uri="{FF2B5EF4-FFF2-40B4-BE49-F238E27FC236}">
                        <a16:creationId xmlns:a16="http://schemas.microsoft.com/office/drawing/2014/main" id="{C2E180A1-EA54-4348-A562-92B85849644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0">
                <p14:nvContentPartPr>
                  <p14:cNvPr id="989" name="Ink 988">
                    <a:extLst>
                      <a:ext uri="{FF2B5EF4-FFF2-40B4-BE49-F238E27FC236}">
                        <a16:creationId xmlns:a16="http://schemas.microsoft.com/office/drawing/2014/main" id="{AEC12FA6-7A07-A74C-B219-AB158FD46A4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989" name="Ink 988">
                    <a:extLst>
                      <a:ext uri="{FF2B5EF4-FFF2-40B4-BE49-F238E27FC236}">
                        <a16:creationId xmlns:a16="http://schemas.microsoft.com/office/drawing/2014/main" id="{AEC12FA6-7A07-A74C-B219-AB158FD46A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1">
                <p14:nvContentPartPr>
                  <p14:cNvPr id="990" name="Ink 989">
                    <a:extLst>
                      <a:ext uri="{FF2B5EF4-FFF2-40B4-BE49-F238E27FC236}">
                        <a16:creationId xmlns:a16="http://schemas.microsoft.com/office/drawing/2014/main" id="{A9C0D4AA-2ABB-124F-93EC-488629B97042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990" name="Ink 989">
                    <a:extLst>
                      <a:ext uri="{FF2B5EF4-FFF2-40B4-BE49-F238E27FC236}">
                        <a16:creationId xmlns:a16="http://schemas.microsoft.com/office/drawing/2014/main" id="{A9C0D4AA-2ABB-124F-93EC-488629B970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07F1B0A8-674B-394E-B91F-E79FE1C07145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2">
                <p14:nvContentPartPr>
                  <p14:cNvPr id="967" name="Ink 966">
                    <a:extLst>
                      <a:ext uri="{FF2B5EF4-FFF2-40B4-BE49-F238E27FC236}">
                        <a16:creationId xmlns:a16="http://schemas.microsoft.com/office/drawing/2014/main" id="{F9FBCFED-28A9-104E-BBB8-31145140197B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967" name="Ink 966">
                    <a:extLst>
                      <a:ext uri="{FF2B5EF4-FFF2-40B4-BE49-F238E27FC236}">
                        <a16:creationId xmlns:a16="http://schemas.microsoft.com/office/drawing/2014/main" id="{F9FBCFED-28A9-104E-BBB8-31145140197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3">
                <p14:nvContentPartPr>
                  <p14:cNvPr id="968" name="Ink 967">
                    <a:extLst>
                      <a:ext uri="{FF2B5EF4-FFF2-40B4-BE49-F238E27FC236}">
                        <a16:creationId xmlns:a16="http://schemas.microsoft.com/office/drawing/2014/main" id="{C8A5606B-67AC-D241-B813-F19590FA0BDB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968" name="Ink 967">
                    <a:extLst>
                      <a:ext uri="{FF2B5EF4-FFF2-40B4-BE49-F238E27FC236}">
                        <a16:creationId xmlns:a16="http://schemas.microsoft.com/office/drawing/2014/main" id="{C8A5606B-67AC-D241-B813-F19590FA0BDB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4">
                <p14:nvContentPartPr>
                  <p14:cNvPr id="969" name="Ink 968">
                    <a:extLst>
                      <a:ext uri="{FF2B5EF4-FFF2-40B4-BE49-F238E27FC236}">
                        <a16:creationId xmlns:a16="http://schemas.microsoft.com/office/drawing/2014/main" id="{C7C3FEAA-8DA8-2B4E-BB80-F98BBC1E2450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969" name="Ink 968">
                    <a:extLst>
                      <a:ext uri="{FF2B5EF4-FFF2-40B4-BE49-F238E27FC236}">
                        <a16:creationId xmlns:a16="http://schemas.microsoft.com/office/drawing/2014/main" id="{C7C3FEAA-8DA8-2B4E-BB80-F98BBC1E245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5">
                <p14:nvContentPartPr>
                  <p14:cNvPr id="970" name="Ink 969">
                    <a:extLst>
                      <a:ext uri="{FF2B5EF4-FFF2-40B4-BE49-F238E27FC236}">
                        <a16:creationId xmlns:a16="http://schemas.microsoft.com/office/drawing/2014/main" id="{C1F6D198-4794-6E4A-A648-3EDB1F887D6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970" name="Ink 969">
                    <a:extLst>
                      <a:ext uri="{FF2B5EF4-FFF2-40B4-BE49-F238E27FC236}">
                        <a16:creationId xmlns:a16="http://schemas.microsoft.com/office/drawing/2014/main" id="{C1F6D198-4794-6E4A-A648-3EDB1F887D6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6">
                <p14:nvContentPartPr>
                  <p14:cNvPr id="971" name="Ink 970">
                    <a:extLst>
                      <a:ext uri="{FF2B5EF4-FFF2-40B4-BE49-F238E27FC236}">
                        <a16:creationId xmlns:a16="http://schemas.microsoft.com/office/drawing/2014/main" id="{6C371289-0B82-5A49-B710-7F28F510CFC2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971" name="Ink 970">
                    <a:extLst>
                      <a:ext uri="{FF2B5EF4-FFF2-40B4-BE49-F238E27FC236}">
                        <a16:creationId xmlns:a16="http://schemas.microsoft.com/office/drawing/2014/main" id="{6C371289-0B82-5A49-B710-7F28F510CFC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7">
                <p14:nvContentPartPr>
                  <p14:cNvPr id="972" name="Ink 971">
                    <a:extLst>
                      <a:ext uri="{FF2B5EF4-FFF2-40B4-BE49-F238E27FC236}">
                        <a16:creationId xmlns:a16="http://schemas.microsoft.com/office/drawing/2014/main" id="{4DEDC704-EDED-444E-A445-259CD3D4F24D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972" name="Ink 971">
                    <a:extLst>
                      <a:ext uri="{FF2B5EF4-FFF2-40B4-BE49-F238E27FC236}">
                        <a16:creationId xmlns:a16="http://schemas.microsoft.com/office/drawing/2014/main" id="{4DEDC704-EDED-444E-A445-259CD3D4F24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8">
                <p14:nvContentPartPr>
                  <p14:cNvPr id="973" name="Ink 972">
                    <a:extLst>
                      <a:ext uri="{FF2B5EF4-FFF2-40B4-BE49-F238E27FC236}">
                        <a16:creationId xmlns:a16="http://schemas.microsoft.com/office/drawing/2014/main" id="{218F780F-C44E-244B-837A-5365626156DA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973" name="Ink 972">
                    <a:extLst>
                      <a:ext uri="{FF2B5EF4-FFF2-40B4-BE49-F238E27FC236}">
                        <a16:creationId xmlns:a16="http://schemas.microsoft.com/office/drawing/2014/main" id="{218F780F-C44E-244B-837A-5365626156D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9">
                <p14:nvContentPartPr>
                  <p14:cNvPr id="974" name="Ink 973">
                    <a:extLst>
                      <a:ext uri="{FF2B5EF4-FFF2-40B4-BE49-F238E27FC236}">
                        <a16:creationId xmlns:a16="http://schemas.microsoft.com/office/drawing/2014/main" id="{CA3C1B6B-5A05-0648-9709-10F565A3AB5A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974" name="Ink 973">
                    <a:extLst>
                      <a:ext uri="{FF2B5EF4-FFF2-40B4-BE49-F238E27FC236}">
                        <a16:creationId xmlns:a16="http://schemas.microsoft.com/office/drawing/2014/main" id="{CA3C1B6B-5A05-0648-9709-10F565A3AB5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0">
                <p14:nvContentPartPr>
                  <p14:cNvPr id="975" name="Ink 974">
                    <a:extLst>
                      <a:ext uri="{FF2B5EF4-FFF2-40B4-BE49-F238E27FC236}">
                        <a16:creationId xmlns:a16="http://schemas.microsoft.com/office/drawing/2014/main" id="{C6C34D2E-9803-4B4F-9057-02FE6248104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975" name="Ink 974">
                    <a:extLst>
                      <a:ext uri="{FF2B5EF4-FFF2-40B4-BE49-F238E27FC236}">
                        <a16:creationId xmlns:a16="http://schemas.microsoft.com/office/drawing/2014/main" id="{C6C34D2E-9803-4B4F-9057-02FE6248104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1">
                <p14:nvContentPartPr>
                  <p14:cNvPr id="976" name="Ink 975">
                    <a:extLst>
                      <a:ext uri="{FF2B5EF4-FFF2-40B4-BE49-F238E27FC236}">
                        <a16:creationId xmlns:a16="http://schemas.microsoft.com/office/drawing/2014/main" id="{3E566316-FDBA-0843-9E65-9FEC0D589D96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976" name="Ink 975">
                    <a:extLst>
                      <a:ext uri="{FF2B5EF4-FFF2-40B4-BE49-F238E27FC236}">
                        <a16:creationId xmlns:a16="http://schemas.microsoft.com/office/drawing/2014/main" id="{3E566316-FDBA-0843-9E65-9FEC0D589D9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2">
                <p14:nvContentPartPr>
                  <p14:cNvPr id="977" name="Ink 976">
                    <a:extLst>
                      <a:ext uri="{FF2B5EF4-FFF2-40B4-BE49-F238E27FC236}">
                        <a16:creationId xmlns:a16="http://schemas.microsoft.com/office/drawing/2014/main" id="{246A7D59-627A-8C48-AFAE-3036ABB6DDB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977" name="Ink 976">
                    <a:extLst>
                      <a:ext uri="{FF2B5EF4-FFF2-40B4-BE49-F238E27FC236}">
                        <a16:creationId xmlns:a16="http://schemas.microsoft.com/office/drawing/2014/main" id="{246A7D59-627A-8C48-AFAE-3036ABB6DDB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78" name="Group 977">
                <a:extLst>
                  <a:ext uri="{FF2B5EF4-FFF2-40B4-BE49-F238E27FC236}">
                    <a16:creationId xmlns:a16="http://schemas.microsoft.com/office/drawing/2014/main" id="{9197D337-6DC5-B14D-8BE6-D4798DE84F5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33">
                  <p14:nvContentPartPr>
                    <p14:cNvPr id="981" name="Ink 980">
                      <a:extLst>
                        <a:ext uri="{FF2B5EF4-FFF2-40B4-BE49-F238E27FC236}">
                          <a16:creationId xmlns:a16="http://schemas.microsoft.com/office/drawing/2014/main" id="{1B3DBB6D-9D2A-5C49-94E8-5EEA80510B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981" name="Ink 980">
                      <a:extLst>
                        <a:ext uri="{FF2B5EF4-FFF2-40B4-BE49-F238E27FC236}">
                          <a16:creationId xmlns:a16="http://schemas.microsoft.com/office/drawing/2014/main" id="{1B3DBB6D-9D2A-5C49-94E8-5EEA80510B5B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34">
                  <p14:nvContentPartPr>
                    <p14:cNvPr id="982" name="Ink 981">
                      <a:extLst>
                        <a:ext uri="{FF2B5EF4-FFF2-40B4-BE49-F238E27FC236}">
                          <a16:creationId xmlns:a16="http://schemas.microsoft.com/office/drawing/2014/main" id="{5E962F6F-8DFD-5841-B6F3-298A56A46B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982" name="Ink 981">
                      <a:extLst>
                        <a:ext uri="{FF2B5EF4-FFF2-40B4-BE49-F238E27FC236}">
                          <a16:creationId xmlns:a16="http://schemas.microsoft.com/office/drawing/2014/main" id="{5E962F6F-8DFD-5841-B6F3-298A56A46B25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35">
                  <p14:nvContentPartPr>
                    <p14:cNvPr id="983" name="Ink 982">
                      <a:extLst>
                        <a:ext uri="{FF2B5EF4-FFF2-40B4-BE49-F238E27FC236}">
                          <a16:creationId xmlns:a16="http://schemas.microsoft.com/office/drawing/2014/main" id="{1D754298-5EDC-F74F-A53E-02EA55AECC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983" name="Ink 982">
                      <a:extLst>
                        <a:ext uri="{FF2B5EF4-FFF2-40B4-BE49-F238E27FC236}">
                          <a16:creationId xmlns:a16="http://schemas.microsoft.com/office/drawing/2014/main" id="{1D754298-5EDC-F74F-A53E-02EA55AECCC6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36">
                <p14:nvContentPartPr>
                  <p14:cNvPr id="979" name="Ink 978">
                    <a:extLst>
                      <a:ext uri="{FF2B5EF4-FFF2-40B4-BE49-F238E27FC236}">
                        <a16:creationId xmlns:a16="http://schemas.microsoft.com/office/drawing/2014/main" id="{7686407C-AA2D-1549-8964-206D53C98461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979" name="Ink 978">
                    <a:extLst>
                      <a:ext uri="{FF2B5EF4-FFF2-40B4-BE49-F238E27FC236}">
                        <a16:creationId xmlns:a16="http://schemas.microsoft.com/office/drawing/2014/main" id="{7686407C-AA2D-1549-8964-206D53C98461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7">
                <p14:nvContentPartPr>
                  <p14:cNvPr id="980" name="Ink 979">
                    <a:extLst>
                      <a:ext uri="{FF2B5EF4-FFF2-40B4-BE49-F238E27FC236}">
                        <a16:creationId xmlns:a16="http://schemas.microsoft.com/office/drawing/2014/main" id="{B7357F45-7829-BB46-9C61-FD1E6174FE3E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980" name="Ink 979">
                    <a:extLst>
                      <a:ext uri="{FF2B5EF4-FFF2-40B4-BE49-F238E27FC236}">
                        <a16:creationId xmlns:a16="http://schemas.microsoft.com/office/drawing/2014/main" id="{B7357F45-7829-BB46-9C61-FD1E6174FE3E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A84B6FDB-CFBB-BB4A-B2A6-E4986BD32EB7}"/>
              </a:ext>
            </a:extLst>
          </p:cNvPr>
          <p:cNvGrpSpPr/>
          <p:nvPr/>
        </p:nvGrpSpPr>
        <p:grpSpPr>
          <a:xfrm>
            <a:off x="1502783" y="4231223"/>
            <a:ext cx="4035876" cy="1449706"/>
            <a:chOff x="2020088" y="612327"/>
            <a:chExt cx="6335147" cy="1968765"/>
          </a:xfrm>
        </p:grpSpPr>
        <p:sp>
          <p:nvSpPr>
            <p:cNvPr id="1072" name="Rectangle 1071">
              <a:extLst>
                <a:ext uri="{FF2B5EF4-FFF2-40B4-BE49-F238E27FC236}">
                  <a16:creationId xmlns:a16="http://schemas.microsoft.com/office/drawing/2014/main" id="{5C26770B-C8D9-0C4E-8018-D905894DFEDB}"/>
                </a:ext>
              </a:extLst>
            </p:cNvPr>
            <p:cNvSpPr/>
            <p:nvPr/>
          </p:nvSpPr>
          <p:spPr>
            <a:xfrm>
              <a:off x="2927807" y="2317651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0C2A8140-4FB0-2D4C-AF42-BC753D148853}"/>
                </a:ext>
              </a:extLst>
            </p:cNvPr>
            <p:cNvSpPr/>
            <p:nvPr/>
          </p:nvSpPr>
          <p:spPr>
            <a:xfrm>
              <a:off x="3831729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4F8C2508-9296-FF4C-9662-8AAB0C98F9B8}"/>
                </a:ext>
              </a:extLst>
            </p:cNvPr>
            <p:cNvSpPr/>
            <p:nvPr/>
          </p:nvSpPr>
          <p:spPr>
            <a:xfrm>
              <a:off x="4690336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1075" name="Rectangle 1074">
              <a:extLst>
                <a:ext uri="{FF2B5EF4-FFF2-40B4-BE49-F238E27FC236}">
                  <a16:creationId xmlns:a16="http://schemas.microsoft.com/office/drawing/2014/main" id="{F747B37A-BB1A-0C4C-8E0E-2D869EC94B1C}"/>
                </a:ext>
              </a:extLst>
            </p:cNvPr>
            <p:cNvSpPr/>
            <p:nvPr/>
          </p:nvSpPr>
          <p:spPr>
            <a:xfrm>
              <a:off x="6606909" y="2296824"/>
              <a:ext cx="174832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(Q  Values)</a:t>
              </a:r>
            </a:p>
          </p:txBody>
        </p:sp>
        <p:sp>
          <p:nvSpPr>
            <p:cNvPr id="1076" name="Rectangle 1075">
              <a:extLst>
                <a:ext uri="{FF2B5EF4-FFF2-40B4-BE49-F238E27FC236}">
                  <a16:creationId xmlns:a16="http://schemas.microsoft.com/office/drawing/2014/main" id="{C71CA7A0-AFCC-B541-A70B-0D27DD08557F}"/>
                </a:ext>
              </a:extLst>
            </p:cNvPr>
            <p:cNvSpPr/>
            <p:nvPr/>
          </p:nvSpPr>
          <p:spPr>
            <a:xfrm>
              <a:off x="5593751" y="229816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0D6608BF-B379-5340-8EAD-FACF967EAE75}"/>
                </a:ext>
              </a:extLst>
            </p:cNvPr>
            <p:cNvSpPr/>
            <p:nvPr/>
          </p:nvSpPr>
          <p:spPr>
            <a:xfrm>
              <a:off x="2020088" y="1188311"/>
              <a:ext cx="1130790" cy="561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3421A80B-5554-AE43-9B80-31E6027C4012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E5607021-2E39-DF41-8085-ECFDAE0E39A0}"/>
                </a:ext>
              </a:extLst>
            </p:cNvPr>
            <p:cNvGrpSpPr/>
            <p:nvPr/>
          </p:nvGrpSpPr>
          <p:grpSpPr>
            <a:xfrm>
              <a:off x="3158067" y="612327"/>
              <a:ext cx="203200" cy="1529739"/>
              <a:chOff x="3784601" y="1396874"/>
              <a:chExt cx="203200" cy="1529739"/>
            </a:xfrm>
          </p:grpSpPr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79D66FFF-B64F-2F4D-8576-271FAD1AB22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B47062FF-14DF-9F43-9377-C40BBE2E2AF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512FC15E-E433-0E4F-BD0E-F5916C434B7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DCBC8577-D50B-874E-BD2E-84CA233FE98E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grpSp>
            <p:nvGrpSpPr>
              <p:cNvPr id="1190" name="Group 1189">
                <a:extLst>
                  <a:ext uri="{FF2B5EF4-FFF2-40B4-BE49-F238E27FC236}">
                    <a16:creationId xmlns:a16="http://schemas.microsoft.com/office/drawing/2014/main" id="{8ED68334-E60E-CE4F-AD33-60043C04926F}"/>
                  </a:ext>
                </a:extLst>
              </p:cNvPr>
              <p:cNvGrpSpPr/>
              <p:nvPr/>
            </p:nvGrpSpPr>
            <p:grpSpPr>
              <a:xfrm>
                <a:off x="3878893" y="2425107"/>
                <a:ext cx="6120" cy="249840"/>
                <a:chOff x="3878893" y="2425107"/>
                <a:chExt cx="6120" cy="249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38">
                  <p14:nvContentPartPr>
                    <p14:cNvPr id="1191" name="Ink 1190">
                      <a:extLst>
                        <a:ext uri="{FF2B5EF4-FFF2-40B4-BE49-F238E27FC236}">
                          <a16:creationId xmlns:a16="http://schemas.microsoft.com/office/drawing/2014/main" id="{FF301032-99A0-F841-9193-12DC43F26B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1191" name="Ink 1190">
                      <a:extLst>
                        <a:ext uri="{FF2B5EF4-FFF2-40B4-BE49-F238E27FC236}">
                          <a16:creationId xmlns:a16="http://schemas.microsoft.com/office/drawing/2014/main" id="{FF301032-99A0-F841-9193-12DC43F26B6D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39">
                  <p14:nvContentPartPr>
                    <p14:cNvPr id="1192" name="Ink 1191">
                      <a:extLst>
                        <a:ext uri="{FF2B5EF4-FFF2-40B4-BE49-F238E27FC236}">
                          <a16:creationId xmlns:a16="http://schemas.microsoft.com/office/drawing/2014/main" id="{BD53128E-72E3-AB4C-A68E-75EDD61B3E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1192" name="Ink 1191">
                      <a:extLst>
                        <a:ext uri="{FF2B5EF4-FFF2-40B4-BE49-F238E27FC236}">
                          <a16:creationId xmlns:a16="http://schemas.microsoft.com/office/drawing/2014/main" id="{BD53128E-72E3-AB4C-A68E-75EDD61B3E95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40">
                  <p14:nvContentPartPr>
                    <p14:cNvPr id="1193" name="Ink 1192">
                      <a:extLst>
                        <a:ext uri="{FF2B5EF4-FFF2-40B4-BE49-F238E27FC236}">
                          <a16:creationId xmlns:a16="http://schemas.microsoft.com/office/drawing/2014/main" id="{8F89522A-2AF1-2341-BB1D-CDA59D4017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1193" name="Ink 1192">
                      <a:extLst>
                        <a:ext uri="{FF2B5EF4-FFF2-40B4-BE49-F238E27FC236}">
                          <a16:creationId xmlns:a16="http://schemas.microsoft.com/office/drawing/2014/main" id="{8F89522A-2AF1-2341-BB1D-CDA59D4017C3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FABC21CC-300F-2B4F-A812-EED8A4EA667C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1179" name="Oval 1178">
                <a:extLst>
                  <a:ext uri="{FF2B5EF4-FFF2-40B4-BE49-F238E27FC236}">
                    <a16:creationId xmlns:a16="http://schemas.microsoft.com/office/drawing/2014/main" id="{8FED0240-2013-3B44-A65C-635D9C2A9AD5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80" name="Oval 1179">
                <a:extLst>
                  <a:ext uri="{FF2B5EF4-FFF2-40B4-BE49-F238E27FC236}">
                    <a16:creationId xmlns:a16="http://schemas.microsoft.com/office/drawing/2014/main" id="{1C94EF30-BA96-7E45-986D-069FEC00320C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81" name="Oval 1180">
                <a:extLst>
                  <a:ext uri="{FF2B5EF4-FFF2-40B4-BE49-F238E27FC236}">
                    <a16:creationId xmlns:a16="http://schemas.microsoft.com/office/drawing/2014/main" id="{95F8CD99-997C-1641-8C5C-F40E25465E78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82" name="Oval 1181">
                <a:extLst>
                  <a:ext uri="{FF2B5EF4-FFF2-40B4-BE49-F238E27FC236}">
                    <a16:creationId xmlns:a16="http://schemas.microsoft.com/office/drawing/2014/main" id="{55E8DA5C-7BC6-1140-8E55-3B90740ADE74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41">
                <p14:nvContentPartPr>
                  <p14:cNvPr id="1183" name="Ink 1182">
                    <a:extLst>
                      <a:ext uri="{FF2B5EF4-FFF2-40B4-BE49-F238E27FC236}">
                        <a16:creationId xmlns:a16="http://schemas.microsoft.com/office/drawing/2014/main" id="{D1126ED5-A023-6F40-8ED2-A6341703DBB4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83" name="Ink 1182">
                    <a:extLst>
                      <a:ext uri="{FF2B5EF4-FFF2-40B4-BE49-F238E27FC236}">
                        <a16:creationId xmlns:a16="http://schemas.microsoft.com/office/drawing/2014/main" id="{D1126ED5-A023-6F40-8ED2-A6341703DBB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2">
                <p14:nvContentPartPr>
                  <p14:cNvPr id="1184" name="Ink 1183">
                    <a:extLst>
                      <a:ext uri="{FF2B5EF4-FFF2-40B4-BE49-F238E27FC236}">
                        <a16:creationId xmlns:a16="http://schemas.microsoft.com/office/drawing/2014/main" id="{CA84E8D2-01BD-1F44-A730-8A5B2D764D3B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84" name="Ink 1183">
                    <a:extLst>
                      <a:ext uri="{FF2B5EF4-FFF2-40B4-BE49-F238E27FC236}">
                        <a16:creationId xmlns:a16="http://schemas.microsoft.com/office/drawing/2014/main" id="{CA84E8D2-01BD-1F44-A730-8A5B2D764D3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3">
                <p14:nvContentPartPr>
                  <p14:cNvPr id="1185" name="Ink 1184">
                    <a:extLst>
                      <a:ext uri="{FF2B5EF4-FFF2-40B4-BE49-F238E27FC236}">
                        <a16:creationId xmlns:a16="http://schemas.microsoft.com/office/drawing/2014/main" id="{9DFF5840-8AF4-3C49-928C-CF7A0FB2352D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85" name="Ink 1184">
                    <a:extLst>
                      <a:ext uri="{FF2B5EF4-FFF2-40B4-BE49-F238E27FC236}">
                        <a16:creationId xmlns:a16="http://schemas.microsoft.com/office/drawing/2014/main" id="{9DFF5840-8AF4-3C49-928C-CF7A0FB2352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3A54F302-D989-4A4E-9E3A-6C290F90AA87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1172" name="Oval 1171">
                <a:extLst>
                  <a:ext uri="{FF2B5EF4-FFF2-40B4-BE49-F238E27FC236}">
                    <a16:creationId xmlns:a16="http://schemas.microsoft.com/office/drawing/2014/main" id="{6B2A8F90-E48F-E644-8809-C476D6F5CF1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73" name="Oval 1172">
                <a:extLst>
                  <a:ext uri="{FF2B5EF4-FFF2-40B4-BE49-F238E27FC236}">
                    <a16:creationId xmlns:a16="http://schemas.microsoft.com/office/drawing/2014/main" id="{850B8373-E48E-6740-90F8-02DF459A907D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4" name="Oval 1173">
                <a:extLst>
                  <a:ext uri="{FF2B5EF4-FFF2-40B4-BE49-F238E27FC236}">
                    <a16:creationId xmlns:a16="http://schemas.microsoft.com/office/drawing/2014/main" id="{08A812D0-336C-DE40-B7E6-EBA58D925C4F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75" name="Oval 1174">
                <a:extLst>
                  <a:ext uri="{FF2B5EF4-FFF2-40B4-BE49-F238E27FC236}">
                    <a16:creationId xmlns:a16="http://schemas.microsoft.com/office/drawing/2014/main" id="{E72F652C-3309-5B4C-98A1-31A1036E56C6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1176" name="Ink 1175">
                    <a:extLst>
                      <a:ext uri="{FF2B5EF4-FFF2-40B4-BE49-F238E27FC236}">
                        <a16:creationId xmlns:a16="http://schemas.microsoft.com/office/drawing/2014/main" id="{B9EC4167-CA49-9D4A-9872-E53B3B8B6E2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76" name="Ink 1175">
                    <a:extLst>
                      <a:ext uri="{FF2B5EF4-FFF2-40B4-BE49-F238E27FC236}">
                        <a16:creationId xmlns:a16="http://schemas.microsoft.com/office/drawing/2014/main" id="{B9EC4167-CA49-9D4A-9872-E53B3B8B6E2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5">
                <p14:nvContentPartPr>
                  <p14:cNvPr id="1177" name="Ink 1176">
                    <a:extLst>
                      <a:ext uri="{FF2B5EF4-FFF2-40B4-BE49-F238E27FC236}">
                        <a16:creationId xmlns:a16="http://schemas.microsoft.com/office/drawing/2014/main" id="{6F553993-4690-994C-8F3E-D93CEB9BAA8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77" name="Ink 1176">
                    <a:extLst>
                      <a:ext uri="{FF2B5EF4-FFF2-40B4-BE49-F238E27FC236}">
                        <a16:creationId xmlns:a16="http://schemas.microsoft.com/office/drawing/2014/main" id="{6F553993-4690-994C-8F3E-D93CEB9BAA8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1178" name="Ink 1177">
                    <a:extLst>
                      <a:ext uri="{FF2B5EF4-FFF2-40B4-BE49-F238E27FC236}">
                        <a16:creationId xmlns:a16="http://schemas.microsoft.com/office/drawing/2014/main" id="{1B86BC1A-8584-6940-B83E-4463BC2728D2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78" name="Ink 1177">
                    <a:extLst>
                      <a:ext uri="{FF2B5EF4-FFF2-40B4-BE49-F238E27FC236}">
                        <a16:creationId xmlns:a16="http://schemas.microsoft.com/office/drawing/2014/main" id="{1B86BC1A-8584-6940-B83E-4463BC2728D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1FF3C909-AFB1-9043-B3A9-300A36D8FDD4}"/>
                </a:ext>
              </a:extLst>
            </p:cNvPr>
            <p:cNvSpPr/>
            <p:nvPr/>
          </p:nvSpPr>
          <p:spPr>
            <a:xfrm>
              <a:off x="3965663" y="2132773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9F7AD621-C1C9-024A-A967-BD95ACEA3051}"/>
                </a:ext>
              </a:extLst>
            </p:cNvPr>
            <p:cNvSpPr/>
            <p:nvPr/>
          </p:nvSpPr>
          <p:spPr>
            <a:xfrm>
              <a:off x="4770351" y="2161990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DE1E3BCD-4E29-AA44-9443-B24A20F785F2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1165" name="Oval 1164">
                <a:extLst>
                  <a:ext uri="{FF2B5EF4-FFF2-40B4-BE49-F238E27FC236}">
                    <a16:creationId xmlns:a16="http://schemas.microsoft.com/office/drawing/2014/main" id="{69D805E7-5B13-DD49-82D4-773532BF0553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66" name="Oval 1165">
                <a:extLst>
                  <a:ext uri="{FF2B5EF4-FFF2-40B4-BE49-F238E27FC236}">
                    <a16:creationId xmlns:a16="http://schemas.microsoft.com/office/drawing/2014/main" id="{E4AA5215-0D74-DE44-A539-0C4A1EBEB7A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67" name="Oval 1166">
                <a:extLst>
                  <a:ext uri="{FF2B5EF4-FFF2-40B4-BE49-F238E27FC236}">
                    <a16:creationId xmlns:a16="http://schemas.microsoft.com/office/drawing/2014/main" id="{15859DDF-AE83-1A47-B90F-BDCDDBD8C16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68" name="Oval 1167">
                <a:extLst>
                  <a:ext uri="{FF2B5EF4-FFF2-40B4-BE49-F238E27FC236}">
                    <a16:creationId xmlns:a16="http://schemas.microsoft.com/office/drawing/2014/main" id="{F539F01E-E263-1547-9B24-B3AB00FA0ACC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47">
                <p14:nvContentPartPr>
                  <p14:cNvPr id="1169" name="Ink 1168">
                    <a:extLst>
                      <a:ext uri="{FF2B5EF4-FFF2-40B4-BE49-F238E27FC236}">
                        <a16:creationId xmlns:a16="http://schemas.microsoft.com/office/drawing/2014/main" id="{425C4863-D013-A348-B0A8-E6B4ECB60224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69" name="Ink 1168">
                    <a:extLst>
                      <a:ext uri="{FF2B5EF4-FFF2-40B4-BE49-F238E27FC236}">
                        <a16:creationId xmlns:a16="http://schemas.microsoft.com/office/drawing/2014/main" id="{425C4863-D013-A348-B0A8-E6B4ECB6022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8">
                <p14:nvContentPartPr>
                  <p14:cNvPr id="1170" name="Ink 1169">
                    <a:extLst>
                      <a:ext uri="{FF2B5EF4-FFF2-40B4-BE49-F238E27FC236}">
                        <a16:creationId xmlns:a16="http://schemas.microsoft.com/office/drawing/2014/main" id="{F62E18ED-FDC1-CA4F-BADC-618452545A7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70" name="Ink 1169">
                    <a:extLst>
                      <a:ext uri="{FF2B5EF4-FFF2-40B4-BE49-F238E27FC236}">
                        <a16:creationId xmlns:a16="http://schemas.microsoft.com/office/drawing/2014/main" id="{F62E18ED-FDC1-CA4F-BADC-618452545A7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9">
                <p14:nvContentPartPr>
                  <p14:cNvPr id="1171" name="Ink 1170">
                    <a:extLst>
                      <a:ext uri="{FF2B5EF4-FFF2-40B4-BE49-F238E27FC236}">
                        <a16:creationId xmlns:a16="http://schemas.microsoft.com/office/drawing/2014/main" id="{4F874059-AD57-704A-AB26-F9ECB8EAF7B7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71" name="Ink 1170">
                    <a:extLst>
                      <a:ext uri="{FF2B5EF4-FFF2-40B4-BE49-F238E27FC236}">
                        <a16:creationId xmlns:a16="http://schemas.microsoft.com/office/drawing/2014/main" id="{4F874059-AD57-704A-AB26-F9ECB8EAF7B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73A4C68-860D-3943-874E-1A40095D2FBA}"/>
                </a:ext>
              </a:extLst>
            </p:cNvPr>
            <p:cNvGrpSpPr/>
            <p:nvPr/>
          </p:nvGrpSpPr>
          <p:grpSpPr>
            <a:xfrm>
              <a:off x="3356039" y="66928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50">
                <p14:nvContentPartPr>
                  <p14:cNvPr id="1148" name="Ink 1147">
                    <a:extLst>
                      <a:ext uri="{FF2B5EF4-FFF2-40B4-BE49-F238E27FC236}">
                        <a16:creationId xmlns:a16="http://schemas.microsoft.com/office/drawing/2014/main" id="{A059A2B0-DE82-0E47-999E-39E25CF17B5C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148" name="Ink 1147">
                    <a:extLst>
                      <a:ext uri="{FF2B5EF4-FFF2-40B4-BE49-F238E27FC236}">
                        <a16:creationId xmlns:a16="http://schemas.microsoft.com/office/drawing/2014/main" id="{A059A2B0-DE82-0E47-999E-39E25CF17B5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1">
                <p14:nvContentPartPr>
                  <p14:cNvPr id="1149" name="Ink 1148">
                    <a:extLst>
                      <a:ext uri="{FF2B5EF4-FFF2-40B4-BE49-F238E27FC236}">
                        <a16:creationId xmlns:a16="http://schemas.microsoft.com/office/drawing/2014/main" id="{0A652D44-8CD0-9A4B-829F-52B4FC2AF9AF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149" name="Ink 1148">
                    <a:extLst>
                      <a:ext uri="{FF2B5EF4-FFF2-40B4-BE49-F238E27FC236}">
                        <a16:creationId xmlns:a16="http://schemas.microsoft.com/office/drawing/2014/main" id="{0A652D44-8CD0-9A4B-829F-52B4FC2AF9A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2">
                <p14:nvContentPartPr>
                  <p14:cNvPr id="1150" name="Ink 1149">
                    <a:extLst>
                      <a:ext uri="{FF2B5EF4-FFF2-40B4-BE49-F238E27FC236}">
                        <a16:creationId xmlns:a16="http://schemas.microsoft.com/office/drawing/2014/main" id="{514E89FD-60B6-664E-9430-1BFB086D9E82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150" name="Ink 1149">
                    <a:extLst>
                      <a:ext uri="{FF2B5EF4-FFF2-40B4-BE49-F238E27FC236}">
                        <a16:creationId xmlns:a16="http://schemas.microsoft.com/office/drawing/2014/main" id="{514E89FD-60B6-664E-9430-1BFB086D9E8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3">
                <p14:nvContentPartPr>
                  <p14:cNvPr id="1151" name="Ink 1150">
                    <a:extLst>
                      <a:ext uri="{FF2B5EF4-FFF2-40B4-BE49-F238E27FC236}">
                        <a16:creationId xmlns:a16="http://schemas.microsoft.com/office/drawing/2014/main" id="{97FDBD0C-08CD-784A-9100-6D7D56341E8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151" name="Ink 1150">
                    <a:extLst>
                      <a:ext uri="{FF2B5EF4-FFF2-40B4-BE49-F238E27FC236}">
                        <a16:creationId xmlns:a16="http://schemas.microsoft.com/office/drawing/2014/main" id="{97FDBD0C-08CD-784A-9100-6D7D56341E8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4">
                <p14:nvContentPartPr>
                  <p14:cNvPr id="1152" name="Ink 1151">
                    <a:extLst>
                      <a:ext uri="{FF2B5EF4-FFF2-40B4-BE49-F238E27FC236}">
                        <a16:creationId xmlns:a16="http://schemas.microsoft.com/office/drawing/2014/main" id="{33429F75-5A52-3740-BCB6-B72926E4E04F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152" name="Ink 1151">
                    <a:extLst>
                      <a:ext uri="{FF2B5EF4-FFF2-40B4-BE49-F238E27FC236}">
                        <a16:creationId xmlns:a16="http://schemas.microsoft.com/office/drawing/2014/main" id="{33429F75-5A52-3740-BCB6-B72926E4E04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5">
                <p14:nvContentPartPr>
                  <p14:cNvPr id="1153" name="Ink 1152">
                    <a:extLst>
                      <a:ext uri="{FF2B5EF4-FFF2-40B4-BE49-F238E27FC236}">
                        <a16:creationId xmlns:a16="http://schemas.microsoft.com/office/drawing/2014/main" id="{348E7609-4687-7543-B301-900D8460F417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153" name="Ink 1152">
                    <a:extLst>
                      <a:ext uri="{FF2B5EF4-FFF2-40B4-BE49-F238E27FC236}">
                        <a16:creationId xmlns:a16="http://schemas.microsoft.com/office/drawing/2014/main" id="{348E7609-4687-7543-B301-900D8460F41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6">
                <p14:nvContentPartPr>
                  <p14:cNvPr id="1154" name="Ink 1153">
                    <a:extLst>
                      <a:ext uri="{FF2B5EF4-FFF2-40B4-BE49-F238E27FC236}">
                        <a16:creationId xmlns:a16="http://schemas.microsoft.com/office/drawing/2014/main" id="{84DA1070-2439-C44A-A3FB-34B421013E9A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154" name="Ink 1153">
                    <a:extLst>
                      <a:ext uri="{FF2B5EF4-FFF2-40B4-BE49-F238E27FC236}">
                        <a16:creationId xmlns:a16="http://schemas.microsoft.com/office/drawing/2014/main" id="{84DA1070-2439-C44A-A3FB-34B421013E9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7">
                <p14:nvContentPartPr>
                  <p14:cNvPr id="1155" name="Ink 1154">
                    <a:extLst>
                      <a:ext uri="{FF2B5EF4-FFF2-40B4-BE49-F238E27FC236}">
                        <a16:creationId xmlns:a16="http://schemas.microsoft.com/office/drawing/2014/main" id="{B578021D-7174-9D45-AF92-90EC32A0305E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155" name="Ink 1154">
                    <a:extLst>
                      <a:ext uri="{FF2B5EF4-FFF2-40B4-BE49-F238E27FC236}">
                        <a16:creationId xmlns:a16="http://schemas.microsoft.com/office/drawing/2014/main" id="{B578021D-7174-9D45-AF92-90EC32A0305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8">
                <p14:nvContentPartPr>
                  <p14:cNvPr id="1156" name="Ink 1155">
                    <a:extLst>
                      <a:ext uri="{FF2B5EF4-FFF2-40B4-BE49-F238E27FC236}">
                        <a16:creationId xmlns:a16="http://schemas.microsoft.com/office/drawing/2014/main" id="{C7242B93-3C48-4A4D-867C-47CC9CF0D845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156" name="Ink 1155">
                    <a:extLst>
                      <a:ext uri="{FF2B5EF4-FFF2-40B4-BE49-F238E27FC236}">
                        <a16:creationId xmlns:a16="http://schemas.microsoft.com/office/drawing/2014/main" id="{C7242B93-3C48-4A4D-867C-47CC9CF0D845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9">
                <p14:nvContentPartPr>
                  <p14:cNvPr id="1157" name="Ink 1156">
                    <a:extLst>
                      <a:ext uri="{FF2B5EF4-FFF2-40B4-BE49-F238E27FC236}">
                        <a16:creationId xmlns:a16="http://schemas.microsoft.com/office/drawing/2014/main" id="{1252BAAB-9FAE-684D-998E-C055D9FB5D8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157" name="Ink 1156">
                    <a:extLst>
                      <a:ext uri="{FF2B5EF4-FFF2-40B4-BE49-F238E27FC236}">
                        <a16:creationId xmlns:a16="http://schemas.microsoft.com/office/drawing/2014/main" id="{1252BAAB-9FAE-684D-998E-C055D9FB5D8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1158" name="Ink 1157">
                    <a:extLst>
                      <a:ext uri="{FF2B5EF4-FFF2-40B4-BE49-F238E27FC236}">
                        <a16:creationId xmlns:a16="http://schemas.microsoft.com/office/drawing/2014/main" id="{82353C25-1949-E54D-88D1-07B6CBC26B6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58" name="Ink 1157">
                    <a:extLst>
                      <a:ext uri="{FF2B5EF4-FFF2-40B4-BE49-F238E27FC236}">
                        <a16:creationId xmlns:a16="http://schemas.microsoft.com/office/drawing/2014/main" id="{82353C25-1949-E54D-88D1-07B6CBC26B6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59" name="Group 1158">
                <a:extLst>
                  <a:ext uri="{FF2B5EF4-FFF2-40B4-BE49-F238E27FC236}">
                    <a16:creationId xmlns:a16="http://schemas.microsoft.com/office/drawing/2014/main" id="{019D2032-C976-844B-AEC9-5DE16F3CB7D8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61">
                  <p14:nvContentPartPr>
                    <p14:cNvPr id="1162" name="Ink 1161">
                      <a:extLst>
                        <a:ext uri="{FF2B5EF4-FFF2-40B4-BE49-F238E27FC236}">
                          <a16:creationId xmlns:a16="http://schemas.microsoft.com/office/drawing/2014/main" id="{1C306388-599A-8140-87EF-D6DBF1D3F8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62" name="Ink 1161">
                      <a:extLst>
                        <a:ext uri="{FF2B5EF4-FFF2-40B4-BE49-F238E27FC236}">
                          <a16:creationId xmlns:a16="http://schemas.microsoft.com/office/drawing/2014/main" id="{1C306388-599A-8140-87EF-D6DBF1D3F8E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2">
                  <p14:nvContentPartPr>
                    <p14:cNvPr id="1163" name="Ink 1162">
                      <a:extLst>
                        <a:ext uri="{FF2B5EF4-FFF2-40B4-BE49-F238E27FC236}">
                          <a16:creationId xmlns:a16="http://schemas.microsoft.com/office/drawing/2014/main" id="{47ABE4FD-153E-894D-86FE-589DA19850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63" name="Ink 1162">
                      <a:extLst>
                        <a:ext uri="{FF2B5EF4-FFF2-40B4-BE49-F238E27FC236}">
                          <a16:creationId xmlns:a16="http://schemas.microsoft.com/office/drawing/2014/main" id="{47ABE4FD-153E-894D-86FE-589DA1985082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3">
                  <p14:nvContentPartPr>
                    <p14:cNvPr id="1164" name="Ink 1163">
                      <a:extLst>
                        <a:ext uri="{FF2B5EF4-FFF2-40B4-BE49-F238E27FC236}">
                          <a16:creationId xmlns:a16="http://schemas.microsoft.com/office/drawing/2014/main" id="{AD1BDE5E-F625-674D-9BD6-0E31E94772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64" name="Ink 1163">
                      <a:extLst>
                        <a:ext uri="{FF2B5EF4-FFF2-40B4-BE49-F238E27FC236}">
                          <a16:creationId xmlns:a16="http://schemas.microsoft.com/office/drawing/2014/main" id="{AD1BDE5E-F625-674D-9BD6-0E31E94772F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64">
                <p14:nvContentPartPr>
                  <p14:cNvPr id="1160" name="Ink 1159">
                    <a:extLst>
                      <a:ext uri="{FF2B5EF4-FFF2-40B4-BE49-F238E27FC236}">
                        <a16:creationId xmlns:a16="http://schemas.microsoft.com/office/drawing/2014/main" id="{1E75C0AB-B68F-DC45-91F8-5D2F6708E117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60" name="Ink 1159">
                    <a:extLst>
                      <a:ext uri="{FF2B5EF4-FFF2-40B4-BE49-F238E27FC236}">
                        <a16:creationId xmlns:a16="http://schemas.microsoft.com/office/drawing/2014/main" id="{1E75C0AB-B68F-DC45-91F8-5D2F6708E11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5">
                <p14:nvContentPartPr>
                  <p14:cNvPr id="1161" name="Ink 1160">
                    <a:extLst>
                      <a:ext uri="{FF2B5EF4-FFF2-40B4-BE49-F238E27FC236}">
                        <a16:creationId xmlns:a16="http://schemas.microsoft.com/office/drawing/2014/main" id="{C22B998C-EF8C-0D47-B68B-7AECE45283CF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61" name="Ink 1160">
                    <a:extLst>
                      <a:ext uri="{FF2B5EF4-FFF2-40B4-BE49-F238E27FC236}">
                        <a16:creationId xmlns:a16="http://schemas.microsoft.com/office/drawing/2014/main" id="{C22B998C-EF8C-0D47-B68B-7AECE45283C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823590EB-1C3F-7045-9E2F-5D2F08E3EBAF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6">
                <p14:nvContentPartPr>
                  <p14:cNvPr id="1131" name="Ink 1130">
                    <a:extLst>
                      <a:ext uri="{FF2B5EF4-FFF2-40B4-BE49-F238E27FC236}">
                        <a16:creationId xmlns:a16="http://schemas.microsoft.com/office/drawing/2014/main" id="{D7AAEFE9-4517-7E4F-87A6-C868B08B3FE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131" name="Ink 1130">
                    <a:extLst>
                      <a:ext uri="{FF2B5EF4-FFF2-40B4-BE49-F238E27FC236}">
                        <a16:creationId xmlns:a16="http://schemas.microsoft.com/office/drawing/2014/main" id="{D7AAEFE9-4517-7E4F-87A6-C868B08B3FE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7">
                <p14:nvContentPartPr>
                  <p14:cNvPr id="1132" name="Ink 1131">
                    <a:extLst>
                      <a:ext uri="{FF2B5EF4-FFF2-40B4-BE49-F238E27FC236}">
                        <a16:creationId xmlns:a16="http://schemas.microsoft.com/office/drawing/2014/main" id="{7DAB801F-9D2E-B540-923A-B587433C8E35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132" name="Ink 1131">
                    <a:extLst>
                      <a:ext uri="{FF2B5EF4-FFF2-40B4-BE49-F238E27FC236}">
                        <a16:creationId xmlns:a16="http://schemas.microsoft.com/office/drawing/2014/main" id="{7DAB801F-9D2E-B540-923A-B587433C8E3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8">
                <p14:nvContentPartPr>
                  <p14:cNvPr id="1133" name="Ink 1132">
                    <a:extLst>
                      <a:ext uri="{FF2B5EF4-FFF2-40B4-BE49-F238E27FC236}">
                        <a16:creationId xmlns:a16="http://schemas.microsoft.com/office/drawing/2014/main" id="{62815866-37A4-914C-902F-0A5EECAA22E8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133" name="Ink 1132">
                    <a:extLst>
                      <a:ext uri="{FF2B5EF4-FFF2-40B4-BE49-F238E27FC236}">
                        <a16:creationId xmlns:a16="http://schemas.microsoft.com/office/drawing/2014/main" id="{62815866-37A4-914C-902F-0A5EECAA22E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9">
                <p14:nvContentPartPr>
                  <p14:cNvPr id="1134" name="Ink 1133">
                    <a:extLst>
                      <a:ext uri="{FF2B5EF4-FFF2-40B4-BE49-F238E27FC236}">
                        <a16:creationId xmlns:a16="http://schemas.microsoft.com/office/drawing/2014/main" id="{50A3E52B-1255-A840-B694-59D7662E47A6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134" name="Ink 1133">
                    <a:extLst>
                      <a:ext uri="{FF2B5EF4-FFF2-40B4-BE49-F238E27FC236}">
                        <a16:creationId xmlns:a16="http://schemas.microsoft.com/office/drawing/2014/main" id="{50A3E52B-1255-A840-B694-59D7662E47A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0">
                <p14:nvContentPartPr>
                  <p14:cNvPr id="1135" name="Ink 1134">
                    <a:extLst>
                      <a:ext uri="{FF2B5EF4-FFF2-40B4-BE49-F238E27FC236}">
                        <a16:creationId xmlns:a16="http://schemas.microsoft.com/office/drawing/2014/main" id="{C791096F-CAC3-D544-B2C6-71FD149F1FBF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135" name="Ink 1134">
                    <a:extLst>
                      <a:ext uri="{FF2B5EF4-FFF2-40B4-BE49-F238E27FC236}">
                        <a16:creationId xmlns:a16="http://schemas.microsoft.com/office/drawing/2014/main" id="{C791096F-CAC3-D544-B2C6-71FD149F1FB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1">
                <p14:nvContentPartPr>
                  <p14:cNvPr id="1136" name="Ink 1135">
                    <a:extLst>
                      <a:ext uri="{FF2B5EF4-FFF2-40B4-BE49-F238E27FC236}">
                        <a16:creationId xmlns:a16="http://schemas.microsoft.com/office/drawing/2014/main" id="{FF964169-C4AD-554B-BA01-95FA64301E5F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136" name="Ink 1135">
                    <a:extLst>
                      <a:ext uri="{FF2B5EF4-FFF2-40B4-BE49-F238E27FC236}">
                        <a16:creationId xmlns:a16="http://schemas.microsoft.com/office/drawing/2014/main" id="{FF964169-C4AD-554B-BA01-95FA64301E5F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2">
                <p14:nvContentPartPr>
                  <p14:cNvPr id="1137" name="Ink 1136">
                    <a:extLst>
                      <a:ext uri="{FF2B5EF4-FFF2-40B4-BE49-F238E27FC236}">
                        <a16:creationId xmlns:a16="http://schemas.microsoft.com/office/drawing/2014/main" id="{F66ECE18-EB0B-5043-A962-554C37CE0F09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137" name="Ink 1136">
                    <a:extLst>
                      <a:ext uri="{FF2B5EF4-FFF2-40B4-BE49-F238E27FC236}">
                        <a16:creationId xmlns:a16="http://schemas.microsoft.com/office/drawing/2014/main" id="{F66ECE18-EB0B-5043-A962-554C37CE0F0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3">
                <p14:nvContentPartPr>
                  <p14:cNvPr id="1138" name="Ink 1137">
                    <a:extLst>
                      <a:ext uri="{FF2B5EF4-FFF2-40B4-BE49-F238E27FC236}">
                        <a16:creationId xmlns:a16="http://schemas.microsoft.com/office/drawing/2014/main" id="{27DD7419-BA92-5F48-B3EB-9161CA7C9795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138" name="Ink 1137">
                    <a:extLst>
                      <a:ext uri="{FF2B5EF4-FFF2-40B4-BE49-F238E27FC236}">
                        <a16:creationId xmlns:a16="http://schemas.microsoft.com/office/drawing/2014/main" id="{27DD7419-BA92-5F48-B3EB-9161CA7C979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4">
                <p14:nvContentPartPr>
                  <p14:cNvPr id="1139" name="Ink 1138">
                    <a:extLst>
                      <a:ext uri="{FF2B5EF4-FFF2-40B4-BE49-F238E27FC236}">
                        <a16:creationId xmlns:a16="http://schemas.microsoft.com/office/drawing/2014/main" id="{1FF3CE1E-A514-EF48-BBB3-20BFB1D38AF0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139" name="Ink 1138">
                    <a:extLst>
                      <a:ext uri="{FF2B5EF4-FFF2-40B4-BE49-F238E27FC236}">
                        <a16:creationId xmlns:a16="http://schemas.microsoft.com/office/drawing/2014/main" id="{1FF3CE1E-A514-EF48-BBB3-20BFB1D38AF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5">
                <p14:nvContentPartPr>
                  <p14:cNvPr id="1140" name="Ink 1139">
                    <a:extLst>
                      <a:ext uri="{FF2B5EF4-FFF2-40B4-BE49-F238E27FC236}">
                        <a16:creationId xmlns:a16="http://schemas.microsoft.com/office/drawing/2014/main" id="{1853273E-B012-BF40-814E-4C68F0D82308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140" name="Ink 1139">
                    <a:extLst>
                      <a:ext uri="{FF2B5EF4-FFF2-40B4-BE49-F238E27FC236}">
                        <a16:creationId xmlns:a16="http://schemas.microsoft.com/office/drawing/2014/main" id="{1853273E-B012-BF40-814E-4C68F0D82308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6">
                <p14:nvContentPartPr>
                  <p14:cNvPr id="1141" name="Ink 1140">
                    <a:extLst>
                      <a:ext uri="{FF2B5EF4-FFF2-40B4-BE49-F238E27FC236}">
                        <a16:creationId xmlns:a16="http://schemas.microsoft.com/office/drawing/2014/main" id="{03424D0A-D784-9248-88F2-DFDDCBD596AC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41" name="Ink 1140">
                    <a:extLst>
                      <a:ext uri="{FF2B5EF4-FFF2-40B4-BE49-F238E27FC236}">
                        <a16:creationId xmlns:a16="http://schemas.microsoft.com/office/drawing/2014/main" id="{03424D0A-D784-9248-88F2-DFDDCBD596A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42" name="Group 1141">
                <a:extLst>
                  <a:ext uri="{FF2B5EF4-FFF2-40B4-BE49-F238E27FC236}">
                    <a16:creationId xmlns:a16="http://schemas.microsoft.com/office/drawing/2014/main" id="{995122AA-FC34-5E44-9388-5EB7252288DA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77">
                  <p14:nvContentPartPr>
                    <p14:cNvPr id="1145" name="Ink 1144">
                      <a:extLst>
                        <a:ext uri="{FF2B5EF4-FFF2-40B4-BE49-F238E27FC236}">
                          <a16:creationId xmlns:a16="http://schemas.microsoft.com/office/drawing/2014/main" id="{AA5A28B5-6565-164A-9057-60D9CC436A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45" name="Ink 1144">
                      <a:extLst>
                        <a:ext uri="{FF2B5EF4-FFF2-40B4-BE49-F238E27FC236}">
                          <a16:creationId xmlns:a16="http://schemas.microsoft.com/office/drawing/2014/main" id="{AA5A28B5-6565-164A-9057-60D9CC436ACE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78">
                  <p14:nvContentPartPr>
                    <p14:cNvPr id="1146" name="Ink 1145">
                      <a:extLst>
                        <a:ext uri="{FF2B5EF4-FFF2-40B4-BE49-F238E27FC236}">
                          <a16:creationId xmlns:a16="http://schemas.microsoft.com/office/drawing/2014/main" id="{DF606AA9-1548-4F43-B428-0B7A87DDDE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46" name="Ink 1145">
                      <a:extLst>
                        <a:ext uri="{FF2B5EF4-FFF2-40B4-BE49-F238E27FC236}">
                          <a16:creationId xmlns:a16="http://schemas.microsoft.com/office/drawing/2014/main" id="{DF606AA9-1548-4F43-B428-0B7A87DDDEB6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79">
                  <p14:nvContentPartPr>
                    <p14:cNvPr id="1147" name="Ink 1146">
                      <a:extLst>
                        <a:ext uri="{FF2B5EF4-FFF2-40B4-BE49-F238E27FC236}">
                          <a16:creationId xmlns:a16="http://schemas.microsoft.com/office/drawing/2014/main" id="{C1EC7DE6-901D-5B42-83FB-8A6223AA47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47" name="Ink 1146">
                      <a:extLst>
                        <a:ext uri="{FF2B5EF4-FFF2-40B4-BE49-F238E27FC236}">
                          <a16:creationId xmlns:a16="http://schemas.microsoft.com/office/drawing/2014/main" id="{C1EC7DE6-901D-5B42-83FB-8A6223AA4745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80">
                <p14:nvContentPartPr>
                  <p14:cNvPr id="1143" name="Ink 1142">
                    <a:extLst>
                      <a:ext uri="{FF2B5EF4-FFF2-40B4-BE49-F238E27FC236}">
                        <a16:creationId xmlns:a16="http://schemas.microsoft.com/office/drawing/2014/main" id="{F489D9E0-C116-2345-8DA7-2BA8B8657A5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43" name="Ink 1142">
                    <a:extLst>
                      <a:ext uri="{FF2B5EF4-FFF2-40B4-BE49-F238E27FC236}">
                        <a16:creationId xmlns:a16="http://schemas.microsoft.com/office/drawing/2014/main" id="{F489D9E0-C116-2345-8DA7-2BA8B8657A5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1">
                <p14:nvContentPartPr>
                  <p14:cNvPr id="1144" name="Ink 1143">
                    <a:extLst>
                      <a:ext uri="{FF2B5EF4-FFF2-40B4-BE49-F238E27FC236}">
                        <a16:creationId xmlns:a16="http://schemas.microsoft.com/office/drawing/2014/main" id="{ABFE80D2-E665-5648-8A47-C42B35327316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44" name="Ink 1143">
                    <a:extLst>
                      <a:ext uri="{FF2B5EF4-FFF2-40B4-BE49-F238E27FC236}">
                        <a16:creationId xmlns:a16="http://schemas.microsoft.com/office/drawing/2014/main" id="{ABFE80D2-E665-5648-8A47-C42B3532731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7" name="Group 1086">
              <a:extLst>
                <a:ext uri="{FF2B5EF4-FFF2-40B4-BE49-F238E27FC236}">
                  <a16:creationId xmlns:a16="http://schemas.microsoft.com/office/drawing/2014/main" id="{60C229E3-58F7-7947-AA89-7BBCCCFA1129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2">
                <p14:nvContentPartPr>
                  <p14:cNvPr id="1114" name="Ink 1113">
                    <a:extLst>
                      <a:ext uri="{FF2B5EF4-FFF2-40B4-BE49-F238E27FC236}">
                        <a16:creationId xmlns:a16="http://schemas.microsoft.com/office/drawing/2014/main" id="{A85B475F-DF95-2E49-8E6D-9BF26FC7CA3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114" name="Ink 1113">
                    <a:extLst>
                      <a:ext uri="{FF2B5EF4-FFF2-40B4-BE49-F238E27FC236}">
                        <a16:creationId xmlns:a16="http://schemas.microsoft.com/office/drawing/2014/main" id="{A85B475F-DF95-2E49-8E6D-9BF26FC7CA3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3">
                <p14:nvContentPartPr>
                  <p14:cNvPr id="1115" name="Ink 1114">
                    <a:extLst>
                      <a:ext uri="{FF2B5EF4-FFF2-40B4-BE49-F238E27FC236}">
                        <a16:creationId xmlns:a16="http://schemas.microsoft.com/office/drawing/2014/main" id="{C762E747-ECB8-0743-BE6F-99B7ED39F57D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115" name="Ink 1114">
                    <a:extLst>
                      <a:ext uri="{FF2B5EF4-FFF2-40B4-BE49-F238E27FC236}">
                        <a16:creationId xmlns:a16="http://schemas.microsoft.com/office/drawing/2014/main" id="{C762E747-ECB8-0743-BE6F-99B7ED39F57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4">
                <p14:nvContentPartPr>
                  <p14:cNvPr id="1116" name="Ink 1115">
                    <a:extLst>
                      <a:ext uri="{FF2B5EF4-FFF2-40B4-BE49-F238E27FC236}">
                        <a16:creationId xmlns:a16="http://schemas.microsoft.com/office/drawing/2014/main" id="{2AE722D3-7563-4C41-8D70-AF76CE334B4D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116" name="Ink 1115">
                    <a:extLst>
                      <a:ext uri="{FF2B5EF4-FFF2-40B4-BE49-F238E27FC236}">
                        <a16:creationId xmlns:a16="http://schemas.microsoft.com/office/drawing/2014/main" id="{2AE722D3-7563-4C41-8D70-AF76CE334B4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5">
                <p14:nvContentPartPr>
                  <p14:cNvPr id="1117" name="Ink 1116">
                    <a:extLst>
                      <a:ext uri="{FF2B5EF4-FFF2-40B4-BE49-F238E27FC236}">
                        <a16:creationId xmlns:a16="http://schemas.microsoft.com/office/drawing/2014/main" id="{014F8280-058D-4C4A-A228-010EABD98DC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117" name="Ink 1116">
                    <a:extLst>
                      <a:ext uri="{FF2B5EF4-FFF2-40B4-BE49-F238E27FC236}">
                        <a16:creationId xmlns:a16="http://schemas.microsoft.com/office/drawing/2014/main" id="{014F8280-058D-4C4A-A228-010EABD98DC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6">
                <p14:nvContentPartPr>
                  <p14:cNvPr id="1118" name="Ink 1117">
                    <a:extLst>
                      <a:ext uri="{FF2B5EF4-FFF2-40B4-BE49-F238E27FC236}">
                        <a16:creationId xmlns:a16="http://schemas.microsoft.com/office/drawing/2014/main" id="{0FC6CE0A-804A-3C49-A76D-C83B4EED992F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118" name="Ink 1117">
                    <a:extLst>
                      <a:ext uri="{FF2B5EF4-FFF2-40B4-BE49-F238E27FC236}">
                        <a16:creationId xmlns:a16="http://schemas.microsoft.com/office/drawing/2014/main" id="{0FC6CE0A-804A-3C49-A76D-C83B4EED992F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7">
                <p14:nvContentPartPr>
                  <p14:cNvPr id="1119" name="Ink 1118">
                    <a:extLst>
                      <a:ext uri="{FF2B5EF4-FFF2-40B4-BE49-F238E27FC236}">
                        <a16:creationId xmlns:a16="http://schemas.microsoft.com/office/drawing/2014/main" id="{AFB6C8FF-4382-5D44-85FC-FC1ECE3DB8FC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119" name="Ink 1118">
                    <a:extLst>
                      <a:ext uri="{FF2B5EF4-FFF2-40B4-BE49-F238E27FC236}">
                        <a16:creationId xmlns:a16="http://schemas.microsoft.com/office/drawing/2014/main" id="{AFB6C8FF-4382-5D44-85FC-FC1ECE3DB8F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8">
                <p14:nvContentPartPr>
                  <p14:cNvPr id="1120" name="Ink 1119">
                    <a:extLst>
                      <a:ext uri="{FF2B5EF4-FFF2-40B4-BE49-F238E27FC236}">
                        <a16:creationId xmlns:a16="http://schemas.microsoft.com/office/drawing/2014/main" id="{0E7D0B14-F48D-1E4C-916F-88EF6EFDA1C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120" name="Ink 1119">
                    <a:extLst>
                      <a:ext uri="{FF2B5EF4-FFF2-40B4-BE49-F238E27FC236}">
                        <a16:creationId xmlns:a16="http://schemas.microsoft.com/office/drawing/2014/main" id="{0E7D0B14-F48D-1E4C-916F-88EF6EFDA1C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9">
                <p14:nvContentPartPr>
                  <p14:cNvPr id="1121" name="Ink 1120">
                    <a:extLst>
                      <a:ext uri="{FF2B5EF4-FFF2-40B4-BE49-F238E27FC236}">
                        <a16:creationId xmlns:a16="http://schemas.microsoft.com/office/drawing/2014/main" id="{1027A03D-813E-AC4E-86F0-6D11E136522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121" name="Ink 1120">
                    <a:extLst>
                      <a:ext uri="{FF2B5EF4-FFF2-40B4-BE49-F238E27FC236}">
                        <a16:creationId xmlns:a16="http://schemas.microsoft.com/office/drawing/2014/main" id="{1027A03D-813E-AC4E-86F0-6D11E136522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0">
                <p14:nvContentPartPr>
                  <p14:cNvPr id="1122" name="Ink 1121">
                    <a:extLst>
                      <a:ext uri="{FF2B5EF4-FFF2-40B4-BE49-F238E27FC236}">
                        <a16:creationId xmlns:a16="http://schemas.microsoft.com/office/drawing/2014/main" id="{C94E6950-DAAD-9E43-B637-615352D94C5C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122" name="Ink 1121">
                    <a:extLst>
                      <a:ext uri="{FF2B5EF4-FFF2-40B4-BE49-F238E27FC236}">
                        <a16:creationId xmlns:a16="http://schemas.microsoft.com/office/drawing/2014/main" id="{C94E6950-DAAD-9E43-B637-615352D94C5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1">
                <p14:nvContentPartPr>
                  <p14:cNvPr id="1123" name="Ink 1122">
                    <a:extLst>
                      <a:ext uri="{FF2B5EF4-FFF2-40B4-BE49-F238E27FC236}">
                        <a16:creationId xmlns:a16="http://schemas.microsoft.com/office/drawing/2014/main" id="{E3C9CDB3-CB43-FD4B-9A67-3E6156EC10A1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123" name="Ink 1122">
                    <a:extLst>
                      <a:ext uri="{FF2B5EF4-FFF2-40B4-BE49-F238E27FC236}">
                        <a16:creationId xmlns:a16="http://schemas.microsoft.com/office/drawing/2014/main" id="{E3C9CDB3-CB43-FD4B-9A67-3E6156EC10A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2">
                <p14:nvContentPartPr>
                  <p14:cNvPr id="1124" name="Ink 1123">
                    <a:extLst>
                      <a:ext uri="{FF2B5EF4-FFF2-40B4-BE49-F238E27FC236}">
                        <a16:creationId xmlns:a16="http://schemas.microsoft.com/office/drawing/2014/main" id="{5CB3A97A-EC21-D649-A3F5-102F4BC7E13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24" name="Ink 1123">
                    <a:extLst>
                      <a:ext uri="{FF2B5EF4-FFF2-40B4-BE49-F238E27FC236}">
                        <a16:creationId xmlns:a16="http://schemas.microsoft.com/office/drawing/2014/main" id="{5CB3A97A-EC21-D649-A3F5-102F4BC7E135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25" name="Group 1124">
                <a:extLst>
                  <a:ext uri="{FF2B5EF4-FFF2-40B4-BE49-F238E27FC236}">
                    <a16:creationId xmlns:a16="http://schemas.microsoft.com/office/drawing/2014/main" id="{DEE17EC4-611B-F84F-A250-43320144287A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93">
                  <p14:nvContentPartPr>
                    <p14:cNvPr id="1128" name="Ink 1127">
                      <a:extLst>
                        <a:ext uri="{FF2B5EF4-FFF2-40B4-BE49-F238E27FC236}">
                          <a16:creationId xmlns:a16="http://schemas.microsoft.com/office/drawing/2014/main" id="{06A48416-8DB6-234E-A149-241DCAF5D5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28" name="Ink 1127">
                      <a:extLst>
                        <a:ext uri="{FF2B5EF4-FFF2-40B4-BE49-F238E27FC236}">
                          <a16:creationId xmlns:a16="http://schemas.microsoft.com/office/drawing/2014/main" id="{06A48416-8DB6-234E-A149-241DCAF5D56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4">
                  <p14:nvContentPartPr>
                    <p14:cNvPr id="1129" name="Ink 1128">
                      <a:extLst>
                        <a:ext uri="{FF2B5EF4-FFF2-40B4-BE49-F238E27FC236}">
                          <a16:creationId xmlns:a16="http://schemas.microsoft.com/office/drawing/2014/main" id="{8B9380B6-F2C1-684C-AA1D-62D3FD7C57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29" name="Ink 1128">
                      <a:extLst>
                        <a:ext uri="{FF2B5EF4-FFF2-40B4-BE49-F238E27FC236}">
                          <a16:creationId xmlns:a16="http://schemas.microsoft.com/office/drawing/2014/main" id="{8B9380B6-F2C1-684C-AA1D-62D3FD7C578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5">
                  <p14:nvContentPartPr>
                    <p14:cNvPr id="1130" name="Ink 1129">
                      <a:extLst>
                        <a:ext uri="{FF2B5EF4-FFF2-40B4-BE49-F238E27FC236}">
                          <a16:creationId xmlns:a16="http://schemas.microsoft.com/office/drawing/2014/main" id="{8DC38EAE-5793-D049-B6EF-245F7BA7F6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30" name="Ink 1129">
                      <a:extLst>
                        <a:ext uri="{FF2B5EF4-FFF2-40B4-BE49-F238E27FC236}">
                          <a16:creationId xmlns:a16="http://schemas.microsoft.com/office/drawing/2014/main" id="{8DC38EAE-5793-D049-B6EF-245F7BA7F617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396">
                <p14:nvContentPartPr>
                  <p14:cNvPr id="1126" name="Ink 1125">
                    <a:extLst>
                      <a:ext uri="{FF2B5EF4-FFF2-40B4-BE49-F238E27FC236}">
                        <a16:creationId xmlns:a16="http://schemas.microsoft.com/office/drawing/2014/main" id="{0FD2A0F0-6360-8F40-90E6-92D0B583CC76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26" name="Ink 1125">
                    <a:extLst>
                      <a:ext uri="{FF2B5EF4-FFF2-40B4-BE49-F238E27FC236}">
                        <a16:creationId xmlns:a16="http://schemas.microsoft.com/office/drawing/2014/main" id="{0FD2A0F0-6360-8F40-90E6-92D0B583CC7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7">
                <p14:nvContentPartPr>
                  <p14:cNvPr id="1127" name="Ink 1126">
                    <a:extLst>
                      <a:ext uri="{FF2B5EF4-FFF2-40B4-BE49-F238E27FC236}">
                        <a16:creationId xmlns:a16="http://schemas.microsoft.com/office/drawing/2014/main" id="{80C507C1-3942-DA4B-8021-EB96B300CD9A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27" name="Ink 1126">
                    <a:extLst>
                      <a:ext uri="{FF2B5EF4-FFF2-40B4-BE49-F238E27FC236}">
                        <a16:creationId xmlns:a16="http://schemas.microsoft.com/office/drawing/2014/main" id="{80C507C1-3942-DA4B-8021-EB96B300CD9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6421BE0E-68F0-5F4A-9C2F-4FA82E6C4AF8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1107" name="Oval 1106">
                <a:extLst>
                  <a:ext uri="{FF2B5EF4-FFF2-40B4-BE49-F238E27FC236}">
                    <a16:creationId xmlns:a16="http://schemas.microsoft.com/office/drawing/2014/main" id="{B6F35A0F-F934-C242-8D13-AB599E83F69B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E695E9B9-EC79-B046-B421-55BDBCDE9D59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19EE8176-5AE0-EE47-88C9-AD6047E73F9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A4A333BB-845E-C243-B0C0-D5812E1E651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398">
                <p14:nvContentPartPr>
                  <p14:cNvPr id="1111" name="Ink 1110">
                    <a:extLst>
                      <a:ext uri="{FF2B5EF4-FFF2-40B4-BE49-F238E27FC236}">
                        <a16:creationId xmlns:a16="http://schemas.microsoft.com/office/drawing/2014/main" id="{07AEA928-99E8-9B4C-826D-7F32A672427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11" name="Ink 1110">
                    <a:extLst>
                      <a:ext uri="{FF2B5EF4-FFF2-40B4-BE49-F238E27FC236}">
                        <a16:creationId xmlns:a16="http://schemas.microsoft.com/office/drawing/2014/main" id="{07AEA928-99E8-9B4C-826D-7F32A672427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9">
                <p14:nvContentPartPr>
                  <p14:cNvPr id="1112" name="Ink 1111">
                    <a:extLst>
                      <a:ext uri="{FF2B5EF4-FFF2-40B4-BE49-F238E27FC236}">
                        <a16:creationId xmlns:a16="http://schemas.microsoft.com/office/drawing/2014/main" id="{B5C8AB08-4261-BC41-92F0-2F1ACD96B089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12" name="Ink 1111">
                    <a:extLst>
                      <a:ext uri="{FF2B5EF4-FFF2-40B4-BE49-F238E27FC236}">
                        <a16:creationId xmlns:a16="http://schemas.microsoft.com/office/drawing/2014/main" id="{B5C8AB08-4261-BC41-92F0-2F1ACD96B08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0">
                <p14:nvContentPartPr>
                  <p14:cNvPr id="1113" name="Ink 1112">
                    <a:extLst>
                      <a:ext uri="{FF2B5EF4-FFF2-40B4-BE49-F238E27FC236}">
                        <a16:creationId xmlns:a16="http://schemas.microsoft.com/office/drawing/2014/main" id="{5C34DCB3-EB52-DE46-8BC8-560F16C1F62B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113" name="Ink 1112">
                    <a:extLst>
                      <a:ext uri="{FF2B5EF4-FFF2-40B4-BE49-F238E27FC236}">
                        <a16:creationId xmlns:a16="http://schemas.microsoft.com/office/drawing/2014/main" id="{5C34DCB3-EB52-DE46-8BC8-560F16C1F62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9" name="Group 1088">
              <a:extLst>
                <a:ext uri="{FF2B5EF4-FFF2-40B4-BE49-F238E27FC236}">
                  <a16:creationId xmlns:a16="http://schemas.microsoft.com/office/drawing/2014/main" id="{46F51826-B7EC-744F-AD05-B24714DFDF39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1">
                <p14:nvContentPartPr>
                  <p14:cNvPr id="1090" name="Ink 1089">
                    <a:extLst>
                      <a:ext uri="{FF2B5EF4-FFF2-40B4-BE49-F238E27FC236}">
                        <a16:creationId xmlns:a16="http://schemas.microsoft.com/office/drawing/2014/main" id="{F482472F-590F-EE46-AEA9-989534787B2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090" name="Ink 1089">
                    <a:extLst>
                      <a:ext uri="{FF2B5EF4-FFF2-40B4-BE49-F238E27FC236}">
                        <a16:creationId xmlns:a16="http://schemas.microsoft.com/office/drawing/2014/main" id="{F482472F-590F-EE46-AEA9-989534787B2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052" y="1442121"/>
                    <a:ext cx="731478" cy="994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2">
                <p14:nvContentPartPr>
                  <p14:cNvPr id="1091" name="Ink 1090">
                    <a:extLst>
                      <a:ext uri="{FF2B5EF4-FFF2-40B4-BE49-F238E27FC236}">
                        <a16:creationId xmlns:a16="http://schemas.microsoft.com/office/drawing/2014/main" id="{DB54E8B4-D4A4-C243-BC2A-187C2B81D361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091" name="Ink 1090">
                    <a:extLst>
                      <a:ext uri="{FF2B5EF4-FFF2-40B4-BE49-F238E27FC236}">
                        <a16:creationId xmlns:a16="http://schemas.microsoft.com/office/drawing/2014/main" id="{DB54E8B4-D4A4-C243-BC2A-187C2B81D36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6929" y="1528006"/>
                    <a:ext cx="743732" cy="1291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3">
                <p14:nvContentPartPr>
                  <p14:cNvPr id="1092" name="Ink 1091">
                    <a:extLst>
                      <a:ext uri="{FF2B5EF4-FFF2-40B4-BE49-F238E27FC236}">
                        <a16:creationId xmlns:a16="http://schemas.microsoft.com/office/drawing/2014/main" id="{E1572320-8918-4C47-A904-9ABDC6FE0069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092" name="Ink 1091">
                    <a:extLst>
                      <a:ext uri="{FF2B5EF4-FFF2-40B4-BE49-F238E27FC236}">
                        <a16:creationId xmlns:a16="http://schemas.microsoft.com/office/drawing/2014/main" id="{E1572320-8918-4C47-A904-9ABDC6FE0069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2497" y="1556933"/>
                    <a:ext cx="679268" cy="306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4">
                <p14:nvContentPartPr>
                  <p14:cNvPr id="1093" name="Ink 1092">
                    <a:extLst>
                      <a:ext uri="{FF2B5EF4-FFF2-40B4-BE49-F238E27FC236}">
                        <a16:creationId xmlns:a16="http://schemas.microsoft.com/office/drawing/2014/main" id="{C92BE37E-975D-6B44-919B-07F7DE16A13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093" name="Ink 1092">
                    <a:extLst>
                      <a:ext uri="{FF2B5EF4-FFF2-40B4-BE49-F238E27FC236}">
                        <a16:creationId xmlns:a16="http://schemas.microsoft.com/office/drawing/2014/main" id="{C92BE37E-975D-6B44-919B-07F7DE16A13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220" y="1840867"/>
                    <a:ext cx="665231" cy="8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5">
                <p14:nvContentPartPr>
                  <p14:cNvPr id="1094" name="Ink 1093">
                    <a:extLst>
                      <a:ext uri="{FF2B5EF4-FFF2-40B4-BE49-F238E27FC236}">
                        <a16:creationId xmlns:a16="http://schemas.microsoft.com/office/drawing/2014/main" id="{5A784239-A8A4-CB41-B9C7-CCCC396A150D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94" name="Ink 1093">
                    <a:extLst>
                      <a:ext uri="{FF2B5EF4-FFF2-40B4-BE49-F238E27FC236}">
                        <a16:creationId xmlns:a16="http://schemas.microsoft.com/office/drawing/2014/main" id="{5A784239-A8A4-CB41-B9C7-CCCC396A150D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210" y="1870004"/>
                    <a:ext cx="651921" cy="439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6">
                <p14:nvContentPartPr>
                  <p14:cNvPr id="1095" name="Ink 1094">
                    <a:extLst>
                      <a:ext uri="{FF2B5EF4-FFF2-40B4-BE49-F238E27FC236}">
                        <a16:creationId xmlns:a16="http://schemas.microsoft.com/office/drawing/2014/main" id="{583EA7AD-2860-C94A-B8F3-3E0BB38A2E00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95" name="Ink 1094">
                    <a:extLst>
                      <a:ext uri="{FF2B5EF4-FFF2-40B4-BE49-F238E27FC236}">
                        <a16:creationId xmlns:a16="http://schemas.microsoft.com/office/drawing/2014/main" id="{583EA7AD-2860-C94A-B8F3-3E0BB38A2E0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79607" y="1869650"/>
                    <a:ext cx="689368" cy="76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7">
                <p14:nvContentPartPr>
                  <p14:cNvPr id="1096" name="Ink 1095">
                    <a:extLst>
                      <a:ext uri="{FF2B5EF4-FFF2-40B4-BE49-F238E27FC236}">
                        <a16:creationId xmlns:a16="http://schemas.microsoft.com/office/drawing/2014/main" id="{F7606C9E-69CE-064E-862D-BA5B13731F4D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96" name="Ink 1095">
                    <a:extLst>
                      <a:ext uri="{FF2B5EF4-FFF2-40B4-BE49-F238E27FC236}">
                        <a16:creationId xmlns:a16="http://schemas.microsoft.com/office/drawing/2014/main" id="{F7606C9E-69CE-064E-862D-BA5B13731F4D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8460" y="1558605"/>
                    <a:ext cx="541382" cy="724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8">
                <p14:nvContentPartPr>
                  <p14:cNvPr id="1097" name="Ink 1096">
                    <a:extLst>
                      <a:ext uri="{FF2B5EF4-FFF2-40B4-BE49-F238E27FC236}">
                        <a16:creationId xmlns:a16="http://schemas.microsoft.com/office/drawing/2014/main" id="{8990985C-4A9F-2249-95DA-97A7AB72CB12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97" name="Ink 1096">
                    <a:extLst>
                      <a:ext uri="{FF2B5EF4-FFF2-40B4-BE49-F238E27FC236}">
                        <a16:creationId xmlns:a16="http://schemas.microsoft.com/office/drawing/2014/main" id="{8990985C-4A9F-2249-95DA-97A7AB72CB1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3655" y="1951371"/>
                    <a:ext cx="742632" cy="356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9">
                <p14:nvContentPartPr>
                  <p14:cNvPr id="1098" name="Ink 1097">
                    <a:extLst>
                      <a:ext uri="{FF2B5EF4-FFF2-40B4-BE49-F238E27FC236}">
                        <a16:creationId xmlns:a16="http://schemas.microsoft.com/office/drawing/2014/main" id="{C45625AA-19AD-A248-AB63-24B3F1C071A9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98" name="Ink 1097">
                    <a:extLst>
                      <a:ext uri="{FF2B5EF4-FFF2-40B4-BE49-F238E27FC236}">
                        <a16:creationId xmlns:a16="http://schemas.microsoft.com/office/drawing/2014/main" id="{C45625AA-19AD-A248-AB63-24B3F1C071A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243" y="2266775"/>
                    <a:ext cx="608735" cy="832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0">
                <p14:nvContentPartPr>
                  <p14:cNvPr id="1099" name="Ink 1098">
                    <a:extLst>
                      <a:ext uri="{FF2B5EF4-FFF2-40B4-BE49-F238E27FC236}">
                        <a16:creationId xmlns:a16="http://schemas.microsoft.com/office/drawing/2014/main" id="{D740C24D-58C9-444B-9ED9-ED3FCD1BF540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99" name="Ink 1098">
                    <a:extLst>
                      <a:ext uri="{FF2B5EF4-FFF2-40B4-BE49-F238E27FC236}">
                        <a16:creationId xmlns:a16="http://schemas.microsoft.com/office/drawing/2014/main" id="{D740C24D-58C9-444B-9ED9-ED3FCD1BF54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3851" y="2284371"/>
                    <a:ext cx="624199" cy="518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1">
                <p14:nvContentPartPr>
                  <p14:cNvPr id="1100" name="Ink 1099">
                    <a:extLst>
                      <a:ext uri="{FF2B5EF4-FFF2-40B4-BE49-F238E27FC236}">
                        <a16:creationId xmlns:a16="http://schemas.microsoft.com/office/drawing/2014/main" id="{4C9DC808-8D26-4043-BC1E-DFD3A45C4C4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100" name="Ink 1099">
                    <a:extLst>
                      <a:ext uri="{FF2B5EF4-FFF2-40B4-BE49-F238E27FC236}">
                        <a16:creationId xmlns:a16="http://schemas.microsoft.com/office/drawing/2014/main" id="{4C9DC808-8D26-4043-BC1E-DFD3A45C4C4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2492" y="1640812"/>
                    <a:ext cx="628887" cy="118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101" name="Group 1100">
                <a:extLst>
                  <a:ext uri="{FF2B5EF4-FFF2-40B4-BE49-F238E27FC236}">
                    <a16:creationId xmlns:a16="http://schemas.microsoft.com/office/drawing/2014/main" id="{AB7559C3-2463-5B4E-84AE-3D2784D388E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12">
                  <p14:nvContentPartPr>
                    <p14:cNvPr id="1104" name="Ink 1103">
                      <a:extLst>
                        <a:ext uri="{FF2B5EF4-FFF2-40B4-BE49-F238E27FC236}">
                          <a16:creationId xmlns:a16="http://schemas.microsoft.com/office/drawing/2014/main" id="{EDCBB2E0-01E1-AC45-BB75-A114FE56D4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04" name="Ink 1103">
                      <a:extLst>
                        <a:ext uri="{FF2B5EF4-FFF2-40B4-BE49-F238E27FC236}">
                          <a16:creationId xmlns:a16="http://schemas.microsoft.com/office/drawing/2014/main" id="{EDCBB2E0-01E1-AC45-BB75-A114FE56D477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4773" y="1508204"/>
                      <a:ext cx="759925" cy="3720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13">
                  <p14:nvContentPartPr>
                    <p14:cNvPr id="1105" name="Ink 1104">
                      <a:extLst>
                        <a:ext uri="{FF2B5EF4-FFF2-40B4-BE49-F238E27FC236}">
                          <a16:creationId xmlns:a16="http://schemas.microsoft.com/office/drawing/2014/main" id="{49DE0DC8-64FD-5242-99E5-BD21F0795C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05" name="Ink 1104">
                      <a:extLst>
                        <a:ext uri="{FF2B5EF4-FFF2-40B4-BE49-F238E27FC236}">
                          <a16:creationId xmlns:a16="http://schemas.microsoft.com/office/drawing/2014/main" id="{49DE0DC8-64FD-5242-99E5-BD21F0795CEA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1486" y="1514687"/>
                      <a:ext cx="705208" cy="771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14">
                  <p14:nvContentPartPr>
                    <p14:cNvPr id="1106" name="Ink 1105">
                      <a:extLst>
                        <a:ext uri="{FF2B5EF4-FFF2-40B4-BE49-F238E27FC236}">
                          <a16:creationId xmlns:a16="http://schemas.microsoft.com/office/drawing/2014/main" id="{A616DE57-5D50-6B4F-B0A2-AA8C57616F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06" name="Ink 1105">
                      <a:extLst>
                        <a:ext uri="{FF2B5EF4-FFF2-40B4-BE49-F238E27FC236}">
                          <a16:creationId xmlns:a16="http://schemas.microsoft.com/office/drawing/2014/main" id="{A616DE57-5D50-6B4F-B0A2-AA8C57616FBA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5533" y="1883094"/>
                      <a:ext cx="638236" cy="9498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15">
                <p14:nvContentPartPr>
                  <p14:cNvPr id="1102" name="Ink 1101">
                    <a:extLst>
                      <a:ext uri="{FF2B5EF4-FFF2-40B4-BE49-F238E27FC236}">
                        <a16:creationId xmlns:a16="http://schemas.microsoft.com/office/drawing/2014/main" id="{75382D57-FC7C-2942-B5EF-5EB6C066FD4A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102" name="Ink 1101">
                    <a:extLst>
                      <a:ext uri="{FF2B5EF4-FFF2-40B4-BE49-F238E27FC236}">
                        <a16:creationId xmlns:a16="http://schemas.microsoft.com/office/drawing/2014/main" id="{75382D57-FC7C-2942-B5EF-5EB6C066FD4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020" y="2314970"/>
                    <a:ext cx="714910" cy="536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6">
                <p14:nvContentPartPr>
                  <p14:cNvPr id="1103" name="Ink 1102">
                    <a:extLst>
                      <a:ext uri="{FF2B5EF4-FFF2-40B4-BE49-F238E27FC236}">
                        <a16:creationId xmlns:a16="http://schemas.microsoft.com/office/drawing/2014/main" id="{87A5F469-D619-0342-8E51-D5FB5FF9B11C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103" name="Ink 1102">
                    <a:extLst>
                      <a:ext uri="{FF2B5EF4-FFF2-40B4-BE49-F238E27FC236}">
                        <a16:creationId xmlns:a16="http://schemas.microsoft.com/office/drawing/2014/main" id="{87A5F469-D619-0342-8E51-D5FB5FF9B11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8611" y="2816493"/>
                    <a:ext cx="705208" cy="12466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194" name="TextBox 1193">
            <a:extLst>
              <a:ext uri="{FF2B5EF4-FFF2-40B4-BE49-F238E27FC236}">
                <a16:creationId xmlns:a16="http://schemas.microsoft.com/office/drawing/2014/main" id="{D02F91BD-A43F-5B4E-B9C8-2B4695B57D1C}"/>
              </a:ext>
            </a:extLst>
          </p:cNvPr>
          <p:cNvSpPr txBox="1"/>
          <p:nvPr/>
        </p:nvSpPr>
        <p:spPr>
          <a:xfrm>
            <a:off x="4332274" y="115785"/>
            <a:ext cx="3052758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IN" u="sng" dirty="0"/>
              <a:t> T3D MODEL ARCHITECTURE</a:t>
            </a:r>
            <a:endParaRPr lang="en-US" u="sng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7148A-205C-1841-A3C2-C731CC42BA44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352094" y="3524865"/>
            <a:ext cx="885144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CC0B866-2583-C647-A09A-78A5419E2801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5777816" y="511277"/>
            <a:ext cx="0" cy="60271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6" name="TextBox 1195">
            <a:extLst>
              <a:ext uri="{FF2B5EF4-FFF2-40B4-BE49-F238E27FC236}">
                <a16:creationId xmlns:a16="http://schemas.microsoft.com/office/drawing/2014/main" id="{521C0164-5998-2249-8470-CEA641273117}"/>
              </a:ext>
            </a:extLst>
          </p:cNvPr>
          <p:cNvSpPr txBox="1"/>
          <p:nvPr/>
        </p:nvSpPr>
        <p:spPr>
          <a:xfrm>
            <a:off x="2763545" y="3185648"/>
            <a:ext cx="134415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IN" u="sng" dirty="0">
                <a:highlight>
                  <a:srgbClr val="FFFF00"/>
                </a:highlight>
              </a:rPr>
              <a:t>Actor Model</a:t>
            </a:r>
            <a:endParaRPr lang="en-US" u="sng" dirty="0">
              <a:highlight>
                <a:srgbClr val="FFFF00"/>
              </a:highlight>
            </a:endParaRPr>
          </a:p>
        </p:txBody>
      </p:sp>
      <p:sp>
        <p:nvSpPr>
          <p:cNvPr id="1197" name="TextBox 1196">
            <a:extLst>
              <a:ext uri="{FF2B5EF4-FFF2-40B4-BE49-F238E27FC236}">
                <a16:creationId xmlns:a16="http://schemas.microsoft.com/office/drawing/2014/main" id="{CD01E454-769C-C445-922D-9EDB63C975F5}"/>
              </a:ext>
            </a:extLst>
          </p:cNvPr>
          <p:cNvSpPr txBox="1"/>
          <p:nvPr/>
        </p:nvSpPr>
        <p:spPr>
          <a:xfrm>
            <a:off x="2884794" y="6102113"/>
            <a:ext cx="1175201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IN" u="sng" dirty="0">
                <a:highlight>
                  <a:srgbClr val="FFFF00"/>
                </a:highlight>
              </a:rPr>
              <a:t>Actor Target</a:t>
            </a:r>
            <a:endParaRPr lang="en-US" u="sng" dirty="0">
              <a:highlight>
                <a:srgbClr val="FFFF00"/>
              </a:highlight>
            </a:endParaRP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C34FA314-1CE5-4F4B-97BC-E2DCB95854C6}"/>
              </a:ext>
            </a:extLst>
          </p:cNvPr>
          <p:cNvSpPr txBox="1"/>
          <p:nvPr/>
        </p:nvSpPr>
        <p:spPr>
          <a:xfrm>
            <a:off x="5919883" y="3173507"/>
            <a:ext cx="164379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IN" u="sng" dirty="0">
                <a:highlight>
                  <a:srgbClr val="FFFF00"/>
                </a:highlight>
              </a:rPr>
              <a:t>Critic Model</a:t>
            </a:r>
            <a:endParaRPr lang="en-US" u="sng" dirty="0">
              <a:highlight>
                <a:srgbClr val="FFFF00"/>
              </a:highlight>
            </a:endParaRPr>
          </a:p>
        </p:txBody>
      </p:sp>
      <p:sp>
        <p:nvSpPr>
          <p:cNvPr id="1199" name="TextBox 1198">
            <a:extLst>
              <a:ext uri="{FF2B5EF4-FFF2-40B4-BE49-F238E27FC236}">
                <a16:creationId xmlns:a16="http://schemas.microsoft.com/office/drawing/2014/main" id="{C726F990-52C1-8A41-BEAD-81C8CE1C3656}"/>
              </a:ext>
            </a:extLst>
          </p:cNvPr>
          <p:cNvSpPr txBox="1"/>
          <p:nvPr/>
        </p:nvSpPr>
        <p:spPr>
          <a:xfrm>
            <a:off x="5926906" y="6129310"/>
            <a:ext cx="164379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IN" u="sng" dirty="0">
                <a:highlight>
                  <a:srgbClr val="FFFF00"/>
                </a:highlight>
              </a:rPr>
              <a:t>Critic Target</a:t>
            </a:r>
            <a:endParaRPr lang="en-US" u="sng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3309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14">
            <a:extLst>
              <a:ext uri="{FF2B5EF4-FFF2-40B4-BE49-F238E27FC236}">
                <a16:creationId xmlns:a16="http://schemas.microsoft.com/office/drawing/2014/main" id="{9E5A5A4F-3011-5B48-9C23-84222BB2F468}"/>
              </a:ext>
            </a:extLst>
          </p:cNvPr>
          <p:cNvSpPr/>
          <p:nvPr/>
        </p:nvSpPr>
        <p:spPr>
          <a:xfrm>
            <a:off x="8435676" y="4017629"/>
            <a:ext cx="2051973" cy="263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Send to Device (CPU/GPU)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3030696" y="141095"/>
            <a:ext cx="60059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Step4: </a:t>
            </a:r>
            <a:r>
              <a:rPr lang="en-US" u="sng" dirty="0"/>
              <a:t>Get Random sample from Experience Replay Memory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0F5BF-5981-1440-97D3-8DFC4E4DF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16486"/>
              </p:ext>
            </p:extLst>
          </p:nvPr>
        </p:nvGraphicFramePr>
        <p:xfrm>
          <a:off x="1969806" y="1160371"/>
          <a:ext cx="81280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416592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320387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020518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28850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Last States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Next States (s’)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Actions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Rewards (r)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587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Last State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Next State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Reward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74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Last State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Next State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Action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Reward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19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71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Last State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Next State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Action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Reward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30998"/>
                  </a:ext>
                </a:extLst>
              </a:tr>
            </a:tbl>
          </a:graphicData>
        </a:graphic>
      </p:graphicFrame>
      <p:sp>
        <p:nvSpPr>
          <p:cNvPr id="134" name="Rectangle 133">
            <a:extLst>
              <a:ext uri="{FF2B5EF4-FFF2-40B4-BE49-F238E27FC236}">
                <a16:creationId xmlns:a16="http://schemas.microsoft.com/office/drawing/2014/main" id="{0963EF08-BB5F-7D49-B3E6-B31DCACE68A3}"/>
              </a:ext>
            </a:extLst>
          </p:cNvPr>
          <p:cNvSpPr/>
          <p:nvPr/>
        </p:nvSpPr>
        <p:spPr>
          <a:xfrm>
            <a:off x="5137057" y="896930"/>
            <a:ext cx="1601093" cy="263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Replay Memory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C45C9C1-0A16-2C46-AEA2-DB8CE6F1BE54}"/>
              </a:ext>
            </a:extLst>
          </p:cNvPr>
          <p:cNvSpPr/>
          <p:nvPr/>
        </p:nvSpPr>
        <p:spPr>
          <a:xfrm>
            <a:off x="5937603" y="3445514"/>
            <a:ext cx="1601093" cy="263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Get Random Sample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C0629C7-460C-2045-9FC9-BDE1BF9041FD}"/>
                  </a:ext>
                </a:extLst>
              </p14:cNvPr>
              <p14:cNvContentPartPr/>
              <p14:nvPr/>
            </p14:nvContentPartPr>
            <p14:xfrm>
              <a:off x="5938263" y="3159486"/>
              <a:ext cx="190800" cy="693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C0629C7-460C-2045-9FC9-BDE1BF9041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9263" y="3150486"/>
                <a:ext cx="208440" cy="71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A4605C29-E33A-F840-8759-5A34E360F8B5}"/>
              </a:ext>
            </a:extLst>
          </p:cNvPr>
          <p:cNvGrpSpPr/>
          <p:nvPr/>
        </p:nvGrpSpPr>
        <p:grpSpPr>
          <a:xfrm>
            <a:off x="2799423" y="4076046"/>
            <a:ext cx="364320" cy="177480"/>
            <a:chOff x="2799423" y="4076046"/>
            <a:chExt cx="3643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55C16C-67B1-A84D-8BEB-94FB9A92A55F}"/>
                    </a:ext>
                  </a:extLst>
                </p14:cNvPr>
                <p14:cNvContentPartPr/>
                <p14:nvPr/>
              </p14:nvContentPartPr>
              <p14:xfrm>
                <a:off x="2799423" y="4076046"/>
                <a:ext cx="164520" cy="177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55C16C-67B1-A84D-8BEB-94FB9A92A5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90423" y="4067046"/>
                  <a:ext cx="1821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B466919-330C-D740-8F7A-93798DEDFDB6}"/>
                    </a:ext>
                  </a:extLst>
                </p14:cNvPr>
                <p14:cNvContentPartPr/>
                <p14:nvPr/>
              </p14:nvContentPartPr>
              <p14:xfrm>
                <a:off x="3097143" y="4097646"/>
                <a:ext cx="66600" cy="123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B466919-330C-D740-8F7A-93798DEDFD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88143" y="4089006"/>
                  <a:ext cx="842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4E2013-575E-5541-9C68-99B042962464}"/>
              </a:ext>
            </a:extLst>
          </p:cNvPr>
          <p:cNvGrpSpPr/>
          <p:nvPr/>
        </p:nvGrpSpPr>
        <p:grpSpPr>
          <a:xfrm>
            <a:off x="3280023" y="4054446"/>
            <a:ext cx="1069560" cy="210240"/>
            <a:chOff x="3280023" y="4054446"/>
            <a:chExt cx="106956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E608A1-810B-644D-ABC6-BD020A2C5CA4}"/>
                    </a:ext>
                  </a:extLst>
                </p14:cNvPr>
                <p14:cNvContentPartPr/>
                <p14:nvPr/>
              </p14:nvContentPartPr>
              <p14:xfrm>
                <a:off x="3280023" y="4100886"/>
                <a:ext cx="60840" cy="91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E608A1-810B-644D-ABC6-BD020A2C5C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71023" y="4091886"/>
                  <a:ext cx="7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8346491-7190-B94A-941D-50FA97907F4B}"/>
                    </a:ext>
                  </a:extLst>
                </p14:cNvPr>
                <p14:cNvContentPartPr/>
                <p14:nvPr/>
              </p14:nvContentPartPr>
              <p14:xfrm>
                <a:off x="3381543" y="4176486"/>
                <a:ext cx="10080" cy="25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8346491-7190-B94A-941D-50FA97907F4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2543" y="4167486"/>
                  <a:ext cx="27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F842A4-C088-2846-86E8-0EEC3470F7A2}"/>
                    </a:ext>
                  </a:extLst>
                </p14:cNvPr>
                <p14:cNvContentPartPr/>
                <p14:nvPr/>
              </p14:nvContentPartPr>
              <p14:xfrm>
                <a:off x="3507903" y="4098366"/>
                <a:ext cx="73080" cy="88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F842A4-C088-2846-86E8-0EEC3470F7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9263" y="4089366"/>
                  <a:ext cx="90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23E70F-49AB-AB42-914B-FF5AD58DD365}"/>
                    </a:ext>
                  </a:extLst>
                </p14:cNvPr>
                <p14:cNvContentPartPr/>
                <p14:nvPr/>
              </p14:nvContentPartPr>
              <p14:xfrm>
                <a:off x="3612663" y="4058046"/>
                <a:ext cx="16200" cy="16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23E70F-49AB-AB42-914B-FF5AD58DD3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4023" y="4049046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8CEE711-9200-C040-A09F-BF7115EC88D2}"/>
                    </a:ext>
                  </a:extLst>
                </p14:cNvPr>
                <p14:cNvContentPartPr/>
                <p14:nvPr/>
              </p14:nvContentPartPr>
              <p14:xfrm>
                <a:off x="3674223" y="4180446"/>
                <a:ext cx="22680" cy="50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8CEE711-9200-C040-A09F-BF7115EC88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5223" y="4171446"/>
                  <a:ext cx="40320" cy="6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7E4FFF6-36DE-1247-B77C-310199EA0B3C}"/>
                </a:ext>
              </a:extLst>
            </p:cNvPr>
            <p:cNvGrpSpPr/>
            <p:nvPr/>
          </p:nvGrpSpPr>
          <p:grpSpPr>
            <a:xfrm>
              <a:off x="3819303" y="4054446"/>
              <a:ext cx="407160" cy="143640"/>
              <a:chOff x="3819303" y="4054446"/>
              <a:chExt cx="407160" cy="143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C416CF1-8C54-AA42-A3DA-BBCA445EB5D8}"/>
                      </a:ext>
                    </a:extLst>
                  </p14:cNvPr>
                  <p14:cNvContentPartPr/>
                  <p14:nvPr/>
                </p14:nvContentPartPr>
                <p14:xfrm>
                  <a:off x="3819303" y="4089366"/>
                  <a:ext cx="126360" cy="108000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C416CF1-8C54-AA42-A3DA-BBCA445EB5D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810663" y="4080366"/>
                    <a:ext cx="14400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7E2FC88-A977-1C4C-B64F-FE01AA9181CB}"/>
                      </a:ext>
                    </a:extLst>
                  </p14:cNvPr>
                  <p14:cNvContentPartPr/>
                  <p14:nvPr/>
                </p14:nvContentPartPr>
                <p14:xfrm>
                  <a:off x="3983103" y="4150566"/>
                  <a:ext cx="19440" cy="47520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7E2FC88-A977-1C4C-B64F-FE01AA9181C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74463" y="4141566"/>
                    <a:ext cx="370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B58821B-A22D-3549-AF7E-AB7F42F6829C}"/>
                      </a:ext>
                    </a:extLst>
                  </p14:cNvPr>
                  <p14:cNvContentPartPr/>
                  <p14:nvPr/>
                </p14:nvContentPartPr>
                <p14:xfrm>
                  <a:off x="4074903" y="4068486"/>
                  <a:ext cx="39960" cy="10044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B58821B-A22D-3549-AF7E-AB7F42F6829C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65903" y="4059846"/>
                    <a:ext cx="5760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6FF7071D-F1D2-CD4F-9821-6AFE10C61E6C}"/>
                      </a:ext>
                    </a:extLst>
                  </p14:cNvPr>
                  <p14:cNvContentPartPr/>
                  <p14:nvPr/>
                </p14:nvContentPartPr>
                <p14:xfrm>
                  <a:off x="4178223" y="4054446"/>
                  <a:ext cx="48240" cy="13932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6FF7071D-F1D2-CD4F-9821-6AFE10C61E6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69223" y="4045446"/>
                    <a:ext cx="65880" cy="156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A5A4A8-FA2D-954D-B6F7-89E53CBD9041}"/>
                    </a:ext>
                  </a:extLst>
                </p14:cNvPr>
                <p14:cNvContentPartPr/>
                <p14:nvPr/>
              </p14:nvContentPartPr>
              <p14:xfrm>
                <a:off x="4272543" y="4194846"/>
                <a:ext cx="77040" cy="69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A5A4A8-FA2D-954D-B6F7-89E53CBD90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3543" y="4186206"/>
                  <a:ext cx="9468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5DE2724-4846-8E47-A426-8DC8D6AA9114}"/>
              </a:ext>
            </a:extLst>
          </p:cNvPr>
          <p:cNvGrpSpPr/>
          <p:nvPr/>
        </p:nvGrpSpPr>
        <p:grpSpPr>
          <a:xfrm>
            <a:off x="4560903" y="4034870"/>
            <a:ext cx="946440" cy="176760"/>
            <a:chOff x="3280023" y="4054446"/>
            <a:chExt cx="94644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3EC821-D7B9-ED4F-99FE-6611F9991007}"/>
                    </a:ext>
                  </a:extLst>
                </p14:cNvPr>
                <p14:cNvContentPartPr/>
                <p14:nvPr/>
              </p14:nvContentPartPr>
              <p14:xfrm>
                <a:off x="3280023" y="4100886"/>
                <a:ext cx="60840" cy="918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3EC821-D7B9-ED4F-99FE-6611F99910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71023" y="4091886"/>
                  <a:ext cx="7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25B2A26-3BF9-464D-B016-ED19CC5ED830}"/>
                    </a:ext>
                  </a:extLst>
                </p14:cNvPr>
                <p14:cNvContentPartPr/>
                <p14:nvPr/>
              </p14:nvContentPartPr>
              <p14:xfrm>
                <a:off x="3381543" y="4176486"/>
                <a:ext cx="10080" cy="255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25B2A26-3BF9-464D-B016-ED19CC5ED8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2543" y="4167486"/>
                  <a:ext cx="27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AA877DE-54D3-1244-83B1-B5CD28E3819B}"/>
                    </a:ext>
                  </a:extLst>
                </p14:cNvPr>
                <p14:cNvContentPartPr/>
                <p14:nvPr/>
              </p14:nvContentPartPr>
              <p14:xfrm>
                <a:off x="3507903" y="4098366"/>
                <a:ext cx="73080" cy="88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AA877DE-54D3-1244-83B1-B5CD28E381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9263" y="4089366"/>
                  <a:ext cx="90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5334FE-4A9C-7B4A-910E-8B093A149FAE}"/>
                    </a:ext>
                  </a:extLst>
                </p14:cNvPr>
                <p14:cNvContentPartPr/>
                <p14:nvPr/>
              </p14:nvContentPartPr>
              <p14:xfrm>
                <a:off x="3612663" y="4058046"/>
                <a:ext cx="16200" cy="162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5334FE-4A9C-7B4A-910E-8B093A149F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4023" y="4049046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DE2BDA5-98C2-6F4F-B46A-B74FDF2B79FB}"/>
                    </a:ext>
                  </a:extLst>
                </p14:cNvPr>
                <p14:cNvContentPartPr/>
                <p14:nvPr/>
              </p14:nvContentPartPr>
              <p14:xfrm>
                <a:off x="3674223" y="4180446"/>
                <a:ext cx="22680" cy="50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DE2BDA5-98C2-6F4F-B46A-B74FDF2B79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5223" y="4171446"/>
                  <a:ext cx="40320" cy="6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F20BD69-BDD0-E543-9B3D-9C4DBCF971A1}"/>
                </a:ext>
              </a:extLst>
            </p:cNvPr>
            <p:cNvGrpSpPr/>
            <p:nvPr/>
          </p:nvGrpSpPr>
          <p:grpSpPr>
            <a:xfrm>
              <a:off x="3819303" y="4054446"/>
              <a:ext cx="407160" cy="143640"/>
              <a:chOff x="3819303" y="4054446"/>
              <a:chExt cx="407160" cy="143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D39FE610-6F32-C147-A96A-D4F88BD0EF99}"/>
                      </a:ext>
                    </a:extLst>
                  </p14:cNvPr>
                  <p14:cNvContentPartPr/>
                  <p14:nvPr/>
                </p14:nvContentPartPr>
                <p14:xfrm>
                  <a:off x="3819303" y="4089366"/>
                  <a:ext cx="126360" cy="10800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D39FE610-6F32-C147-A96A-D4F88BD0EF9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810663" y="4080366"/>
                    <a:ext cx="14400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7BC19754-E159-714D-834B-A9B4EEF3A152}"/>
                      </a:ext>
                    </a:extLst>
                  </p14:cNvPr>
                  <p14:cNvContentPartPr/>
                  <p14:nvPr/>
                </p14:nvContentPartPr>
                <p14:xfrm>
                  <a:off x="3983103" y="4150566"/>
                  <a:ext cx="19440" cy="4752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7BC19754-E159-714D-834B-A9B4EEF3A15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74463" y="4141566"/>
                    <a:ext cx="370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E0F5A34F-29D4-E54B-AFD3-07B3C5A7A1F8}"/>
                      </a:ext>
                    </a:extLst>
                  </p14:cNvPr>
                  <p14:cNvContentPartPr/>
                  <p14:nvPr/>
                </p14:nvContentPartPr>
                <p14:xfrm>
                  <a:off x="4074903" y="4068486"/>
                  <a:ext cx="39960" cy="100440"/>
                </p14:xfrm>
              </p:contentPart>
            </mc:Choice>
            <mc:Fallback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E0F5A34F-29D4-E54B-AFD3-07B3C5A7A1F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65903" y="4059846"/>
                    <a:ext cx="5760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C7A241B-7E9C-8248-B568-0884FFD131C3}"/>
                      </a:ext>
                    </a:extLst>
                  </p14:cNvPr>
                  <p14:cNvContentPartPr/>
                  <p14:nvPr/>
                </p14:nvContentPartPr>
                <p14:xfrm>
                  <a:off x="4178223" y="4054446"/>
                  <a:ext cx="48240" cy="139320"/>
                </p14:xfrm>
              </p:contentPart>
            </mc:Choice>
            <mc:Fallback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C7A241B-7E9C-8248-B568-0884FFD131C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69223" y="4045446"/>
                    <a:ext cx="65880" cy="156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B2734BB-D60B-F546-AA04-9DD8F3B4461C}"/>
              </a:ext>
            </a:extLst>
          </p:cNvPr>
          <p:cNvGrpSpPr/>
          <p:nvPr/>
        </p:nvGrpSpPr>
        <p:grpSpPr>
          <a:xfrm>
            <a:off x="5895603" y="4019526"/>
            <a:ext cx="946440" cy="176760"/>
            <a:chOff x="3280023" y="4054446"/>
            <a:chExt cx="94644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A113A12-E6E5-0645-BDFE-1F5761F6AE30}"/>
                    </a:ext>
                  </a:extLst>
                </p14:cNvPr>
                <p14:cNvContentPartPr/>
                <p14:nvPr/>
              </p14:nvContentPartPr>
              <p14:xfrm>
                <a:off x="3280023" y="4100886"/>
                <a:ext cx="60840" cy="91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A113A12-E6E5-0645-BDFE-1F5761F6AE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71023" y="4091886"/>
                  <a:ext cx="7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8A9C690-52CE-1B47-83FB-7D1DA58CD28F}"/>
                    </a:ext>
                  </a:extLst>
                </p14:cNvPr>
                <p14:cNvContentPartPr/>
                <p14:nvPr/>
              </p14:nvContentPartPr>
              <p14:xfrm>
                <a:off x="3381543" y="4176486"/>
                <a:ext cx="10080" cy="25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8A9C690-52CE-1B47-83FB-7D1DA58CD2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2543" y="4167486"/>
                  <a:ext cx="277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CA6FF4A-B82B-5F4C-ABE4-C9963EB2B541}"/>
                    </a:ext>
                  </a:extLst>
                </p14:cNvPr>
                <p14:cNvContentPartPr/>
                <p14:nvPr/>
              </p14:nvContentPartPr>
              <p14:xfrm>
                <a:off x="3507903" y="4098366"/>
                <a:ext cx="73080" cy="885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CA6FF4A-B82B-5F4C-ABE4-C9963EB2B5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99263" y="4089366"/>
                  <a:ext cx="90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BFDC6D2-A52D-424B-9601-3AC702B59DA9}"/>
                    </a:ext>
                  </a:extLst>
                </p14:cNvPr>
                <p14:cNvContentPartPr/>
                <p14:nvPr/>
              </p14:nvContentPartPr>
              <p14:xfrm>
                <a:off x="3612663" y="4058046"/>
                <a:ext cx="16200" cy="16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BFDC6D2-A52D-424B-9601-3AC702B59D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04023" y="4049046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3186506-C98E-D24B-87F1-603ADD816FDF}"/>
                    </a:ext>
                  </a:extLst>
                </p14:cNvPr>
                <p14:cNvContentPartPr/>
                <p14:nvPr/>
              </p14:nvContentPartPr>
              <p14:xfrm>
                <a:off x="3674223" y="4180446"/>
                <a:ext cx="22680" cy="50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3186506-C98E-D24B-87F1-603ADD816F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5223" y="4171446"/>
                  <a:ext cx="40320" cy="6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E6953F40-711D-BC48-808F-1F7F659BB185}"/>
                </a:ext>
              </a:extLst>
            </p:cNvPr>
            <p:cNvGrpSpPr/>
            <p:nvPr/>
          </p:nvGrpSpPr>
          <p:grpSpPr>
            <a:xfrm>
              <a:off x="3819303" y="4054446"/>
              <a:ext cx="407160" cy="143640"/>
              <a:chOff x="3819303" y="4054446"/>
              <a:chExt cx="407160" cy="143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3245CB35-66E2-F047-8910-31A763573691}"/>
                      </a:ext>
                    </a:extLst>
                  </p14:cNvPr>
                  <p14:cNvContentPartPr/>
                  <p14:nvPr/>
                </p14:nvContentPartPr>
                <p14:xfrm>
                  <a:off x="3819303" y="4089366"/>
                  <a:ext cx="126360" cy="108000"/>
                </p14:xfrm>
              </p:contentPart>
            </mc:Choice>
            <mc:Fallback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3245CB35-66E2-F047-8910-31A76357369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810663" y="4080366"/>
                    <a:ext cx="14400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15F3C4FD-5CC4-AA46-89CA-4455D24E502A}"/>
                      </a:ext>
                    </a:extLst>
                  </p14:cNvPr>
                  <p14:cNvContentPartPr/>
                  <p14:nvPr/>
                </p14:nvContentPartPr>
                <p14:xfrm>
                  <a:off x="3983103" y="4150566"/>
                  <a:ext cx="19440" cy="47520"/>
                </p14:xfrm>
              </p:contentPart>
            </mc:Choice>
            <mc:Fallback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15F3C4FD-5CC4-AA46-89CA-4455D24E50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74463" y="4141566"/>
                    <a:ext cx="370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EEB824E1-21EE-A941-B88A-376EA29A91DD}"/>
                      </a:ext>
                    </a:extLst>
                  </p14:cNvPr>
                  <p14:cNvContentPartPr/>
                  <p14:nvPr/>
                </p14:nvContentPartPr>
                <p14:xfrm>
                  <a:off x="4074903" y="4068486"/>
                  <a:ext cx="39960" cy="100440"/>
                </p14:xfrm>
              </p:contentPart>
            </mc:Choice>
            <mc:Fallback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EEB824E1-21EE-A941-B88A-376EA29A91DD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65903" y="4059846"/>
                    <a:ext cx="5760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D25386E6-39FC-B74B-A49C-8F45F2D752F5}"/>
                      </a:ext>
                    </a:extLst>
                  </p14:cNvPr>
                  <p14:cNvContentPartPr/>
                  <p14:nvPr/>
                </p14:nvContentPartPr>
                <p14:xfrm>
                  <a:off x="4178223" y="4054446"/>
                  <a:ext cx="48240" cy="139320"/>
                </p14:xfrm>
              </p:contentPart>
            </mc:Choice>
            <mc:Fallback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D25386E6-39FC-B74B-A49C-8F45F2D752F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169223" y="4045446"/>
                    <a:ext cx="65880" cy="156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D2B08E-455F-514C-ACDF-1E843254C4C0}"/>
              </a:ext>
            </a:extLst>
          </p:cNvPr>
          <p:cNvGrpSpPr/>
          <p:nvPr/>
        </p:nvGrpSpPr>
        <p:grpSpPr>
          <a:xfrm>
            <a:off x="6878924" y="3952404"/>
            <a:ext cx="239040" cy="274680"/>
            <a:chOff x="6878924" y="3952404"/>
            <a:chExt cx="239040" cy="2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71D210-9018-8F45-B796-C082C86F315E}"/>
                    </a:ext>
                  </a:extLst>
                </p14:cNvPr>
                <p14:cNvContentPartPr/>
                <p14:nvPr/>
              </p14:nvContentPartPr>
              <p14:xfrm>
                <a:off x="6878924" y="3952404"/>
                <a:ext cx="239040" cy="274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71D210-9018-8F45-B796-C082C86F31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870284" y="3943764"/>
                  <a:ext cx="2566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71989B-1C24-C84B-ABCE-2B6C5DA09D66}"/>
                    </a:ext>
                  </a:extLst>
                </p14:cNvPr>
                <p14:cNvContentPartPr/>
                <p14:nvPr/>
              </p14:nvContentPartPr>
              <p14:xfrm>
                <a:off x="6893324" y="4145724"/>
                <a:ext cx="48600" cy="36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71989B-1C24-C84B-ABCE-2B6C5DA09D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84684" y="4136724"/>
                  <a:ext cx="66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1BC96C-8D13-974D-92B2-091C0AAB4079}"/>
                    </a:ext>
                  </a:extLst>
                </p14:cNvPr>
                <p14:cNvContentPartPr/>
                <p14:nvPr/>
              </p14:nvContentPartPr>
              <p14:xfrm>
                <a:off x="6885044" y="4129164"/>
                <a:ext cx="56880" cy="68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1BC96C-8D13-974D-92B2-091C0AAB407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76044" y="4120164"/>
                  <a:ext cx="7452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6BA15F-3DEC-1542-9A82-F26E8D8D4607}"/>
                  </a:ext>
                </a:extLst>
              </p14:cNvPr>
              <p14:cNvContentPartPr/>
              <p14:nvPr/>
            </p14:nvContentPartPr>
            <p14:xfrm>
              <a:off x="5524964" y="4161564"/>
              <a:ext cx="45000" cy="52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6BA15F-3DEC-1542-9A82-F26E8D8D460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16324" y="4152924"/>
                <a:ext cx="62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DB73124-09ED-BE46-A428-BC0ACF29A976}"/>
                  </a:ext>
                </a:extLst>
              </p14:cNvPr>
              <p14:cNvContentPartPr/>
              <p14:nvPr/>
            </p14:nvContentPartPr>
            <p14:xfrm>
              <a:off x="5827364" y="3991284"/>
              <a:ext cx="97560" cy="200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DB73124-09ED-BE46-A428-BC0ACF29A97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18724" y="3982284"/>
                <a:ext cx="115200" cy="21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C63FA073-15B6-DE43-8D17-331826DB4A79}"/>
              </a:ext>
            </a:extLst>
          </p:cNvPr>
          <p:cNvGrpSpPr/>
          <p:nvPr/>
        </p:nvGrpSpPr>
        <p:grpSpPr>
          <a:xfrm>
            <a:off x="5640164" y="4167684"/>
            <a:ext cx="164880" cy="3960"/>
            <a:chOff x="5640164" y="4167684"/>
            <a:chExt cx="164880" cy="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46A7FB5-1D38-994C-B321-1CDD169F35B5}"/>
                    </a:ext>
                  </a:extLst>
                </p14:cNvPr>
                <p14:cNvContentPartPr/>
                <p14:nvPr/>
              </p14:nvContentPartPr>
              <p14:xfrm>
                <a:off x="5640164" y="4167684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46A7FB5-1D38-994C-B321-1CDD169F35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22164" y="41500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52E4351-3AC2-A647-A951-88CC95B04034}"/>
                    </a:ext>
                  </a:extLst>
                </p14:cNvPr>
                <p14:cNvContentPartPr/>
                <p14:nvPr/>
              </p14:nvContentPartPr>
              <p14:xfrm>
                <a:off x="5720444" y="4167684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52E4351-3AC2-A647-A951-88CC95B0403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02444" y="41500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9E6235-6BC0-CE49-A387-332FCC2B98EA}"/>
                    </a:ext>
                  </a:extLst>
                </p14:cNvPr>
                <p14:cNvContentPartPr/>
                <p14:nvPr/>
              </p14:nvContentPartPr>
              <p14:xfrm>
                <a:off x="5804684" y="4171284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9E6235-6BC0-CE49-A387-332FCC2B98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86684" y="41536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6414D00-EA2F-9A48-848C-69A8029FE24E}"/>
                  </a:ext>
                </a:extLst>
              </p14:cNvPr>
              <p14:cNvContentPartPr/>
              <p14:nvPr/>
            </p14:nvContentPartPr>
            <p14:xfrm>
              <a:off x="4456503" y="4188310"/>
              <a:ext cx="16200" cy="41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6414D00-EA2F-9A48-848C-69A8029FE24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38863" y="4170670"/>
                <a:ext cx="5184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106CBBE-D823-7D4B-BA78-900F5E2E04CC}"/>
              </a:ext>
            </a:extLst>
          </p:cNvPr>
          <p:cNvGrpSpPr/>
          <p:nvPr/>
        </p:nvGrpSpPr>
        <p:grpSpPr>
          <a:xfrm>
            <a:off x="7458543" y="4128190"/>
            <a:ext cx="1081440" cy="114120"/>
            <a:chOff x="7458543" y="4128190"/>
            <a:chExt cx="108144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ECA5E92-EA24-624C-8FD7-B77477FB493C}"/>
                    </a:ext>
                  </a:extLst>
                </p14:cNvPr>
                <p14:cNvContentPartPr/>
                <p14:nvPr/>
              </p14:nvContentPartPr>
              <p14:xfrm>
                <a:off x="7458543" y="4150870"/>
                <a:ext cx="1041120" cy="38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ECA5E92-EA24-624C-8FD7-B77477FB49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49543" y="4142230"/>
                  <a:ext cx="1058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FBCE6F-D51E-C240-9BD4-9A56DB5FB998}"/>
                    </a:ext>
                  </a:extLst>
                </p14:cNvPr>
                <p14:cNvContentPartPr/>
                <p14:nvPr/>
              </p14:nvContentPartPr>
              <p14:xfrm>
                <a:off x="8432343" y="4128190"/>
                <a:ext cx="107640" cy="114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FBCE6F-D51E-C240-9BD4-9A56DB5FB9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23343" y="4119190"/>
                  <a:ext cx="125280" cy="13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274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03FCCF76-3437-B942-AA66-EB4389481568}"/>
              </a:ext>
            </a:extLst>
          </p:cNvPr>
          <p:cNvSpPr/>
          <p:nvPr/>
        </p:nvSpPr>
        <p:spPr>
          <a:xfrm>
            <a:off x="6915798" y="1312540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Next Action(a’)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2027277" y="96655"/>
            <a:ext cx="65584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Step5: </a:t>
            </a:r>
            <a:r>
              <a:rPr lang="en-US" u="sng" dirty="0"/>
              <a:t>Get Next Action (a’) from Next State(s’) using actor target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2156EEC-8D08-B644-9980-E12E82E2156E}"/>
              </a:ext>
            </a:extLst>
          </p:cNvPr>
          <p:cNvGrpSpPr/>
          <p:nvPr/>
        </p:nvGrpSpPr>
        <p:grpSpPr>
          <a:xfrm>
            <a:off x="1482574" y="823572"/>
            <a:ext cx="6715243" cy="1968765"/>
            <a:chOff x="1639992" y="612327"/>
            <a:chExt cx="6715243" cy="196876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09A1D6-7871-2B42-842E-81D567FF6415}"/>
                </a:ext>
              </a:extLst>
            </p:cNvPr>
            <p:cNvSpPr/>
            <p:nvPr/>
          </p:nvSpPr>
          <p:spPr>
            <a:xfrm>
              <a:off x="2927807" y="2317651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Input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8F1F3EF-1D42-544A-9DB5-D8250E09B5CB}"/>
                </a:ext>
              </a:extLst>
            </p:cNvPr>
            <p:cNvSpPr/>
            <p:nvPr/>
          </p:nvSpPr>
          <p:spPr>
            <a:xfrm>
              <a:off x="3831729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5F6534E-3DC6-BA4A-A6E4-F1A3F5FFC430}"/>
                </a:ext>
              </a:extLst>
            </p:cNvPr>
            <p:cNvSpPr/>
            <p:nvPr/>
          </p:nvSpPr>
          <p:spPr>
            <a:xfrm>
              <a:off x="4690336" y="2301763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F9A8BFC-48F0-214C-A239-0C7708496ECD}"/>
                </a:ext>
              </a:extLst>
            </p:cNvPr>
            <p:cNvSpPr/>
            <p:nvPr/>
          </p:nvSpPr>
          <p:spPr>
            <a:xfrm>
              <a:off x="6606909" y="2296824"/>
              <a:ext cx="174832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Output (Q  Values)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915772-A073-6044-BE08-662674A0E57C}"/>
                </a:ext>
              </a:extLst>
            </p:cNvPr>
            <p:cNvSpPr/>
            <p:nvPr/>
          </p:nvSpPr>
          <p:spPr>
            <a:xfrm>
              <a:off x="5593751" y="229816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6D7E4A7-CF70-1E46-9C97-6BEED34D2BD0}"/>
                </a:ext>
              </a:extLst>
            </p:cNvPr>
            <p:cNvSpPr/>
            <p:nvPr/>
          </p:nvSpPr>
          <p:spPr>
            <a:xfrm>
              <a:off x="1639992" y="1197837"/>
              <a:ext cx="1669967" cy="561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chemeClr val="tx1"/>
                  </a:solidFill>
                </a:rPr>
                <a:t>Next State(s’)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9409EC3-B17B-0C48-B5AD-61D1786C1C90}"/>
                </a:ext>
              </a:extLst>
            </p:cNvPr>
            <p:cNvGrpSpPr/>
            <p:nvPr/>
          </p:nvGrpSpPr>
          <p:grpSpPr>
            <a:xfrm>
              <a:off x="3158067" y="612327"/>
              <a:ext cx="203200" cy="1529739"/>
              <a:chOff x="3784601" y="1396874"/>
              <a:chExt cx="203200" cy="1529739"/>
            </a:xfrm>
          </p:grpSpPr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AA55675-8616-5F4E-9C11-48443F5BDDC6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DA0A260-D86D-9045-ABDB-F7EE576D3534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487128A-72DC-224D-80D8-8C7AF2B3D40D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9AB3A00F-2AE6-C748-ABAE-5625080414F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9F3E4F2C-4D49-4F42-9762-65A6F984BF97}"/>
                  </a:ext>
                </a:extLst>
              </p:cNvPr>
              <p:cNvGrpSpPr/>
              <p:nvPr/>
            </p:nvGrpSpPr>
            <p:grpSpPr>
              <a:xfrm>
                <a:off x="3878893" y="2425107"/>
                <a:ext cx="6120" cy="249840"/>
                <a:chOff x="3878893" y="2425107"/>
                <a:chExt cx="6120" cy="249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">
                  <p14:nvContentPartPr>
                    <p14:cNvPr id="223" name="Ink 222">
                      <a:extLst>
                        <a:ext uri="{FF2B5EF4-FFF2-40B4-BE49-F238E27FC236}">
                          <a16:creationId xmlns:a16="http://schemas.microsoft.com/office/drawing/2014/main" id="{B81DE2A7-F07A-EC49-98B9-56B3D831BD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2133" y="2425107"/>
                    <a:ext cx="360" cy="360"/>
                  </p14:xfrm>
                </p:contentPart>
              </mc:Choice>
              <mc:Fallback>
                <p:pic>
                  <p:nvPicPr>
                    <p:cNvPr id="223" name="Ink 222">
                      <a:extLst>
                        <a:ext uri="{FF2B5EF4-FFF2-40B4-BE49-F238E27FC236}">
                          <a16:creationId xmlns:a16="http://schemas.microsoft.com/office/drawing/2014/main" id="{B81DE2A7-F07A-EC49-98B9-56B3D831BD82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6133" y="238910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A6BC1255-4E27-134C-8F7D-9D96C6F7D4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893" y="2548587"/>
                    <a:ext cx="360" cy="360"/>
                  </p14:xfrm>
                </p:contentPart>
              </mc:Choice>
              <mc:Fallback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A6BC1255-4E27-134C-8F7D-9D96C6F7D48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2893" y="251258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1D14F95F-1995-6F4F-B9D4-26E3AACBB3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84653" y="2674587"/>
                    <a:ext cx="360" cy="360"/>
                  </p14:xfrm>
                </p:contentPart>
              </mc:Choice>
              <mc:Fallback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1D14F95F-1995-6F4F-B9D4-26E3AACBB35F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848653" y="2638947"/>
                      <a:ext cx="72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3D659FD-FFF4-7C44-BBD9-B68C22DC3660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4676EAE6-5C8E-6B46-A4FA-A4F34A98B259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C78ACA7-0B2B-D646-9F61-363E989D7FBD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3647F719-FCEE-FE4B-8CE0-D2EF425430BD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9F04C3B-C41E-BC49-BBC2-B7799E21A2B0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8959245E-4633-0C47-AE0A-78902E0EE4DD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8959245E-4633-0C47-AE0A-78902E0EE4D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A05064E-A696-6844-985F-5065D3B27EA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A05064E-A696-6844-985F-5065D3B27EA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F8D14B76-2A27-324B-8852-4D7DCB63599E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F8D14B76-2A27-324B-8852-4D7DCB63599E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EC7194F-D10F-CE41-8252-833EBDCFC975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74C27F47-568F-734A-8A0E-9DD7974E5B20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51185AC-9F51-0C4F-9C93-FF035F490B10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52A3B68-AC34-1E42-9BC9-428F8FEB3118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5D6B7B9-F9E2-6040-8A9C-1B539C16F05B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5D98F228-BED9-7A47-9F68-5517E42A239C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5D98F228-BED9-7A47-9F68-5517E42A239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24DF5E8-F46A-0B4E-B76A-C1673F2F2C5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24DF5E8-F46A-0B4E-B76A-C1673F2F2C5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021E9409-380B-1346-B9EE-9E3CB69DE51A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021E9409-380B-1346-B9EE-9E3CB69DE51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54B3D8E-A74A-744B-9E46-6F5E57DA22B9}"/>
                </a:ext>
              </a:extLst>
            </p:cNvPr>
            <p:cNvSpPr/>
            <p:nvPr/>
          </p:nvSpPr>
          <p:spPr>
            <a:xfrm>
              <a:off x="3965663" y="2132773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BA90A59-C518-774A-8147-3F1C042BF7FE}"/>
                </a:ext>
              </a:extLst>
            </p:cNvPr>
            <p:cNvSpPr/>
            <p:nvPr/>
          </p:nvSpPr>
          <p:spPr>
            <a:xfrm>
              <a:off x="4770351" y="2161990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5166AA5-D160-784A-8B73-150D7C7248AB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9B094660-B172-F840-BE2E-AAA9A86AD0BA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B2FEA17-D1AF-A642-AE82-35906A28D4D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5980CE9D-AC91-7B42-9CF4-7E7DBECAC66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7588D5A-71E5-B84B-A814-29AB191E11C9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BEC3060-872C-E24E-9828-5F706C6D6676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BEC3060-872C-E24E-9828-5F706C6D667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5401962A-97B0-B243-B221-B1280584BF0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5401962A-97B0-B243-B221-B1280584BF0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806C0CB7-BDD4-7344-AE0F-FA442EB8D442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806C0CB7-BDD4-7344-AE0F-FA442EB8D44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3208485-49BC-DA41-93A8-8F2F1E77B57D}"/>
                </a:ext>
              </a:extLst>
            </p:cNvPr>
            <p:cNvGrpSpPr/>
            <p:nvPr/>
          </p:nvGrpSpPr>
          <p:grpSpPr>
            <a:xfrm>
              <a:off x="3356039" y="66928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7ADE275D-8F85-1340-869A-D9CA490A08EA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7ADE275D-8F85-1340-869A-D9CA490A08E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C36EE78A-FCC0-2149-8BC4-36CC9AE86B3C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C36EE78A-FCC0-2149-8BC4-36CC9AE86B3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94E2EEA1-670B-8643-9A64-970C6E39F04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94E2EEA1-670B-8643-9A64-970C6E39F04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61DA2EF-0EC8-114F-9237-6E665DDBB954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61DA2EF-0EC8-114F-9237-6E665DDBB95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E85D168-0075-4E47-9D7F-8D9AC58D552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E85D168-0075-4E47-9D7F-8D9AC58D552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9BE8F911-78A8-954B-84FF-04CAA674724C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9BE8F911-78A8-954B-84FF-04CAA674724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980FB51-12FE-F843-9B42-F73573DD1F2C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980FB51-12FE-F843-9B42-F73573DD1F2C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801C3776-2318-4147-8A9B-CD431CCE6F77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801C3776-2318-4147-8A9B-CD431CCE6F7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B9E3AD5-5FC6-E14B-926B-B35B21FCD462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B9E3AD5-5FC6-E14B-926B-B35B21FCD46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BC6C479-3E43-6145-B6A0-6FBF509B617A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BC6C479-3E43-6145-B6A0-6FBF509B617A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1FE5092-0D6D-4146-9BF5-B231E3B68012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1FE5092-0D6D-4146-9BF5-B231E3B68012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CB484E53-CA11-F041-A2A1-2FE7C1DE6BFE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7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EF71C5B8-4BBA-0B4A-BA69-371103F0E8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EF71C5B8-4BBA-0B4A-BA69-371103F0E896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49D66B59-C65C-6844-AC79-8CCD4A6059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49D66B59-C65C-6844-AC79-8CCD4A605925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1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F086388D-5FBC-F34B-82F8-E980989DA2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F086388D-5FBC-F34B-82F8-E980989DA2BE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AE738D1-4241-F04B-AA5F-7F59BCF10367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AE738D1-4241-F04B-AA5F-7F59BCF1036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0FE0324-6CF0-3C4C-BF27-237B65D24CA7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0FE0324-6CF0-3C4C-BF27-237B65D24CA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CBEBBC4-EB65-3D49-9208-8B7FDC8F2172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26552A25-449D-FA4F-A35C-1BEF2F26C356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26552A25-449D-FA4F-A35C-1BEF2F26C35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BD7AC3DF-D131-C443-AB4F-D4DDD10BB7D5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BD7AC3DF-D131-C443-AB4F-D4DDD10BB7D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73E49448-5296-1E43-ABCB-30B414824B9F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73E49448-5296-1E43-ABCB-30B414824B9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90B10431-1141-ED4F-9B47-4A9520D52895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90B10431-1141-ED4F-9B47-4A9520D52895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D3D099ED-5BE4-5942-9F07-2061E23D9941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D3D099ED-5BE4-5942-9F07-2061E23D9941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E918A0C5-3C62-9041-B404-B235A81EC69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E918A0C5-3C62-9041-B404-B235A81EC69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A8028F65-7CAE-8346-8DF3-7B831DFBB8AE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A8028F65-7CAE-8346-8DF3-7B831DFBB8A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55C290E7-6964-7545-BAB6-187F183C0BF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55C290E7-6964-7545-BAB6-187F183C0BF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C6B659C8-5B03-2F43-B743-076E3BECEF89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C6B659C8-5B03-2F43-B743-076E3BECEF89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771D3725-CE02-014B-9D2F-C341D9CE33C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771D3725-CE02-014B-9D2F-C341D9CE33C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4BAE9195-DD64-9944-A390-4239C22C41F2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4BAE9195-DD64-9944-A390-4239C22C41F2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7B6AA8E-0E56-2048-9FAE-540765CD41EA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8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955C701C-B68B-114A-B1C4-3124600C47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955C701C-B68B-114A-B1C4-3124600C4783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9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C1E6DA2C-3E5E-8045-B082-3C03FEB2CC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C1E6DA2C-3E5E-8045-B082-3C03FEB2CC4F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0">
                  <p14:nvContentPartPr>
                    <p14:cNvPr id="156" name="Ink 155">
                      <a:extLst>
                        <a:ext uri="{FF2B5EF4-FFF2-40B4-BE49-F238E27FC236}">
                          <a16:creationId xmlns:a16="http://schemas.microsoft.com/office/drawing/2014/main" id="{8810FFD9-A592-4745-996B-E61DC6C535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56" name="Ink 155">
                      <a:extLst>
                        <a:ext uri="{FF2B5EF4-FFF2-40B4-BE49-F238E27FC236}">
                          <a16:creationId xmlns:a16="http://schemas.microsoft.com/office/drawing/2014/main" id="{8810FFD9-A592-4745-996B-E61DC6C535CF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11729D89-F769-2E4E-BBAE-0BB3CFFCC525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11729D89-F769-2E4E-BBAE-0BB3CFFCC525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3BF402C4-3526-E948-8B5E-13F8B22E917E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3BF402C4-3526-E948-8B5E-13F8B22E91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9278DD0-8846-C247-9273-88441E2C6C7E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8B8DC76-F2D9-8449-9D62-85F4BF56F14A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8B8DC76-F2D9-8449-9D62-85F4BF56F14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41C06764-BCDE-BC40-97DF-8FC840E45FB7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41C06764-BCDE-BC40-97DF-8FC840E45FB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7F9483FF-7D62-D24B-83B0-1FD85D9D112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7F9483FF-7D62-D24B-83B0-1FD85D9D112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3206A9B1-4945-E549-A6D6-C0009FE06831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3206A9B1-4945-E549-A6D6-C0009FE0683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66BE990C-7A7D-8848-8B6A-0C022122EC7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66BE990C-7A7D-8848-8B6A-0C022122EC7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EE0BD0D3-516A-6341-BEF0-D761916EF3F5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EE0BD0D3-516A-6341-BEF0-D761916EF3F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1E779AF1-FD4D-DA4C-BED7-8F687F3F56E2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1E779AF1-FD4D-DA4C-BED7-8F687F3F56E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C056F03D-53E8-3E4F-B637-F2F5AD666A83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C056F03D-53E8-3E4F-B637-F2F5AD666A8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121123E7-C323-3942-A722-285FA727D7F6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121123E7-C323-3942-A722-285FA727D7F6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0CB7EBC2-128A-6042-BD91-9FA1A09EEC0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0CB7EBC2-128A-6042-BD91-9FA1A09EEC0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A3568692-CDC5-1641-9B7E-B12414D5C955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A3568692-CDC5-1641-9B7E-B12414D5C95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CA5292F8-AECD-DC4C-B795-9FC1F33FAA70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74F74804-C63D-7544-BC08-D449BF1697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74F74804-C63D-7544-BC08-D449BF16975E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FA1F7B44-1903-3E40-B04B-C645949ADF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FA1F7B44-1903-3E40-B04B-C645949ADFF3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B152A9AC-64F5-834D-B1F2-EDF1583959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B152A9AC-64F5-834D-B1F2-EDF158395923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532402D5-8E71-5D40-AA4B-774F2993F8FD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532402D5-8E71-5D40-AA4B-774F2993F8FD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6BFD0A85-C95A-3E4E-A858-C35C532EB3F7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6BFD0A85-C95A-3E4E-A858-C35C532EB3F7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9B647BC-4841-0848-96B4-2CFEAB580D22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016F645-4B74-AC40-9E73-9E23122A1EFB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19BB287-45AB-B745-89EB-A2F6F13FC120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F95C0372-E84E-314E-B058-FA01EB7A986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6769E3C-7C6B-B140-A851-673F0EF24743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E3E2BCE2-25F2-1B4F-AF3B-508D91DE72F0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E3E2BCE2-25F2-1B4F-AF3B-508D91DE72F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BB6B689E-39B1-854C-883F-42B6A0746680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BB6B689E-39B1-854C-883F-42B6A074668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C04D19F-C56C-2149-9377-668E67CB1D8C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C04D19F-C56C-2149-9377-668E67CB1D8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94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C79022D-A2A2-E447-9057-C702586EA3B7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8754559A-A3B4-7243-A1FD-675291F7BD66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8754559A-A3B4-7243-A1FD-675291F7BD6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986533" y="1445187"/>
                    <a:ext cx="72144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4099208B-9348-1546-A885-31E27279E357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4099208B-9348-1546-A885-31E27279E357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981853" y="1531227"/>
                    <a:ext cx="733680" cy="12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69F70AE2-3C53-714B-B4C1-952B94931232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69F70AE2-3C53-714B-B4C1-952B94931232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987613" y="1560027"/>
                    <a:ext cx="669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D4258ABD-FDFA-614B-B683-5FC9D1FF944F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D4258ABD-FDFA-614B-B683-5FC9D1FF944F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008133" y="1844067"/>
                    <a:ext cx="6552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70B7A1D-1137-D44F-BF76-11CFC0D5358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B70B7A1D-1137-D44F-BF76-11CFC0D5358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988693" y="1873227"/>
                    <a:ext cx="64188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69DF5320-7721-9B4E-A65D-0B5F6E53E7FE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69DF5320-7721-9B4E-A65D-0B5F6E53E7F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84733" y="1872867"/>
                    <a:ext cx="679320" cy="76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E74FB0B4-36B6-D64F-96BE-BA1AA9583441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E74FB0B4-36B6-D64F-96BE-BA1AA958344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73573" y="1561827"/>
                    <a:ext cx="531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AAD93A11-712A-B045-8511-0132C0BA5A52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AAD93A11-712A-B045-8511-0132C0BA5A5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999133" y="1954947"/>
                    <a:ext cx="73260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EB2110E4-3AD9-364D-BE06-E7748CAFDBD9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EB2110E4-3AD9-364D-BE06-E7748CAFDBD9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984373" y="2269947"/>
                    <a:ext cx="598680" cy="7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B21E3EF-0AEC-7A4A-A474-118FA27EA681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DB21E3EF-0AEC-7A4A-A474-118FA27EA68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979333" y="2287947"/>
                    <a:ext cx="614160" cy="51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2625313-129A-9540-96AD-1473D1B958DD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2625313-129A-9540-96AD-1473D1B958DD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007413" y="1643907"/>
                    <a:ext cx="618840" cy="11750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A6612A6-8376-8445-AE98-44A688F49343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3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71D7A7D3-9C2E-1047-9A84-2BFE79169C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71D7A7D3-9C2E-1047-9A84-2BFE79169C00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79693" y="1511427"/>
                      <a:ext cx="749880" cy="365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4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66762D44-C557-7746-A83F-7C65D8D522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66762D44-C557-7746-A83F-7C65D8D5225E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996613" y="1517907"/>
                      <a:ext cx="695160" cy="76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5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2CFBC720-53F1-F34A-9BAB-856B46B8EF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2CFBC720-53F1-F34A-9BAB-856B46B8EF1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10653" y="1886187"/>
                      <a:ext cx="628200" cy="943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4D79BED5-5B3E-A847-B65D-BE94E8621828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4D79BED5-5B3E-A847-B65D-BE94E862182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991933" y="2318187"/>
                    <a:ext cx="704880" cy="53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6C022C6C-F04A-1242-8F40-2B056DC7DF51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6C022C6C-F04A-1242-8F40-2B056DC7DF51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013533" y="2820027"/>
                    <a:ext cx="69516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B6FB0E2-DB31-594C-8EC3-1E8432C69587}"/>
              </a:ext>
            </a:extLst>
          </p:cNvPr>
          <p:cNvSpPr/>
          <p:nvPr/>
        </p:nvSpPr>
        <p:spPr>
          <a:xfrm>
            <a:off x="3927726" y="2751373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highlight>
                  <a:srgbClr val="FFFF00"/>
                </a:highlight>
              </a:rPr>
              <a:t>Actor Target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DB3C2F2-0054-6D44-A53F-82CC8D89BF2A}"/>
                  </a:ext>
                </a:extLst>
              </p14:cNvPr>
              <p14:cNvContentPartPr/>
              <p14:nvPr/>
            </p14:nvContentPartPr>
            <p14:xfrm>
              <a:off x="1427084" y="1324764"/>
              <a:ext cx="1613880" cy="60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DB3C2F2-0054-6D44-A53F-82CC8D89BF2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18084" y="1316124"/>
                <a:ext cx="16315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E27C8D-46CE-2C4C-B406-AE83AFF4B222}"/>
                  </a:ext>
                </a:extLst>
              </p14:cNvPr>
              <p14:cNvContentPartPr/>
              <p14:nvPr/>
            </p14:nvContentPartPr>
            <p14:xfrm>
              <a:off x="7022924" y="1257804"/>
              <a:ext cx="1775880" cy="600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E27C8D-46CE-2C4C-B406-AE83AFF4B22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14284" y="1248804"/>
                <a:ext cx="1793520" cy="6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88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D97D3ED9-37B9-9C4D-87BD-5BBA0BDAABC1}"/>
              </a:ext>
            </a:extLst>
          </p:cNvPr>
          <p:cNvSpPr/>
          <p:nvPr/>
        </p:nvSpPr>
        <p:spPr>
          <a:xfrm>
            <a:off x="6425987" y="588408"/>
            <a:ext cx="1669967" cy="1188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Clamp action within environment range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3FCCF76-3437-B942-AA66-EB4389481568}"/>
              </a:ext>
            </a:extLst>
          </p:cNvPr>
          <p:cNvSpPr/>
          <p:nvPr/>
        </p:nvSpPr>
        <p:spPr>
          <a:xfrm>
            <a:off x="1711620" y="906194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Next Action(a’)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2027277" y="96655"/>
            <a:ext cx="70038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u="sng" dirty="0"/>
              <a:t>Step6: Gaussian Noise to Next Action (a’) and clamp to a range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E51A1-2BE7-C041-85EC-CD6F58405EC6}"/>
              </a:ext>
            </a:extLst>
          </p:cNvPr>
          <p:cNvGrpSpPr/>
          <p:nvPr/>
        </p:nvGrpSpPr>
        <p:grpSpPr>
          <a:xfrm>
            <a:off x="3506804" y="1094004"/>
            <a:ext cx="570240" cy="164880"/>
            <a:chOff x="3506804" y="1094004"/>
            <a:chExt cx="57024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D86DC1D-5282-2043-B05B-FE1277D8BE55}"/>
                    </a:ext>
                  </a:extLst>
                </p14:cNvPr>
                <p14:cNvContentPartPr/>
                <p14:nvPr/>
              </p14:nvContentPartPr>
              <p14:xfrm>
                <a:off x="3506804" y="1175004"/>
                <a:ext cx="524520" cy="18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D86DC1D-5282-2043-B05B-FE1277D8BE5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8164" y="1166364"/>
                  <a:ext cx="542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95623B8-125E-DB48-88C2-09CD525CE57F}"/>
                    </a:ext>
                  </a:extLst>
                </p14:cNvPr>
                <p14:cNvContentPartPr/>
                <p14:nvPr/>
              </p14:nvContentPartPr>
              <p14:xfrm>
                <a:off x="4002164" y="1094004"/>
                <a:ext cx="74880" cy="164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95623B8-125E-DB48-88C2-09CD525CE5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3524" y="1085004"/>
                  <a:ext cx="92520" cy="18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C84A98A-15B6-E240-A243-2B34AD6F2892}"/>
              </a:ext>
            </a:extLst>
          </p:cNvPr>
          <p:cNvSpPr/>
          <p:nvPr/>
        </p:nvSpPr>
        <p:spPr>
          <a:xfrm>
            <a:off x="4156541" y="903115"/>
            <a:ext cx="1669967" cy="7450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Next Action with Gaussian Noise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EE9AD717-5C7F-EC44-9763-D1FC62B7A583}"/>
              </a:ext>
            </a:extLst>
          </p:cNvPr>
          <p:cNvGrpSpPr/>
          <p:nvPr/>
        </p:nvGrpSpPr>
        <p:grpSpPr>
          <a:xfrm>
            <a:off x="5826508" y="1092564"/>
            <a:ext cx="570240" cy="164880"/>
            <a:chOff x="3506804" y="1094004"/>
            <a:chExt cx="57024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BD632E-196A-604C-95B6-70B51CD40B92}"/>
                    </a:ext>
                  </a:extLst>
                </p14:cNvPr>
                <p14:cNvContentPartPr/>
                <p14:nvPr/>
              </p14:nvContentPartPr>
              <p14:xfrm>
                <a:off x="3506804" y="1175004"/>
                <a:ext cx="524520" cy="18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BD632E-196A-604C-95B6-70B51CD40B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8164" y="1166364"/>
                  <a:ext cx="542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3C0715-6385-E542-B9E1-FCF6D416E480}"/>
                    </a:ext>
                  </a:extLst>
                </p14:cNvPr>
                <p14:cNvContentPartPr/>
                <p14:nvPr/>
              </p14:nvContentPartPr>
              <p14:xfrm>
                <a:off x="4002164" y="1094004"/>
                <a:ext cx="74880" cy="164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3C0715-6385-E542-B9E1-FCF6D416E48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3524" y="1085004"/>
                  <a:ext cx="92520" cy="18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6BA23B6-2522-0B41-A82C-66A4203F51DC}"/>
              </a:ext>
            </a:extLst>
          </p:cNvPr>
          <p:cNvSpPr/>
          <p:nvPr/>
        </p:nvSpPr>
        <p:spPr>
          <a:xfrm>
            <a:off x="8736469" y="829877"/>
            <a:ext cx="1669967" cy="561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Modified Next Action(a’)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96D62B5-8CC1-6440-B08D-2CCA450430AB}"/>
              </a:ext>
            </a:extLst>
          </p:cNvPr>
          <p:cNvGrpSpPr/>
          <p:nvPr/>
        </p:nvGrpSpPr>
        <p:grpSpPr>
          <a:xfrm>
            <a:off x="8125193" y="1110766"/>
            <a:ext cx="570240" cy="164880"/>
            <a:chOff x="3506804" y="1094004"/>
            <a:chExt cx="570240" cy="1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5455B3F-AB6E-234F-9317-A4B82320A5BF}"/>
                    </a:ext>
                  </a:extLst>
                </p14:cNvPr>
                <p14:cNvContentPartPr/>
                <p14:nvPr/>
              </p14:nvContentPartPr>
              <p14:xfrm>
                <a:off x="3506804" y="1175004"/>
                <a:ext cx="524520" cy="180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5455B3F-AB6E-234F-9317-A4B82320A5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8164" y="1166364"/>
                  <a:ext cx="542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EF41BFB-6A85-AB4B-B4DD-D2723261FCD5}"/>
                    </a:ext>
                  </a:extLst>
                </p14:cNvPr>
                <p14:cNvContentPartPr/>
                <p14:nvPr/>
              </p14:nvContentPartPr>
              <p14:xfrm>
                <a:off x="4002164" y="1094004"/>
                <a:ext cx="74880" cy="1648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EF41BFB-6A85-AB4B-B4DD-D2723261FCD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3524" y="1085004"/>
                  <a:ext cx="9252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6D67E3-125B-5A4A-ABDA-0EC98E0230BC}"/>
                  </a:ext>
                </a:extLst>
              </p14:cNvPr>
              <p14:cNvContentPartPr/>
              <p14:nvPr/>
            </p14:nvContentPartPr>
            <p14:xfrm>
              <a:off x="4747464" y="1923774"/>
              <a:ext cx="565560" cy="332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6D67E3-125B-5A4A-ABDA-0EC98E0230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8824" y="1914774"/>
                <a:ext cx="5832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8059F9-185C-2D47-A16D-C32055F483A7}"/>
                  </a:ext>
                </a:extLst>
              </p14:cNvPr>
              <p14:cNvContentPartPr/>
              <p14:nvPr/>
            </p14:nvContentPartPr>
            <p14:xfrm>
              <a:off x="4563280" y="1830786"/>
              <a:ext cx="802440" cy="509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8059F9-185C-2D47-A16D-C32055F483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4280" y="1821786"/>
                <a:ext cx="8200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CE76C27-4C5F-E34E-8D07-048E37AE0482}"/>
                  </a:ext>
                </a:extLst>
              </p14:cNvPr>
              <p14:cNvContentPartPr/>
              <p14:nvPr/>
            </p14:nvContentPartPr>
            <p14:xfrm>
              <a:off x="7039718" y="2009659"/>
              <a:ext cx="488160" cy="3013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CE76C27-4C5F-E34E-8D07-048E37AE04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31078" y="2001019"/>
                <a:ext cx="50580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60F59A0-0D37-AC42-8E9D-F555152795B4}"/>
              </a:ext>
            </a:extLst>
          </p:cNvPr>
          <p:cNvGrpSpPr/>
          <p:nvPr/>
        </p:nvGrpSpPr>
        <p:grpSpPr>
          <a:xfrm>
            <a:off x="9141300" y="1656654"/>
            <a:ext cx="691436" cy="599760"/>
            <a:chOff x="6917084" y="2069604"/>
            <a:chExt cx="450720" cy="39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873A6D-DB3D-CE45-9480-52276BFE1435}"/>
                    </a:ext>
                  </a:extLst>
                </p14:cNvPr>
                <p14:cNvContentPartPr/>
                <p14:nvPr/>
              </p14:nvContentPartPr>
              <p14:xfrm>
                <a:off x="7022564" y="2213604"/>
                <a:ext cx="226800" cy="123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873A6D-DB3D-CE45-9480-52276BFE143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16935" y="2207954"/>
                  <a:ext cx="238292" cy="134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085EAF-92B4-A548-ACBA-24CDFBFEDC3A}"/>
                    </a:ext>
                  </a:extLst>
                </p14:cNvPr>
                <p14:cNvContentPartPr/>
                <p14:nvPr/>
              </p14:nvContentPartPr>
              <p14:xfrm>
                <a:off x="6917084" y="2069604"/>
                <a:ext cx="450720" cy="39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085EAF-92B4-A548-ACBA-24CDFBFEDC3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11450" y="2063969"/>
                  <a:ext cx="462223" cy="4024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A3B2B1-E8B0-B24E-AF23-C09EFCFBCCA6}"/>
                  </a:ext>
                </a:extLst>
              </p14:cNvPr>
              <p14:cNvContentPartPr/>
              <p14:nvPr/>
            </p14:nvContentPartPr>
            <p14:xfrm>
              <a:off x="6832178" y="1885828"/>
              <a:ext cx="903240" cy="617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A3B2B1-E8B0-B24E-AF23-C09EFCFBCC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3178" y="1876828"/>
                <a:ext cx="920880" cy="6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8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03FCCF76-3437-B942-AA66-EB4389481568}"/>
              </a:ext>
            </a:extLst>
          </p:cNvPr>
          <p:cNvSpPr/>
          <p:nvPr/>
        </p:nvSpPr>
        <p:spPr>
          <a:xfrm>
            <a:off x="7691405" y="1616028"/>
            <a:ext cx="2073484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Output Q1 and Q2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59D7DD-050B-1A4B-BF02-CFB52A9510D5}"/>
              </a:ext>
            </a:extLst>
          </p:cNvPr>
          <p:cNvSpPr txBox="1"/>
          <p:nvPr/>
        </p:nvSpPr>
        <p:spPr>
          <a:xfrm>
            <a:off x="2027276" y="96655"/>
            <a:ext cx="6771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u="sng" dirty="0"/>
              <a:t>Step7: </a:t>
            </a:r>
            <a:r>
              <a:rPr lang="en-US" u="sng" dirty="0"/>
              <a:t>Two Critic Target take s’ and a’ as input and return two Q Values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3B6FB0E2-DB31-594C-8EC3-1E8432C69587}"/>
              </a:ext>
            </a:extLst>
          </p:cNvPr>
          <p:cNvSpPr/>
          <p:nvPr/>
        </p:nvSpPr>
        <p:spPr>
          <a:xfrm>
            <a:off x="4314954" y="3536452"/>
            <a:ext cx="1942132" cy="2168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  <a:highlight>
                  <a:srgbClr val="FFFF00"/>
                </a:highlight>
              </a:rPr>
              <a:t>Two Critic Target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7337BB1-0A02-3C4D-ABC9-3A0D5BCE6E32}"/>
              </a:ext>
            </a:extLst>
          </p:cNvPr>
          <p:cNvGrpSpPr/>
          <p:nvPr/>
        </p:nvGrpSpPr>
        <p:grpSpPr>
          <a:xfrm>
            <a:off x="2887104" y="512826"/>
            <a:ext cx="4563945" cy="2916174"/>
            <a:chOff x="1630378" y="269477"/>
            <a:chExt cx="6866938" cy="4967859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1E53208-F911-DC48-B6EB-8CB8AFA67663}"/>
                </a:ext>
              </a:extLst>
            </p:cNvPr>
            <p:cNvSpPr/>
            <p:nvPr/>
          </p:nvSpPr>
          <p:spPr>
            <a:xfrm>
              <a:off x="3990744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Layer4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5F45573-129D-AF43-BB6D-D35DE5B90421}"/>
                </a:ext>
              </a:extLst>
            </p:cNvPr>
            <p:cNvSpPr/>
            <p:nvPr/>
          </p:nvSpPr>
          <p:spPr>
            <a:xfrm>
              <a:off x="4849351" y="4597190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Layer5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7DE46A22-55A1-BA4E-9CE1-31B50078CC0C}"/>
                </a:ext>
              </a:extLst>
            </p:cNvPr>
            <p:cNvSpPr/>
            <p:nvPr/>
          </p:nvSpPr>
          <p:spPr>
            <a:xfrm>
              <a:off x="5752766" y="4593587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Layer6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DD44B279-52F0-D645-A055-9F7B59AA42F6}"/>
                </a:ext>
              </a:extLst>
            </p:cNvPr>
            <p:cNvSpPr/>
            <p:nvPr/>
          </p:nvSpPr>
          <p:spPr>
            <a:xfrm>
              <a:off x="6533665" y="4592251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3F365CA-4873-2E4E-88B6-CAA627FF84AB}"/>
                </a:ext>
              </a:extLst>
            </p:cNvPr>
            <p:cNvSpPr/>
            <p:nvPr/>
          </p:nvSpPr>
          <p:spPr>
            <a:xfrm>
              <a:off x="3990744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C15713B-4C1A-2F44-842B-376B0B4A9CEE}"/>
                </a:ext>
              </a:extLst>
            </p:cNvPr>
            <p:cNvSpPr/>
            <p:nvPr/>
          </p:nvSpPr>
          <p:spPr>
            <a:xfrm>
              <a:off x="4849351" y="2300978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Layer2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855A58A-EE87-F841-8864-AF128A7E64A3}"/>
                </a:ext>
              </a:extLst>
            </p:cNvPr>
            <p:cNvSpPr/>
            <p:nvPr/>
          </p:nvSpPr>
          <p:spPr>
            <a:xfrm>
              <a:off x="6765924" y="2296039"/>
              <a:ext cx="1731392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Output Max(Q) Value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1463584-B943-2341-95A6-D5AF9CFCF4A3}"/>
                </a:ext>
              </a:extLst>
            </p:cNvPr>
            <p:cNvSpPr/>
            <p:nvPr/>
          </p:nvSpPr>
          <p:spPr>
            <a:xfrm>
              <a:off x="5752766" y="2297375"/>
              <a:ext cx="780899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Layer3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D499BB2-1A34-E649-9F0A-2FD2C0E5510A}"/>
                </a:ext>
              </a:extLst>
            </p:cNvPr>
            <p:cNvSpPr/>
            <p:nvPr/>
          </p:nvSpPr>
          <p:spPr>
            <a:xfrm>
              <a:off x="4308476" y="269477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First Critic Network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0E97BC0-5AF9-8B4E-8938-A1CCA1D3E731}"/>
                </a:ext>
              </a:extLst>
            </p:cNvPr>
            <p:cNvSpPr/>
            <p:nvPr/>
          </p:nvSpPr>
          <p:spPr>
            <a:xfrm>
              <a:off x="4236706" y="4868004"/>
              <a:ext cx="187272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u="sng" dirty="0">
                  <a:solidFill>
                    <a:schemeClr val="tx1"/>
                  </a:solidFill>
                </a:rPr>
                <a:t>Second Critic Network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555791E-84D0-7F47-8C84-690DDE5FBB63}"/>
                </a:ext>
              </a:extLst>
            </p:cNvPr>
            <p:cNvSpPr/>
            <p:nvPr/>
          </p:nvSpPr>
          <p:spPr>
            <a:xfrm>
              <a:off x="1816741" y="1980559"/>
              <a:ext cx="984985" cy="3569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States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(state_dims)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A979995-2F77-BF46-AA29-5C13EC00784E}"/>
                </a:ext>
              </a:extLst>
            </p:cNvPr>
            <p:cNvSpPr/>
            <p:nvPr/>
          </p:nvSpPr>
          <p:spPr>
            <a:xfrm>
              <a:off x="7078482" y="1218026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34D788D3-DFC5-D24E-BFF4-32490C651351}"/>
                </a:ext>
              </a:extLst>
            </p:cNvPr>
            <p:cNvGrpSpPr/>
            <p:nvPr/>
          </p:nvGrpSpPr>
          <p:grpSpPr>
            <a:xfrm>
              <a:off x="2345478" y="1063393"/>
              <a:ext cx="203200" cy="928605"/>
              <a:chOff x="3784601" y="1396874"/>
              <a:chExt cx="203200" cy="928605"/>
            </a:xfrm>
          </p:grpSpPr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51CE0544-2F54-7043-8BEE-E8791E507276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BDAD7BF3-DFCB-904B-A03E-451A95C5141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07D1B1AE-578E-C24D-BB83-684C71C6A7AA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1E324B19-1BCD-8645-B6EA-39A7EC801E55}"/>
                </a:ext>
              </a:extLst>
            </p:cNvPr>
            <p:cNvGrpSpPr/>
            <p:nvPr/>
          </p:nvGrpSpPr>
          <p:grpSpPr>
            <a:xfrm>
              <a:off x="4105405" y="612327"/>
              <a:ext cx="203200" cy="1529739"/>
              <a:chOff x="3784601" y="1396874"/>
              <a:chExt cx="203200" cy="1529739"/>
            </a:xfrm>
          </p:grpSpPr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2BC2A85-3C75-A14A-AF55-2753BD84E18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06C9C1CB-23D1-D74F-A1D4-082E8F82AD64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A7B593E6-9FD3-AB47-BACE-D94BC5438CCF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3B5C961D-B273-BE4A-AA16-4240C4B1099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770533DA-4006-154F-B009-579D8DE328B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770533DA-4006-154F-B009-579D8DE328B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2732F272-608F-B340-A096-5DDDCC1B00CA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2732F272-608F-B340-A096-5DDDCC1B00C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610B2121-12B5-4946-8689-1A74201F9021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610B2121-12B5-4946-8689-1A74201F902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5A19ED1-EFA4-4446-9EB9-6C606BDD642F}"/>
                </a:ext>
              </a:extLst>
            </p:cNvPr>
            <p:cNvGrpSpPr/>
            <p:nvPr/>
          </p:nvGrpSpPr>
          <p:grpSpPr>
            <a:xfrm>
              <a:off x="5045435" y="612327"/>
              <a:ext cx="203200" cy="1529739"/>
              <a:chOff x="3784601" y="1396874"/>
              <a:chExt cx="203200" cy="1529739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5D69053A-0329-E041-9805-5FCF3FD63C3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3FF10549-8C41-BE47-9A59-8D51837B9C7E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04873B96-D77C-564A-9DCD-850FF13C1F97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DC2CF8E5-835B-B648-A4CD-F38D0EADB111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9C33CF88-BB1A-3846-A17A-B28745ADCABA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9C33CF88-BB1A-3846-A17A-B28745ADCAB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264F1F77-D457-0744-ADD0-1F0A37299706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264F1F77-D457-0744-ADD0-1F0A3729970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D1DC56C5-F7F2-6448-8A1E-61F91E0A2F5B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D1DC56C5-F7F2-6448-8A1E-61F91E0A2F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ECAA5DE-41AD-A24B-9429-277D153E0F37}"/>
                </a:ext>
              </a:extLst>
            </p:cNvPr>
            <p:cNvSpPr/>
            <p:nvPr/>
          </p:nvSpPr>
          <p:spPr>
            <a:xfrm>
              <a:off x="4063303" y="2152902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F7B4C88-7560-594A-855E-9B8E816EF425}"/>
                </a:ext>
              </a:extLst>
            </p:cNvPr>
            <p:cNvSpPr/>
            <p:nvPr/>
          </p:nvSpPr>
          <p:spPr>
            <a:xfrm>
              <a:off x="4867991" y="218211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28C9E93-38D8-374D-B1CC-AB782ECF1197}"/>
                </a:ext>
              </a:extLst>
            </p:cNvPr>
            <p:cNvGrpSpPr/>
            <p:nvPr/>
          </p:nvGrpSpPr>
          <p:grpSpPr>
            <a:xfrm>
              <a:off x="5959507" y="623163"/>
              <a:ext cx="203200" cy="1529739"/>
              <a:chOff x="3784601" y="1396874"/>
              <a:chExt cx="203200" cy="1529739"/>
            </a:xfrm>
          </p:grpSpPr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21100301-5417-D44D-80F1-A2B3F4FF21F4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E35EE9DA-AB28-4D44-BA50-812FC8A9C6AB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A4415B66-9FE1-1E43-A5A6-67B9BBA77420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B4F3E493-287F-CE41-8A84-C0BFF05176FA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C3C95C89-B6D0-E647-8074-95D5DBBC0E85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C3C95C89-B6D0-E647-8074-95D5DBBC0E8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663BA855-5B4C-F54E-8890-48C732EB7284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663BA855-5B4C-F54E-8890-48C732EB728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C59E2A72-37EE-D042-975C-CCABA585C34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C59E2A72-37EE-D042-975C-CCABA585C34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BDEF9849-27E7-7446-AC14-71B4979484D4}"/>
                </a:ext>
              </a:extLst>
            </p:cNvPr>
            <p:cNvGrpSpPr/>
            <p:nvPr/>
          </p:nvGrpSpPr>
          <p:grpSpPr>
            <a:xfrm>
              <a:off x="4328288" y="666426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318986E7-2038-6D47-8D38-AA24DCA2326F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318986E7-2038-6D47-8D38-AA24DCA2326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DB311E1A-993E-E843-9FDE-4FF9BBE58123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DB311E1A-993E-E843-9FDE-4FF9BBE5812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1BEE9026-74C8-8E4E-A666-AF03C528EAA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1BEE9026-74C8-8E4E-A666-AF03C528EAA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4BC4B696-B183-124F-82C3-034878827BB4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4BC4B696-B183-124F-82C3-034878827BB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19DEA803-B4DF-3E46-ABDF-4C47DBB35F9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19DEA803-B4DF-3E46-ABDF-4C47DBB35F9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E8A5E255-09E9-6546-9FEA-3261CAE9E4F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E8A5E255-09E9-6546-9FEA-3261CAE9E4F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A24F8756-AF46-B844-A285-D62AE52C8311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A24F8756-AF46-B844-A285-D62AE52C831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5F8CD85E-8FED-8845-9092-DBA09B20BED7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5F8CD85E-8FED-8845-9092-DBA09B20BED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DE699B5F-179F-EA49-8885-47F7A5AD60F8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DE699B5F-179F-EA49-8885-47F7A5AD60F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D9D8D161-A5A7-104A-BD94-67C0142A5413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D9D8D161-A5A7-104A-BD94-67C0142A5413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EB8AD234-3B9F-5E42-8E8C-27802422EB09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EB8AD234-3B9F-5E42-8E8C-27802422EB09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6C20DC8F-AEBB-EC44-B28C-47A303444477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4">
                  <p14:nvContentPartPr>
                    <p14:cNvPr id="431" name="Ink 430">
                      <a:extLst>
                        <a:ext uri="{FF2B5EF4-FFF2-40B4-BE49-F238E27FC236}">
                          <a16:creationId xmlns:a16="http://schemas.microsoft.com/office/drawing/2014/main" id="{D6C7CC03-7520-7A4F-A73D-28275B1478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431" name="Ink 430">
                      <a:extLst>
                        <a:ext uri="{FF2B5EF4-FFF2-40B4-BE49-F238E27FC236}">
                          <a16:creationId xmlns:a16="http://schemas.microsoft.com/office/drawing/2014/main" id="{D6C7CC03-7520-7A4F-A73D-28275B147821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432" name="Ink 431">
                      <a:extLst>
                        <a:ext uri="{FF2B5EF4-FFF2-40B4-BE49-F238E27FC236}">
                          <a16:creationId xmlns:a16="http://schemas.microsoft.com/office/drawing/2014/main" id="{3F318921-5E8F-E042-AB72-C2640229DE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432" name="Ink 431">
                      <a:extLst>
                        <a:ext uri="{FF2B5EF4-FFF2-40B4-BE49-F238E27FC236}">
                          <a16:creationId xmlns:a16="http://schemas.microsoft.com/office/drawing/2014/main" id="{3F318921-5E8F-E042-AB72-C2640229DED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433" name="Ink 432">
                      <a:extLst>
                        <a:ext uri="{FF2B5EF4-FFF2-40B4-BE49-F238E27FC236}">
                          <a16:creationId xmlns:a16="http://schemas.microsoft.com/office/drawing/2014/main" id="{21BAEA15-0DD1-B341-B7F9-E7F09EAE2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433" name="Ink 432">
                      <a:extLst>
                        <a:ext uri="{FF2B5EF4-FFF2-40B4-BE49-F238E27FC236}">
                          <a16:creationId xmlns:a16="http://schemas.microsoft.com/office/drawing/2014/main" id="{21BAEA15-0DD1-B341-B7F9-E7F09EAE29EB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F44960FE-1F0E-2B41-BFE9-1F38077B230E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F44960FE-1F0E-2B41-BFE9-1F38077B230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C3FDE65C-F7CD-9445-A38E-A016C54B63C2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C3FDE65C-F7CD-9445-A38E-A016C54B63C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72C378B1-EFF6-1B4A-A2E8-2197E53D3B2F}"/>
                </a:ext>
              </a:extLst>
            </p:cNvPr>
            <p:cNvGrpSpPr/>
            <p:nvPr/>
          </p:nvGrpSpPr>
          <p:grpSpPr>
            <a:xfrm>
              <a:off x="5241963" y="702540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9629CD20-09C4-DB46-B626-DDBFFA7E3564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9629CD20-09C4-DB46-B626-DDBFFA7E356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B4CDC3CC-62D3-4C4A-8C1B-791014F6444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B4CDC3CC-62D3-4C4A-8C1B-791014F6444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B832E146-6EB0-2C43-9E21-7E7F5641E961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B832E146-6EB0-2C43-9E21-7E7F5641E96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0C8089FC-C546-4543-BD21-2345B4D36D5D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0C8089FC-C546-4543-BD21-2345B4D36D5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F35D4E78-D2C9-2143-BD80-85515ED9877B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F35D4E78-D2C9-2143-BD80-85515ED9877B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45BCE93B-A607-1548-A340-0FD0924394D1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45BCE93B-A607-1548-A340-0FD0924394D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ED84D3F7-505E-7342-B53F-D6752B31AB98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ED84D3F7-505E-7342-B53F-D6752B31AB9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6301609A-4893-D44E-A5BF-4B9CA91FF02B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6301609A-4893-D44E-A5BF-4B9CA91FF02B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F9A001A5-F5CC-FD4D-8BD0-E5E1633C2002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F9A001A5-F5CC-FD4D-8BD0-E5E1633C200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73E4BCB3-6DC6-1D4E-BBE7-05ED971844CB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73E4BCB3-6DC6-1D4E-BBE7-05ED971844C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A5CB008F-A2C9-8C48-BEBD-0ABAFA90A9E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A5CB008F-A2C9-8C48-BEBD-0ABAFA90A9E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731FE2A1-6D3B-6F44-8E94-2798E3FB503C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414" name="Ink 413">
                      <a:extLst>
                        <a:ext uri="{FF2B5EF4-FFF2-40B4-BE49-F238E27FC236}">
                          <a16:creationId xmlns:a16="http://schemas.microsoft.com/office/drawing/2014/main" id="{234E886E-C4DF-CF4C-B730-95FE311896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414" name="Ink 413">
                      <a:extLst>
                        <a:ext uri="{FF2B5EF4-FFF2-40B4-BE49-F238E27FC236}">
                          <a16:creationId xmlns:a16="http://schemas.microsoft.com/office/drawing/2014/main" id="{234E886E-C4DF-CF4C-B730-95FE31189608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6">
                  <p14:nvContentPartPr>
                    <p14:cNvPr id="415" name="Ink 414">
                      <a:extLst>
                        <a:ext uri="{FF2B5EF4-FFF2-40B4-BE49-F238E27FC236}">
                          <a16:creationId xmlns:a16="http://schemas.microsoft.com/office/drawing/2014/main" id="{32D7517E-ABD8-8F47-A794-5E57906214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415" name="Ink 414">
                      <a:extLst>
                        <a:ext uri="{FF2B5EF4-FFF2-40B4-BE49-F238E27FC236}">
                          <a16:creationId xmlns:a16="http://schemas.microsoft.com/office/drawing/2014/main" id="{32D7517E-ABD8-8F47-A794-5E579062147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416" name="Ink 415">
                      <a:extLst>
                        <a:ext uri="{FF2B5EF4-FFF2-40B4-BE49-F238E27FC236}">
                          <a16:creationId xmlns:a16="http://schemas.microsoft.com/office/drawing/2014/main" id="{0DFE4869-DDB8-C94D-A83E-562E6C58090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416" name="Ink 415">
                      <a:extLst>
                        <a:ext uri="{FF2B5EF4-FFF2-40B4-BE49-F238E27FC236}">
                          <a16:creationId xmlns:a16="http://schemas.microsoft.com/office/drawing/2014/main" id="{0DFE4869-DDB8-C94D-A83E-562E6C580909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9B5877C3-338F-BE46-8B2B-24AC86F594A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9B5877C3-338F-BE46-8B2B-24AC86F594A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DC2E555E-C09B-EE4F-8C50-E2526E32552D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DC2E555E-C09B-EE4F-8C50-E2526E32552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4BBD048-3E1A-EE4A-BBC6-39C9DF353C49}"/>
                </a:ext>
              </a:extLst>
            </p:cNvPr>
            <p:cNvSpPr/>
            <p:nvPr/>
          </p:nvSpPr>
          <p:spPr>
            <a:xfrm>
              <a:off x="1630378" y="1733894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D8329B-D46A-5249-83B6-92B8FE14DF09}"/>
                </a:ext>
              </a:extLst>
            </p:cNvPr>
            <p:cNvGrpSpPr/>
            <p:nvPr/>
          </p:nvGrpSpPr>
          <p:grpSpPr>
            <a:xfrm>
              <a:off x="6926082" y="648101"/>
              <a:ext cx="203200" cy="1529739"/>
              <a:chOff x="3784601" y="1396874"/>
              <a:chExt cx="203200" cy="1529739"/>
            </a:xfrm>
          </p:grpSpPr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21EA4CDF-0284-6844-9346-6FD99007702D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CDB603C0-58C8-C348-B9B3-079BF579A366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59601103-BC47-A444-B13A-AC76B2988282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0CC2705C-D7B6-BB44-AAF6-FB77E6FD1AB4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1A23270E-7D15-DD49-A905-914A4B831D13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1A23270E-7D15-DD49-A905-914A4B831D1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946A39CF-3EE4-7040-BA89-278207CAB5E2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946A39CF-3EE4-7040-BA89-278207CAB5E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18173387-1CC4-7344-ACE9-DB9105073669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18173387-1CC4-7344-ACE9-DB910507366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533214E-3D43-EA4B-9C59-04CB87C6E8EF}"/>
                </a:ext>
              </a:extLst>
            </p:cNvPr>
            <p:cNvGrpSpPr/>
            <p:nvPr/>
          </p:nvGrpSpPr>
          <p:grpSpPr>
            <a:xfrm>
              <a:off x="6172194" y="669115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57CB0EB5-878B-CC40-8944-9325660EA2B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57CB0EB5-878B-CC40-8944-9325660EA2B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2373426F-07EC-AA4C-A3DC-EAEA3315F3F6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2373426F-07EC-AA4C-A3DC-EAEA3315F3F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5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64C9E18B-E907-4541-8DB9-C92165A84B26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64C9E18B-E907-4541-8DB9-C92165A84B2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048E0BED-2584-2049-8837-8FD0B9EB6875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048E0BED-2584-2049-8837-8FD0B9EB6875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7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AA13CB79-0122-9548-86AC-F5FED2B21F75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AA13CB79-0122-9548-86AC-F5FED2B21F7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B351F416-2B94-3149-9735-0D2F02C19BA8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B351F416-2B94-3149-9735-0D2F02C19BA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9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88B2B2E4-D966-D448-84EB-0494266313B2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88B2B2E4-D966-D448-84EB-0494266313B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8EDCF787-2894-3B45-B07F-C745BA195A5E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8EDCF787-2894-3B45-B07F-C745BA195A5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1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5F9E474A-2A2A-CF4B-B1D3-A280F0BF681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5F9E474A-2A2A-CF4B-B1D3-A280F0BF68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5AA3A7E4-7732-2F4C-BECD-73EECAB83277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5AA3A7E4-7732-2F4C-BECD-73EECAB8327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3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EF9291DC-501F-5F4E-A586-7648D2D8404A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EF9291DC-501F-5F4E-A586-7648D2D8404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186F97B2-52FB-504E-8467-1BB19199763E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4">
                  <p14:nvContentPartPr>
                    <p14:cNvPr id="390" name="Ink 389">
                      <a:extLst>
                        <a:ext uri="{FF2B5EF4-FFF2-40B4-BE49-F238E27FC236}">
                          <a16:creationId xmlns:a16="http://schemas.microsoft.com/office/drawing/2014/main" id="{4E50729D-6900-244A-A85C-23B69E4DB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90" name="Ink 389">
                      <a:extLst>
                        <a:ext uri="{FF2B5EF4-FFF2-40B4-BE49-F238E27FC236}">
                          <a16:creationId xmlns:a16="http://schemas.microsoft.com/office/drawing/2014/main" id="{4E50729D-6900-244A-A85C-23B69E4DBE2F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391" name="Ink 390">
                      <a:extLst>
                        <a:ext uri="{FF2B5EF4-FFF2-40B4-BE49-F238E27FC236}">
                          <a16:creationId xmlns:a16="http://schemas.microsoft.com/office/drawing/2014/main" id="{54DB1210-A892-9145-A68D-8692B96958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91" name="Ink 390">
                      <a:extLst>
                        <a:ext uri="{FF2B5EF4-FFF2-40B4-BE49-F238E27FC236}">
                          <a16:creationId xmlns:a16="http://schemas.microsoft.com/office/drawing/2014/main" id="{54DB1210-A892-9145-A68D-8692B969587D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6">
                  <p14:nvContentPartPr>
                    <p14:cNvPr id="392" name="Ink 391">
                      <a:extLst>
                        <a:ext uri="{FF2B5EF4-FFF2-40B4-BE49-F238E27FC236}">
                          <a16:creationId xmlns:a16="http://schemas.microsoft.com/office/drawing/2014/main" id="{8A26A44B-5F2B-844D-9A77-8BB9F743AD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92" name="Ink 391">
                      <a:extLst>
                        <a:ext uri="{FF2B5EF4-FFF2-40B4-BE49-F238E27FC236}">
                          <a16:creationId xmlns:a16="http://schemas.microsoft.com/office/drawing/2014/main" id="{8A26A44B-5F2B-844D-9A77-8BB9F743AD8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77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6F7FFF0B-5B66-B045-B3B2-41E8A1FFAF46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6F7FFF0B-5B66-B045-B3B2-41E8A1FFAF4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CB8F3328-75A0-6541-A5B7-1E2491D6E9E3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CB8F3328-75A0-6541-A5B7-1E2491D6E9E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C06615-D5E4-8647-B3AD-6E9265D3FC15}"/>
                </a:ext>
              </a:extLst>
            </p:cNvPr>
            <p:cNvSpPr/>
            <p:nvPr/>
          </p:nvSpPr>
          <p:spPr>
            <a:xfrm>
              <a:off x="1928766" y="3795111"/>
              <a:ext cx="1161927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Actions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</a:t>
              </a:r>
              <a:r>
                <a:rPr lang="en-US" sz="600" dirty="0" err="1">
                  <a:solidFill>
                    <a:schemeClr val="tx1"/>
                  </a:solidFill>
                </a:rPr>
                <a:t>action_dims</a:t>
              </a:r>
              <a:r>
                <a:rPr lang="en-US" sz="6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0BFCD93-A826-3948-8F63-23E9843088E9}"/>
                </a:ext>
              </a:extLst>
            </p:cNvPr>
            <p:cNvSpPr/>
            <p:nvPr/>
          </p:nvSpPr>
          <p:spPr>
            <a:xfrm>
              <a:off x="7044612" y="3529433"/>
              <a:ext cx="985343" cy="378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Q Value</a:t>
              </a:r>
            </a:p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(action_dim)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F669F1D-4EA9-4B48-8BC8-5538C8688003}"/>
                </a:ext>
              </a:extLst>
            </p:cNvPr>
            <p:cNvGrpSpPr/>
            <p:nvPr/>
          </p:nvGrpSpPr>
          <p:grpSpPr>
            <a:xfrm>
              <a:off x="2332137" y="2796819"/>
              <a:ext cx="203200" cy="928605"/>
              <a:chOff x="3784601" y="1396874"/>
              <a:chExt cx="203200" cy="928605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3C603A9C-EBE3-C94D-A89D-6507F639F868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D93529A1-3A49-C946-9919-1CBD982F612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75AF49C3-F4C1-514A-8271-9980DC32B0A3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88AA22E-C18D-5E4C-8D19-27C8C63A5C8A}"/>
                </a:ext>
              </a:extLst>
            </p:cNvPr>
            <p:cNvGrpSpPr/>
            <p:nvPr/>
          </p:nvGrpSpPr>
          <p:grpSpPr>
            <a:xfrm>
              <a:off x="4071535" y="2923734"/>
              <a:ext cx="203200" cy="1529739"/>
              <a:chOff x="3784601" y="1396874"/>
              <a:chExt cx="203200" cy="1529739"/>
            </a:xfrm>
          </p:grpSpPr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FAD646E6-F681-6E44-B1B6-49C1937BA04D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81E1CCC8-4778-2F41-81EE-C8F2CA44A651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F422F51B-5965-AA4D-81A9-9AE8E54199A5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59F3D17-22BB-A249-BB6A-F7ECFA3D8CC1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43C43F6E-F18B-D340-8369-699D1553404F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43C43F6E-F18B-D340-8369-699D1553404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9B0B9D03-9A23-B543-82B4-2F69F56AD4D4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9B0B9D03-9A23-B543-82B4-2F69F56AD4D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572DD792-C504-0C40-865E-0E0AC8E4E155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2DD792-C504-0C40-865E-0E0AC8E4E15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31ADFDC2-464C-BD41-B0DB-038F9B971DB1}"/>
                </a:ext>
              </a:extLst>
            </p:cNvPr>
            <p:cNvGrpSpPr/>
            <p:nvPr/>
          </p:nvGrpSpPr>
          <p:grpSpPr>
            <a:xfrm>
              <a:off x="5011565" y="2923734"/>
              <a:ext cx="203200" cy="1529739"/>
              <a:chOff x="3784601" y="1396874"/>
              <a:chExt cx="203200" cy="1529739"/>
            </a:xfrm>
          </p:grpSpPr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8CB2FB20-2E1C-0449-9D2F-5B2B5E2B5F2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18E6BE6-E5F2-4849-83B0-F1CFBD085597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06D273F-BDCB-434E-81C0-A44212AC7E58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178A959-469D-554C-BA52-646C0433239D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00DB612E-8141-8744-B105-7ED694FF18F1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00DB612E-8141-8744-B105-7ED694FF18F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F33A360B-041F-E94D-BBE5-44132420EA30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F33A360B-041F-E94D-BBE5-44132420EA3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575F07A1-A93D-8446-B1AA-58B9DBFFFBDF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575F07A1-A93D-8446-B1AA-58B9DBFFFB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76DCB3CE-7D51-A046-BC1D-EEF6AF98FED9}"/>
                </a:ext>
              </a:extLst>
            </p:cNvPr>
            <p:cNvSpPr/>
            <p:nvPr/>
          </p:nvSpPr>
          <p:spPr>
            <a:xfrm>
              <a:off x="4029433" y="4464309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400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9230FA2-D384-F64E-8794-D062C3EA3E4F}"/>
                </a:ext>
              </a:extLst>
            </p:cNvPr>
            <p:cNvSpPr/>
            <p:nvPr/>
          </p:nvSpPr>
          <p:spPr>
            <a:xfrm>
              <a:off x="4834121" y="4493526"/>
              <a:ext cx="558087" cy="1834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300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B5F2A65C-6CDF-1A44-A785-DCD143CBF012}"/>
                </a:ext>
              </a:extLst>
            </p:cNvPr>
            <p:cNvGrpSpPr/>
            <p:nvPr/>
          </p:nvGrpSpPr>
          <p:grpSpPr>
            <a:xfrm>
              <a:off x="5925637" y="2934570"/>
              <a:ext cx="203200" cy="1529739"/>
              <a:chOff x="3784601" y="1396874"/>
              <a:chExt cx="203200" cy="1529739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1EB1A728-C1EF-ED43-BCA1-402ADEF331A1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6E862700-0B1B-0D45-95B4-1FCFBDB2AD1D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8D0457C0-A1F5-AD40-A1D0-9CD14AF914DB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7965055-1E3E-DA40-B9B8-06A19FCB8B32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21858429-8EBD-C240-B6BF-C42C83D2CB8B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21858429-8EBD-C240-B6BF-C42C83D2CB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9435F076-FDE2-024C-8038-310FDE2FE583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9435F076-FDE2-024C-8038-310FDE2FE58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BE2CADF9-983C-BB43-B8EA-71FA7CA49D33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BE2CADF9-983C-BB43-B8EA-71FA7CA49D3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142C1A5-096D-3F44-9D12-D1628C24BDBD}"/>
                </a:ext>
              </a:extLst>
            </p:cNvPr>
            <p:cNvGrpSpPr/>
            <p:nvPr/>
          </p:nvGrpSpPr>
          <p:grpSpPr>
            <a:xfrm>
              <a:off x="4294418" y="2977833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E78C3AE5-7080-934B-92CB-564D924B6F79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78C3AE5-7080-934B-92CB-564D924B6F7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F6EE0EB7-327F-0947-8757-56EDD8D90F02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F6EE0EB7-327F-0947-8757-56EDD8D90F02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FB466226-B0FB-5140-B1FB-934DF712BF3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FB466226-B0FB-5140-B1FB-934DF712BF3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67107D1C-0254-8545-AB8A-693A6B5BC313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67107D1C-0254-8545-AB8A-693A6B5BC31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96C8FA91-0013-1544-BD01-A960B5C3655A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96C8FA91-0013-1544-BD01-A960B5C3655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E25D36AE-2916-3649-A7A0-70DF4FF87474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E25D36AE-2916-3649-A7A0-70DF4FF8747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39DBB2DF-E646-6B40-9405-DCB0DA7B8CF1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39DBB2DF-E646-6B40-9405-DCB0DA7B8CF1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5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923D0666-128C-2644-8D2D-7874CBEBFBB4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923D0666-128C-2644-8D2D-7874CBEBFBB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03B60D1E-2B51-1941-B2A0-6FDC451AFC2E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03B60D1E-2B51-1941-B2A0-6FDC451AFC2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E97C9ECD-0C6A-C842-B7F0-305FF06815A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E97C9ECD-0C6A-C842-B7F0-305FF06815A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8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59864778-DB9E-4645-8E30-115EDE36586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59864778-DB9E-4645-8E30-115EDE36586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B4CBF519-DD66-5E4C-85D2-211669344864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9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8EEC5E78-3658-AC43-9C2F-8B44626E3E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8EEC5E78-3658-AC43-9C2F-8B44626E3E3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0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F1FBABB2-8F9C-6B44-ADA7-885DFF5DFD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F1FBABB2-8F9C-6B44-ADA7-885DFF5DFD2B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1">
                  <p14:nvContentPartPr>
                    <p14:cNvPr id="351" name="Ink 350">
                      <a:extLst>
                        <a:ext uri="{FF2B5EF4-FFF2-40B4-BE49-F238E27FC236}">
                          <a16:creationId xmlns:a16="http://schemas.microsoft.com/office/drawing/2014/main" id="{3861D23F-D4A4-1B43-8D6D-3E883485FC2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51" name="Ink 350">
                      <a:extLst>
                        <a:ext uri="{FF2B5EF4-FFF2-40B4-BE49-F238E27FC236}">
                          <a16:creationId xmlns:a16="http://schemas.microsoft.com/office/drawing/2014/main" id="{3861D23F-D4A4-1B43-8D6D-3E883485FC2A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4F936509-80E2-DA44-BA13-D05FA0326B3C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4F936509-80E2-DA44-BA13-D05FA0326B3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70883010-EADF-CF46-870D-7D9F279A8BD9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70883010-EADF-CF46-870D-7D9F279A8BD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08DCC066-AF3E-E749-AED7-47A90B85E4E2}"/>
                </a:ext>
              </a:extLst>
            </p:cNvPr>
            <p:cNvGrpSpPr/>
            <p:nvPr/>
          </p:nvGrpSpPr>
          <p:grpSpPr>
            <a:xfrm>
              <a:off x="5208093" y="3013947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685EF3CA-D9D2-9543-9D0A-4D50DA699567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685EF3CA-D9D2-9543-9D0A-4D50DA69956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4F1E53E9-3619-3141-A58B-DA2009719294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4F1E53E9-3619-3141-A58B-DA200971929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226CF5EA-0E57-2148-AC75-AAFD34C9EF6E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226CF5EA-0E57-2148-AC75-AAFD34C9EF6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E348938A-2835-1A4B-8125-8BF855C449A2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E348938A-2835-1A4B-8125-8BF855C449A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CF22BB9D-19F5-F54D-8D1A-37FE9EAE6CC4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CF22BB9D-19F5-F54D-8D1A-37FE9EAE6CC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C406649C-C8DE-A949-BB50-9D5C540C1889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C406649C-C8DE-A949-BB50-9D5C540C188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D9EFA573-D055-2E4A-B2AA-9AF425384F2F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D9EFA573-D055-2E4A-B2AA-9AF425384F2F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CE887115-37C2-1843-9F8B-49C4388D3C2A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CE887115-37C2-1843-9F8B-49C4388D3C2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B9AF8476-46D0-F14F-ADAB-56DB85DFF92F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B9AF8476-46D0-F14F-ADAB-56DB85DFF92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C36E0BDA-82A8-524C-82A4-CC4386074DCF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C36E0BDA-82A8-524C-82A4-CC4386074DC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DFD95A9F-4B0F-A042-9912-099DC890DA8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DFD95A9F-4B0F-A042-9912-099DC890DA8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EF3A185C-C036-B847-A034-9CE9EA92D392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15">
                  <p14:nvContentPartPr>
                    <p14:cNvPr id="332" name="Ink 331">
                      <a:extLst>
                        <a:ext uri="{FF2B5EF4-FFF2-40B4-BE49-F238E27FC236}">
                          <a16:creationId xmlns:a16="http://schemas.microsoft.com/office/drawing/2014/main" id="{658BDF34-F125-F44F-A7A3-FAAA41A4BD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32" name="Ink 331">
                      <a:extLst>
                        <a:ext uri="{FF2B5EF4-FFF2-40B4-BE49-F238E27FC236}">
                          <a16:creationId xmlns:a16="http://schemas.microsoft.com/office/drawing/2014/main" id="{658BDF34-F125-F44F-A7A3-FAAA41A4BD86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6">
                  <p14:nvContentPartPr>
                    <p14:cNvPr id="333" name="Ink 332">
                      <a:extLst>
                        <a:ext uri="{FF2B5EF4-FFF2-40B4-BE49-F238E27FC236}">
                          <a16:creationId xmlns:a16="http://schemas.microsoft.com/office/drawing/2014/main" id="{62EA7264-17D1-094C-A8F0-7104510853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33" name="Ink 332">
                      <a:extLst>
                        <a:ext uri="{FF2B5EF4-FFF2-40B4-BE49-F238E27FC236}">
                          <a16:creationId xmlns:a16="http://schemas.microsoft.com/office/drawing/2014/main" id="{62EA7264-17D1-094C-A8F0-7104510853CF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7">
                  <p14:nvContentPartPr>
                    <p14:cNvPr id="334" name="Ink 333">
                      <a:extLst>
                        <a:ext uri="{FF2B5EF4-FFF2-40B4-BE49-F238E27FC236}">
                          <a16:creationId xmlns:a16="http://schemas.microsoft.com/office/drawing/2014/main" id="{5BA2BFF6-5411-A946-AC9E-ABCCAA3EE9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34" name="Ink 333">
                      <a:extLst>
                        <a:ext uri="{FF2B5EF4-FFF2-40B4-BE49-F238E27FC236}">
                          <a16:creationId xmlns:a16="http://schemas.microsoft.com/office/drawing/2014/main" id="{5BA2BFF6-5411-A946-AC9E-ABCCAA3EE9C6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2C486BE8-FEF0-714D-B65D-D4CCA0935A64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2C486BE8-FEF0-714D-B65D-D4CCA0935A6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5F5207CB-FB3E-6141-A819-FDBBC239DAF5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5F5207CB-FB3E-6141-A819-FDBBC239DAF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0E39076-E8CB-CC4B-B0C8-43894291D7D9}"/>
                </a:ext>
              </a:extLst>
            </p:cNvPr>
            <p:cNvSpPr/>
            <p:nvPr/>
          </p:nvSpPr>
          <p:spPr>
            <a:xfrm>
              <a:off x="1630378" y="3166568"/>
              <a:ext cx="678856" cy="263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</a:rPr>
                <a:t>Input</a:t>
              </a:r>
            </a:p>
          </p:txBody>
        </p: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2079315-2EC5-9142-B9D9-F35CE4247515}"/>
                </a:ext>
              </a:extLst>
            </p:cNvPr>
            <p:cNvGrpSpPr/>
            <p:nvPr/>
          </p:nvGrpSpPr>
          <p:grpSpPr>
            <a:xfrm>
              <a:off x="6892212" y="2959508"/>
              <a:ext cx="203200" cy="1529739"/>
              <a:chOff x="3784601" y="1396874"/>
              <a:chExt cx="203200" cy="1529739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91DA58F9-D205-6543-B52B-A6DC4C84BAE2}"/>
                  </a:ext>
                </a:extLst>
              </p:cNvPr>
              <p:cNvSpPr/>
              <p:nvPr/>
            </p:nvSpPr>
            <p:spPr>
              <a:xfrm>
                <a:off x="3784601" y="139687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8BDBCDBB-916F-5E41-BC81-218116D6C6C2}"/>
                  </a:ext>
                </a:extLst>
              </p:cNvPr>
              <p:cNvSpPr/>
              <p:nvPr/>
            </p:nvSpPr>
            <p:spPr>
              <a:xfrm>
                <a:off x="3784601" y="1769469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C0814CAA-869B-9643-90E8-7C44BC780354}"/>
                  </a:ext>
                </a:extLst>
              </p:cNvPr>
              <p:cNvSpPr/>
              <p:nvPr/>
            </p:nvSpPr>
            <p:spPr>
              <a:xfrm>
                <a:off x="3784601" y="2142064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8CCCA2C9-D993-5640-9E8D-B4EC938A9857}"/>
                  </a:ext>
                </a:extLst>
              </p:cNvPr>
              <p:cNvSpPr/>
              <p:nvPr/>
            </p:nvSpPr>
            <p:spPr>
              <a:xfrm>
                <a:off x="3784601" y="2743198"/>
                <a:ext cx="203200" cy="18341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4F07051E-3683-7743-A3FA-333EC73E3DD0}"/>
                      </a:ext>
                    </a:extLst>
                  </p14:cNvPr>
                  <p14:cNvContentPartPr/>
                  <p14:nvPr/>
                </p14:nvContentPartPr>
                <p14:xfrm>
                  <a:off x="3882133" y="2425107"/>
                  <a:ext cx="360" cy="360"/>
                </p14:xfrm>
              </p:contentPart>
            </mc:Choice>
            <mc:Fallback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4F07051E-3683-7743-A3FA-333EC73E3DD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6133" y="238910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0F089037-3EF8-C044-BEBE-D3A2EC01388B}"/>
                      </a:ext>
                    </a:extLst>
                  </p14:cNvPr>
                  <p14:cNvContentPartPr/>
                  <p14:nvPr/>
                </p14:nvContentPartPr>
                <p14:xfrm>
                  <a:off x="3878893" y="2548587"/>
                  <a:ext cx="360" cy="360"/>
                </p14:xfrm>
              </p:contentPart>
            </mc:Choice>
            <mc:Fallback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0F089037-3EF8-C044-BEBE-D3A2EC01388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2893" y="2512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2C0F88E9-F4D4-6C48-A7F0-D6722B22DAB5}"/>
                      </a:ext>
                    </a:extLst>
                  </p14:cNvPr>
                  <p14:cNvContentPartPr/>
                  <p14:nvPr/>
                </p14:nvContentPartPr>
                <p14:xfrm>
                  <a:off x="3884653" y="2674587"/>
                  <a:ext cx="360" cy="360"/>
                </p14:xfrm>
              </p:contentPart>
            </mc:Choice>
            <mc:Fallback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2C0F88E9-F4D4-6C48-A7F0-D6722B22DAB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848653" y="2638587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CACEC7B-D488-1F48-B7C8-BD5951CE6D82}"/>
                </a:ext>
              </a:extLst>
            </p:cNvPr>
            <p:cNvGrpSpPr/>
            <p:nvPr/>
          </p:nvGrpSpPr>
          <p:grpSpPr>
            <a:xfrm>
              <a:off x="6138324" y="2980522"/>
              <a:ext cx="740160" cy="1475640"/>
              <a:chOff x="3982573" y="1453827"/>
              <a:chExt cx="740160" cy="1475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57B12A09-7A8E-1149-A3D3-08BC3F586173}"/>
                      </a:ext>
                    </a:extLst>
                  </p14:cNvPr>
                  <p14:cNvContentPartPr/>
                  <p14:nvPr/>
                </p14:nvContentPartPr>
                <p14:xfrm>
                  <a:off x="3995173" y="1453827"/>
                  <a:ext cx="703800" cy="75600"/>
                </p14:xfrm>
              </p:contentPart>
            </mc:Choice>
            <mc:Fallback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57B12A09-7A8E-1149-A3D3-08BC3F58617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81638" y="1438585"/>
                    <a:ext cx="730328" cy="105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4520685C-A72F-CA40-BE9D-DBCCC880F07E}"/>
                      </a:ext>
                    </a:extLst>
                  </p14:cNvPr>
                  <p14:cNvContentPartPr/>
                  <p14:nvPr/>
                </p14:nvContentPartPr>
                <p14:xfrm>
                  <a:off x="3990493" y="1540227"/>
                  <a:ext cx="716040" cy="1267560"/>
                </p14:xfrm>
              </p:contentPart>
            </mc:Choice>
            <mc:Fallback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4520685C-A72F-CA40-BE9D-DBCCC880F07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977494" y="1524896"/>
                    <a:ext cx="742580" cy="1297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2F6B7CC4-1A16-794F-9ACB-CAF3E4FF78E2}"/>
                      </a:ext>
                    </a:extLst>
                  </p14:cNvPr>
                  <p14:cNvContentPartPr/>
                  <p14:nvPr/>
                </p14:nvContentPartPr>
                <p14:xfrm>
                  <a:off x="3996613" y="1568667"/>
                  <a:ext cx="651600" cy="282600"/>
                </p14:xfrm>
              </p:contentPart>
            </mc:Choice>
            <mc:Fallback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2F6B7CC4-1A16-794F-9ACB-CAF3E4FF78E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983083" y="1553955"/>
                    <a:ext cx="678119" cy="312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7380DF8E-84B0-9742-BB57-0C2A1A69CEF7}"/>
                      </a:ext>
                    </a:extLst>
                  </p14:cNvPr>
                  <p14:cNvContentPartPr/>
                  <p14:nvPr/>
                </p14:nvContentPartPr>
                <p14:xfrm>
                  <a:off x="4016773" y="1853067"/>
                  <a:ext cx="637560" cy="65880"/>
                </p14:xfrm>
              </p:contentPart>
            </mc:Choice>
            <mc:Fallback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7380DF8E-84B0-9742-BB57-0C2A1A69CEF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03784" y="1837817"/>
                    <a:ext cx="664080" cy="957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6012A9FC-078D-F143-8555-17DDC678ABF8}"/>
                      </a:ext>
                    </a:extLst>
                  </p14:cNvPr>
                  <p14:cNvContentPartPr/>
                  <p14:nvPr/>
                </p14:nvContentPartPr>
                <p14:xfrm>
                  <a:off x="3997333" y="1882227"/>
                  <a:ext cx="624240" cy="415080"/>
                </p14:xfrm>
              </p:contentPart>
            </mc:Choice>
            <mc:Fallback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6012A9FC-078D-F143-8555-17DDC678ABF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983798" y="1866899"/>
                    <a:ext cx="650769" cy="445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5006E12-3090-6A4E-ABE6-F141FFFEA5C3}"/>
                      </a:ext>
                    </a:extLst>
                  </p14:cNvPr>
                  <p14:cNvContentPartPr/>
                  <p14:nvPr/>
                </p14:nvContentPartPr>
                <p14:xfrm>
                  <a:off x="3993733" y="1881867"/>
                  <a:ext cx="661680" cy="743760"/>
                </p14:xfrm>
              </p:contentPart>
            </mc:Choice>
            <mc:Fallback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5006E12-3090-6A4E-ABE6-F141FFFEA5C3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980196" y="1866538"/>
                    <a:ext cx="688212" cy="773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7AB1D3B0-2515-524C-93EF-5B613D522D8E}"/>
                      </a:ext>
                    </a:extLst>
                  </p14:cNvPr>
                  <p14:cNvContentPartPr/>
                  <p14:nvPr/>
                </p14:nvContentPartPr>
                <p14:xfrm>
                  <a:off x="3982573" y="1570827"/>
                  <a:ext cx="513720" cy="700560"/>
                </p14:xfrm>
              </p:contentPart>
            </mc:Choice>
            <mc:Fallback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7AB1D3B0-2515-524C-93EF-5B613D522D8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969040" y="1555504"/>
                    <a:ext cx="540245" cy="730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B5CE9697-3BD0-8B4C-96DA-D1215F48DFF8}"/>
                      </a:ext>
                    </a:extLst>
                  </p14:cNvPr>
                  <p14:cNvContentPartPr/>
                  <p14:nvPr/>
                </p14:nvContentPartPr>
                <p14:xfrm>
                  <a:off x="4007773" y="1963587"/>
                  <a:ext cx="714960" cy="332280"/>
                </p14:xfrm>
              </p:contentPart>
            </mc:Choice>
            <mc:Fallback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B5CE9697-3BD0-8B4C-96DA-D1215F48DFF8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94232" y="1948260"/>
                    <a:ext cx="741500" cy="36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8AAB993E-B5AA-3241-AEAC-47D323E063F4}"/>
                      </a:ext>
                    </a:extLst>
                  </p14:cNvPr>
                  <p14:cNvContentPartPr/>
                  <p14:nvPr/>
                </p14:nvContentPartPr>
                <p14:xfrm>
                  <a:off x="3993373" y="2278947"/>
                  <a:ext cx="581040" cy="59400"/>
                </p14:xfrm>
              </p:contentPart>
            </mc:Choice>
            <mc:Fallback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8AAB993E-B5AA-3241-AEAC-47D323E063F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979835" y="2263638"/>
                    <a:ext cx="607574" cy="89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B92FE230-0839-A840-A409-C4D3EF4C5BFA}"/>
                      </a:ext>
                    </a:extLst>
                  </p14:cNvPr>
                  <p14:cNvContentPartPr/>
                  <p14:nvPr/>
                </p14:nvContentPartPr>
                <p14:xfrm>
                  <a:off x="3987973" y="2296587"/>
                  <a:ext cx="596520" cy="495000"/>
                </p14:xfrm>
              </p:contentPart>
            </mc:Choice>
            <mc:Fallback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B92FE230-0839-A840-A409-C4D3EF4C5BF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74440" y="2281271"/>
                    <a:ext cx="623044" cy="525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9E611A43-34D4-2440-9E05-E9D79C9526AE}"/>
                      </a:ext>
                    </a:extLst>
                  </p14:cNvPr>
                  <p14:cNvContentPartPr/>
                  <p14:nvPr/>
                </p14:nvContentPartPr>
                <p14:xfrm>
                  <a:off x="4016053" y="1652547"/>
                  <a:ext cx="601200" cy="1157400"/>
                </p14:xfrm>
              </p:contentPart>
            </mc:Choice>
            <mc:Fallback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9E611A43-34D4-2440-9E05-E9D79C9526AE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03054" y="1637213"/>
                    <a:ext cx="627739" cy="118745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7180CD65-6794-3F4C-9000-EC104865B39D}"/>
                  </a:ext>
                </a:extLst>
              </p:cNvPr>
              <p:cNvGrpSpPr/>
              <p:nvPr/>
            </p:nvGrpSpPr>
            <p:grpSpPr>
              <a:xfrm>
                <a:off x="3988333" y="1520427"/>
                <a:ext cx="732240" cy="1300320"/>
                <a:chOff x="3988333" y="1520427"/>
                <a:chExt cx="732240" cy="13003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4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CA09BF4E-04C8-1C4B-9B0A-9083E9E7E2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88333" y="1520427"/>
                    <a:ext cx="732240" cy="348120"/>
                  </p14:xfrm>
                </p:contentPart>
              </mc:Choice>
              <mc:Fallback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CA09BF4E-04C8-1C4B-9B0A-9083E9E7E2DC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3975335" y="1505105"/>
                      <a:ext cx="758778" cy="378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5">
                  <p14:nvContentPartPr>
                    <p14:cNvPr id="309" name="Ink 308">
                      <a:extLst>
                        <a:ext uri="{FF2B5EF4-FFF2-40B4-BE49-F238E27FC236}">
                          <a16:creationId xmlns:a16="http://schemas.microsoft.com/office/drawing/2014/main" id="{18D9089B-AEEE-714C-99FD-B6F8743592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5613" y="1526907"/>
                    <a:ext cx="677520" cy="747360"/>
                  </p14:xfrm>
                </p:contentPart>
              </mc:Choice>
              <mc:Fallback>
                <p:pic>
                  <p:nvPicPr>
                    <p:cNvPr id="309" name="Ink 308">
                      <a:extLst>
                        <a:ext uri="{FF2B5EF4-FFF2-40B4-BE49-F238E27FC236}">
                          <a16:creationId xmlns:a16="http://schemas.microsoft.com/office/drawing/2014/main" id="{18D9089B-AEEE-714C-99FD-B6F8743592B7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992073" y="1511580"/>
                      <a:ext cx="704058" cy="777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6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6F12E538-DEDE-8C4D-B49F-C9094D7E88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9653" y="1894827"/>
                    <a:ext cx="610560" cy="925920"/>
                  </p14:xfrm>
                </p:contentPart>
              </mc:Choice>
              <mc:Fallback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6F12E538-DEDE-8C4D-B49F-C9094D7E886F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4006121" y="1880110"/>
                      <a:ext cx="637083" cy="95596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D12B18CE-4F44-7D41-9973-C684E22F9982}"/>
                      </a:ext>
                    </a:extLst>
                  </p14:cNvPr>
                  <p14:cNvContentPartPr/>
                  <p14:nvPr/>
                </p14:nvContentPartPr>
                <p14:xfrm>
                  <a:off x="4000573" y="2327187"/>
                  <a:ext cx="687240" cy="512640"/>
                </p14:xfrm>
              </p:contentPart>
            </mc:Choice>
            <mc:Fallback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D12B18CE-4F44-7D41-9973-C684E22F998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87576" y="2311857"/>
                    <a:ext cx="713776" cy="542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8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94A51B79-8C80-9644-963D-6500AD810257}"/>
                      </a:ext>
                    </a:extLst>
                  </p14:cNvPr>
                  <p14:cNvContentPartPr/>
                  <p14:nvPr/>
                </p14:nvContentPartPr>
                <p14:xfrm>
                  <a:off x="4022173" y="2828667"/>
                  <a:ext cx="677520" cy="100800"/>
                </p14:xfrm>
              </p:contentPart>
            </mc:Choice>
            <mc:Fallback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94A51B79-8C80-9644-963D-6500AD81025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09175" y="2813394"/>
                    <a:ext cx="704058" cy="130735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FEA3510-59DD-1B44-96D1-C652814F2B7B}"/>
                </a:ext>
              </a:extLst>
            </p:cNvPr>
            <p:cNvCxnSpPr>
              <a:cxnSpLocks/>
              <a:stCxn id="455" idx="6"/>
              <a:endCxn id="448" idx="2"/>
            </p:cNvCxnSpPr>
            <p:nvPr/>
          </p:nvCxnSpPr>
          <p:spPr>
            <a:xfrm flipV="1">
              <a:off x="2548678" y="704035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1626B333-F960-4940-A081-A2A2290563DE}"/>
                </a:ext>
              </a:extLst>
            </p:cNvPr>
            <p:cNvCxnSpPr/>
            <p:nvPr/>
          </p:nvCxnSpPr>
          <p:spPr>
            <a:xfrm flipV="1">
              <a:off x="2533845" y="1068760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D7CD838B-3B79-2343-9ABD-F3114F2A567E}"/>
                </a:ext>
              </a:extLst>
            </p:cNvPr>
            <p:cNvCxnSpPr/>
            <p:nvPr/>
          </p:nvCxnSpPr>
          <p:spPr>
            <a:xfrm flipV="1">
              <a:off x="2548678" y="1440026"/>
              <a:ext cx="1556727" cy="45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0C600EEB-BA3F-5C46-A921-F03DFD601484}"/>
                </a:ext>
              </a:extLst>
            </p:cNvPr>
            <p:cNvCxnSpPr>
              <a:cxnSpLocks/>
              <a:endCxn id="366" idx="2"/>
            </p:cNvCxnSpPr>
            <p:nvPr/>
          </p:nvCxnSpPr>
          <p:spPr>
            <a:xfrm>
              <a:off x="2530588" y="2874470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BCC32D61-836D-A448-9E4F-863FE2CF6A3F}"/>
                </a:ext>
              </a:extLst>
            </p:cNvPr>
            <p:cNvCxnSpPr>
              <a:cxnSpLocks/>
            </p:cNvCxnSpPr>
            <p:nvPr/>
          </p:nvCxnSpPr>
          <p:spPr>
            <a:xfrm>
              <a:off x="2538478" y="3247979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E55F25F8-5803-144C-B106-835410365005}"/>
                </a:ext>
              </a:extLst>
            </p:cNvPr>
            <p:cNvCxnSpPr>
              <a:cxnSpLocks/>
            </p:cNvCxnSpPr>
            <p:nvPr/>
          </p:nvCxnSpPr>
          <p:spPr>
            <a:xfrm>
              <a:off x="2522356" y="3643985"/>
              <a:ext cx="1540947" cy="1409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AF9633FF-B47B-6641-8A81-2F58D4A90E85}"/>
                </a:ext>
              </a:extLst>
            </p:cNvPr>
            <p:cNvCxnSpPr>
              <a:cxnSpLocks/>
              <a:endCxn id="448" idx="2"/>
            </p:cNvCxnSpPr>
            <p:nvPr/>
          </p:nvCxnSpPr>
          <p:spPr>
            <a:xfrm flipV="1">
              <a:off x="2548678" y="704035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8B2E1C1D-6A3B-E84D-A44F-39A54A95CE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8678" y="1085879"/>
              <a:ext cx="1556727" cy="815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1E931D3A-C354-584D-A714-7B4EED65E872}"/>
                </a:ext>
              </a:extLst>
            </p:cNvPr>
            <p:cNvCxnSpPr>
              <a:cxnSpLocks/>
              <a:stCxn id="374" idx="6"/>
              <a:endCxn id="366" idx="2"/>
            </p:cNvCxnSpPr>
            <p:nvPr/>
          </p:nvCxnSpPr>
          <p:spPr>
            <a:xfrm flipV="1">
              <a:off x="2535337" y="3015442"/>
              <a:ext cx="1536198" cy="2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AE0788C-7A2D-2247-9DF0-63A173E52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8803" y="3414333"/>
              <a:ext cx="1532732" cy="2290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162BCD3A-3771-E24E-A21F-ED966CCDF2D4}"/>
                </a:ext>
              </a:extLst>
            </p:cNvPr>
            <p:cNvCxnSpPr>
              <a:cxnSpLocks/>
              <a:stCxn id="455" idx="6"/>
              <a:endCxn id="449" idx="2"/>
            </p:cNvCxnSpPr>
            <p:nvPr/>
          </p:nvCxnSpPr>
          <p:spPr>
            <a:xfrm flipV="1">
              <a:off x="2548678" y="1076630"/>
              <a:ext cx="1556727" cy="78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E34428E5-F0AB-8149-9A23-645A416E180B}"/>
                </a:ext>
              </a:extLst>
            </p:cNvPr>
            <p:cNvCxnSpPr>
              <a:cxnSpLocks/>
              <a:stCxn id="455" idx="6"/>
              <a:endCxn id="450" idx="2"/>
            </p:cNvCxnSpPr>
            <p:nvPr/>
          </p:nvCxnSpPr>
          <p:spPr>
            <a:xfrm>
              <a:off x="2548678" y="1155101"/>
              <a:ext cx="1556727" cy="2941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7BE0C6C6-C6CD-3E49-932B-1298CAA04C33}"/>
                </a:ext>
              </a:extLst>
            </p:cNvPr>
            <p:cNvCxnSpPr>
              <a:cxnSpLocks/>
              <a:stCxn id="455" idx="6"/>
              <a:endCxn id="451" idx="2"/>
            </p:cNvCxnSpPr>
            <p:nvPr/>
          </p:nvCxnSpPr>
          <p:spPr>
            <a:xfrm>
              <a:off x="2548678" y="1155101"/>
              <a:ext cx="1556727" cy="89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D8E989D5-B629-BD4D-AF53-DA07705A1509}"/>
                </a:ext>
              </a:extLst>
            </p:cNvPr>
            <p:cNvGrpSpPr/>
            <p:nvPr/>
          </p:nvGrpSpPr>
          <p:grpSpPr>
            <a:xfrm>
              <a:off x="2542094" y="1155101"/>
              <a:ext cx="1559199" cy="3206665"/>
              <a:chOff x="2542094" y="1155101"/>
              <a:chExt cx="1559199" cy="3206665"/>
            </a:xfrm>
          </p:grpSpPr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8CBA6CFD-6F54-C942-9D9F-F7E9FD962B60}"/>
                  </a:ext>
                </a:extLst>
              </p:cNvPr>
              <p:cNvCxnSpPr>
                <a:cxnSpLocks/>
                <a:stCxn id="455" idx="6"/>
                <a:endCxn id="366" idx="3"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8731E3B6-9E1A-DE4B-A13B-7E708AE9DA23}"/>
                  </a:ext>
                </a:extLst>
              </p:cNvPr>
              <p:cNvCxnSpPr>
                <a:cxnSpLocks/>
                <a:endCxn id="367" idx="2"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81A4E1E7-BF68-C144-A07E-E2AF1EFBF3F7}"/>
                  </a:ext>
                </a:extLst>
              </p:cNvPr>
              <p:cNvCxnSpPr>
                <a:cxnSpLocks/>
                <a:endCxn id="368" idx="2"/>
              </p:cNvCxnSpPr>
              <p:nvPr/>
            </p:nvCxnSpPr>
            <p:spPr>
              <a:xfrm>
                <a:off x="2542094" y="1175148"/>
                <a:ext cx="1529441" cy="2585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B38D98D6-CC22-434F-81BD-2CA03909BC3C}"/>
                  </a:ext>
                </a:extLst>
              </p:cNvPr>
              <p:cNvCxnSpPr>
                <a:cxnSpLocks/>
                <a:stCxn id="455" idx="6"/>
                <a:endCxn id="369" idx="2"/>
              </p:cNvCxnSpPr>
              <p:nvPr/>
            </p:nvCxnSpPr>
            <p:spPr>
              <a:xfrm>
                <a:off x="2548678" y="1155101"/>
                <a:ext cx="1522857" cy="32066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75BE36A-9790-1D46-B62B-16D88E9C2E44}"/>
                </a:ext>
              </a:extLst>
            </p:cNvPr>
            <p:cNvGrpSpPr/>
            <p:nvPr/>
          </p:nvGrpSpPr>
          <p:grpSpPr>
            <a:xfrm>
              <a:off x="2540091" y="1518447"/>
              <a:ext cx="1559199" cy="2843319"/>
              <a:chOff x="2542094" y="1155101"/>
              <a:chExt cx="1559199" cy="2843319"/>
            </a:xfrm>
          </p:grpSpPr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D661A333-85FC-FE4E-B7FF-BDC868F4C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7BB102E9-8B9C-734D-962C-60E772D3C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774" y="1200530"/>
                <a:ext cx="1513761" cy="21875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314DC37F-BC0F-CB41-B916-83E5D52B80A2}"/>
                  </a:ext>
                </a:extLst>
              </p:cNvPr>
              <p:cNvCxnSpPr>
                <a:cxnSpLocks/>
                <a:endCxn id="369" idx="2"/>
              </p:cNvCxnSpPr>
              <p:nvPr/>
            </p:nvCxnSpPr>
            <p:spPr>
              <a:xfrm>
                <a:off x="2542094" y="1175148"/>
                <a:ext cx="1531444" cy="28232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DDD48FE6-93ED-E046-9FBA-588E53804D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D097B4A7-58FF-734F-B970-3D6FB0B9ACFC}"/>
                </a:ext>
              </a:extLst>
            </p:cNvPr>
            <p:cNvCxnSpPr>
              <a:cxnSpLocks/>
              <a:endCxn id="450" idx="2"/>
            </p:cNvCxnSpPr>
            <p:nvPr/>
          </p:nvCxnSpPr>
          <p:spPr>
            <a:xfrm flipV="1">
              <a:off x="2557396" y="1449225"/>
              <a:ext cx="1548009" cy="78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EB15F1EB-77C5-B846-BFA6-5844635E63D5}"/>
                </a:ext>
              </a:extLst>
            </p:cNvPr>
            <p:cNvCxnSpPr>
              <a:cxnSpLocks/>
              <a:endCxn id="451" idx="2"/>
            </p:cNvCxnSpPr>
            <p:nvPr/>
          </p:nvCxnSpPr>
          <p:spPr>
            <a:xfrm>
              <a:off x="2531416" y="1535905"/>
              <a:ext cx="1573989" cy="514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77FBBF8-DB83-9141-8D8B-63FCB8A57D53}"/>
                </a:ext>
              </a:extLst>
            </p:cNvPr>
            <p:cNvCxnSpPr>
              <a:cxnSpLocks/>
              <a:stCxn id="457" idx="6"/>
              <a:endCxn id="448" idx="2"/>
            </p:cNvCxnSpPr>
            <p:nvPr/>
          </p:nvCxnSpPr>
          <p:spPr>
            <a:xfrm flipV="1">
              <a:off x="2548678" y="704035"/>
              <a:ext cx="1556727" cy="11962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DE48938C-5C81-B143-9649-F739B5D88A12}"/>
                </a:ext>
              </a:extLst>
            </p:cNvPr>
            <p:cNvCxnSpPr>
              <a:cxnSpLocks/>
              <a:stCxn id="457" idx="6"/>
              <a:endCxn id="451" idx="2"/>
            </p:cNvCxnSpPr>
            <p:nvPr/>
          </p:nvCxnSpPr>
          <p:spPr>
            <a:xfrm>
              <a:off x="2548678" y="1900291"/>
              <a:ext cx="1556727" cy="150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D6A02926-DEB5-6747-A078-CDC2E68FC213}"/>
                </a:ext>
              </a:extLst>
            </p:cNvPr>
            <p:cNvCxnSpPr>
              <a:cxnSpLocks/>
              <a:stCxn id="375" idx="6"/>
              <a:endCxn id="369" idx="2"/>
            </p:cNvCxnSpPr>
            <p:nvPr/>
          </p:nvCxnSpPr>
          <p:spPr>
            <a:xfrm>
              <a:off x="2535337" y="3633717"/>
              <a:ext cx="1536198" cy="728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9DD9C174-71A4-5247-8D35-F46F621176F1}"/>
                </a:ext>
              </a:extLst>
            </p:cNvPr>
            <p:cNvCxnSpPr>
              <a:cxnSpLocks/>
              <a:stCxn id="375" idx="6"/>
              <a:endCxn id="366" idx="2"/>
            </p:cNvCxnSpPr>
            <p:nvPr/>
          </p:nvCxnSpPr>
          <p:spPr>
            <a:xfrm flipV="1">
              <a:off x="2535337" y="3015442"/>
              <a:ext cx="1536198" cy="61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CDAEC361-DF42-4F4C-BFAA-3CE1CCB4462B}"/>
                </a:ext>
              </a:extLst>
            </p:cNvPr>
            <p:cNvCxnSpPr>
              <a:cxnSpLocks/>
              <a:stCxn id="374" idx="6"/>
              <a:endCxn id="368" idx="2"/>
            </p:cNvCxnSpPr>
            <p:nvPr/>
          </p:nvCxnSpPr>
          <p:spPr>
            <a:xfrm>
              <a:off x="2535337" y="3261122"/>
              <a:ext cx="1536198" cy="49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AB7AB680-91B4-AF48-AA1C-B761DA9E22B0}"/>
                </a:ext>
              </a:extLst>
            </p:cNvPr>
            <p:cNvCxnSpPr>
              <a:cxnSpLocks/>
              <a:stCxn id="374" idx="6"/>
              <a:endCxn id="369" idx="2"/>
            </p:cNvCxnSpPr>
            <p:nvPr/>
          </p:nvCxnSpPr>
          <p:spPr>
            <a:xfrm>
              <a:off x="2535337" y="3261122"/>
              <a:ext cx="1536198" cy="1100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7F7D6D39-2CFF-6648-8965-AE63DC857D0A}"/>
                </a:ext>
              </a:extLst>
            </p:cNvPr>
            <p:cNvCxnSpPr>
              <a:cxnSpLocks/>
              <a:stCxn id="373" idx="6"/>
              <a:endCxn id="369" idx="1"/>
            </p:cNvCxnSpPr>
            <p:nvPr/>
          </p:nvCxnSpPr>
          <p:spPr>
            <a:xfrm>
              <a:off x="2535337" y="2888527"/>
              <a:ext cx="1565956" cy="14083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B077A657-0DA6-E940-A4C8-CD0CA8EE33FF}"/>
                </a:ext>
              </a:extLst>
            </p:cNvPr>
            <p:cNvCxnSpPr>
              <a:cxnSpLocks/>
              <a:stCxn id="373" idx="6"/>
              <a:endCxn id="368" idx="2"/>
            </p:cNvCxnSpPr>
            <p:nvPr/>
          </p:nvCxnSpPr>
          <p:spPr>
            <a:xfrm>
              <a:off x="2535337" y="2888527"/>
              <a:ext cx="1536198" cy="872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F25862F1-C3D2-2748-B36E-8575F6648E75}"/>
                </a:ext>
              </a:extLst>
            </p:cNvPr>
            <p:cNvCxnSpPr>
              <a:cxnSpLocks/>
              <a:stCxn id="373" idx="6"/>
              <a:endCxn id="367" idx="1"/>
            </p:cNvCxnSpPr>
            <p:nvPr/>
          </p:nvCxnSpPr>
          <p:spPr>
            <a:xfrm>
              <a:off x="2535337" y="2888527"/>
              <a:ext cx="1565956" cy="4346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32AF17D-BA99-C749-A732-A45FF6307DE3}"/>
                </a:ext>
              </a:extLst>
            </p:cNvPr>
            <p:cNvGrpSpPr/>
            <p:nvPr/>
          </p:nvGrpSpPr>
          <p:grpSpPr>
            <a:xfrm>
              <a:off x="2532608" y="1888712"/>
              <a:ext cx="1568685" cy="2408207"/>
              <a:chOff x="2542094" y="1155101"/>
              <a:chExt cx="1568685" cy="2408207"/>
            </a:xfrm>
          </p:grpSpPr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2D4ECD83-E07C-2247-851B-B1024AF18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52615" cy="19251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5FECC8C0-250A-9242-88A4-E3BC17CB8471}"/>
                  </a:ext>
                </a:extLst>
              </p:cNvPr>
              <p:cNvCxnSpPr>
                <a:cxnSpLocks/>
                <a:stCxn id="457" idx="6"/>
                <a:endCxn id="369" idx="1"/>
              </p:cNvCxnSpPr>
              <p:nvPr/>
            </p:nvCxnSpPr>
            <p:spPr>
              <a:xfrm>
                <a:off x="2558164" y="1166680"/>
                <a:ext cx="1552615" cy="23966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75974C64-0604-3241-B6A1-FE36D486D762}"/>
                  </a:ext>
                </a:extLst>
              </p:cNvPr>
              <p:cNvCxnSpPr>
                <a:cxnSpLocks/>
                <a:endCxn id="366" idx="2"/>
              </p:cNvCxnSpPr>
              <p:nvPr/>
            </p:nvCxnSpPr>
            <p:spPr>
              <a:xfrm>
                <a:off x="2542094" y="1175148"/>
                <a:ext cx="1538927" cy="11066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BFC3A19E-B2B1-BE47-8F3B-E35D7E6AA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48678" y="1155101"/>
                <a:ext cx="1545939" cy="15234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CC6BE059-A781-0042-A622-350345F6959B}"/>
                </a:ext>
              </a:extLst>
            </p:cNvPr>
            <p:cNvGrpSpPr/>
            <p:nvPr/>
          </p:nvGrpSpPr>
          <p:grpSpPr>
            <a:xfrm>
              <a:off x="2535337" y="704035"/>
              <a:ext cx="1570068" cy="2184492"/>
              <a:chOff x="2535337" y="704035"/>
              <a:chExt cx="1570068" cy="2184492"/>
            </a:xfrm>
          </p:grpSpPr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06E64295-A91D-A247-B6FF-E09A08378B20}"/>
                  </a:ext>
                </a:extLst>
              </p:cNvPr>
              <p:cNvCxnSpPr>
                <a:cxnSpLocks/>
                <a:endCxn id="448" idx="2"/>
              </p:cNvCxnSpPr>
              <p:nvPr/>
            </p:nvCxnSpPr>
            <p:spPr>
              <a:xfrm flipV="1">
                <a:off x="2557396" y="704035"/>
                <a:ext cx="1548009" cy="21740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27334014-450C-AF4D-AAF1-13DD41A57549}"/>
                  </a:ext>
                </a:extLst>
              </p:cNvPr>
              <p:cNvCxnSpPr>
                <a:cxnSpLocks/>
                <a:stCxn id="373" idx="6"/>
                <a:endCxn id="449" idx="2"/>
              </p:cNvCxnSpPr>
              <p:nvPr/>
            </p:nvCxnSpPr>
            <p:spPr>
              <a:xfrm flipV="1">
                <a:off x="2535337" y="1076630"/>
                <a:ext cx="1570068" cy="1811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BC7EF82A-74F3-504B-9EFA-A0BE8109C248}"/>
                  </a:ext>
                </a:extLst>
              </p:cNvPr>
              <p:cNvCxnSpPr>
                <a:cxnSpLocks/>
                <a:endCxn id="450" idx="2"/>
              </p:cNvCxnSpPr>
              <p:nvPr/>
            </p:nvCxnSpPr>
            <p:spPr>
              <a:xfrm flipV="1">
                <a:off x="2565966" y="1449225"/>
                <a:ext cx="1539439" cy="1425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4319C9B8-B223-2F44-AFC8-332BBA4D2F10}"/>
                  </a:ext>
                </a:extLst>
              </p:cNvPr>
              <p:cNvCxnSpPr>
                <a:cxnSpLocks/>
                <a:stCxn id="373" idx="6"/>
                <a:endCxn id="451" idx="2"/>
              </p:cNvCxnSpPr>
              <p:nvPr/>
            </p:nvCxnSpPr>
            <p:spPr>
              <a:xfrm flipV="1">
                <a:off x="2535337" y="2050359"/>
                <a:ext cx="1570068" cy="8381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02C80616-1F16-B541-9EBF-EE2F46CDF0A0}"/>
                </a:ext>
              </a:extLst>
            </p:cNvPr>
            <p:cNvGrpSpPr/>
            <p:nvPr/>
          </p:nvGrpSpPr>
          <p:grpSpPr>
            <a:xfrm>
              <a:off x="2522356" y="704035"/>
              <a:ext cx="1583049" cy="2570330"/>
              <a:chOff x="2535337" y="318198"/>
              <a:chExt cx="1583049" cy="2570330"/>
            </a:xfrm>
          </p:grpSpPr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C9B844CE-7C46-7349-B104-D21DF614B45F}"/>
                  </a:ext>
                </a:extLst>
              </p:cNvPr>
              <p:cNvCxnSpPr>
                <a:cxnSpLocks/>
                <a:endCxn id="449" idx="2"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B0E6AD8B-1752-2241-98B6-65A9200D2E7D}"/>
                  </a:ext>
                </a:extLst>
              </p:cNvPr>
              <p:cNvCxnSpPr>
                <a:cxnSpLocks/>
                <a:endCxn id="448" idx="2"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D069264C-13BA-F34C-9E05-18603F5F31F9}"/>
                  </a:ext>
                </a:extLst>
              </p:cNvPr>
              <p:cNvCxnSpPr>
                <a:cxnSpLocks/>
                <a:endCxn id="450" idx="2"/>
              </p:cNvCxnSpPr>
              <p:nvPr/>
            </p:nvCxnSpPr>
            <p:spPr>
              <a:xfrm flipV="1">
                <a:off x="2565966" y="1063388"/>
                <a:ext cx="1552420" cy="18110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DAF5A467-45F8-E84F-8710-2D2BE792C074}"/>
                  </a:ext>
                </a:extLst>
              </p:cNvPr>
              <p:cNvCxnSpPr>
                <a:cxnSpLocks/>
                <a:endCxn id="451" idx="2"/>
              </p:cNvCxnSpPr>
              <p:nvPr/>
            </p:nvCxnSpPr>
            <p:spPr>
              <a:xfrm flipV="1">
                <a:off x="2535337" y="1669562"/>
                <a:ext cx="1583049" cy="12189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5B92880-FC24-4C42-AD7B-D03C7F8B6385}"/>
                </a:ext>
              </a:extLst>
            </p:cNvPr>
            <p:cNvGrpSpPr/>
            <p:nvPr/>
          </p:nvGrpSpPr>
          <p:grpSpPr>
            <a:xfrm>
              <a:off x="2534632" y="704035"/>
              <a:ext cx="1583049" cy="2922654"/>
              <a:chOff x="2535337" y="-34126"/>
              <a:chExt cx="1583049" cy="2922654"/>
            </a:xfrm>
          </p:grpSpPr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01235C39-E5A6-9241-8AFC-E6DC1263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7396" y="690793"/>
                <a:ext cx="1560990" cy="218725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D38711AD-BD45-A848-9312-5A891F515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35337" y="318198"/>
                <a:ext cx="1583049" cy="2570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6D491B51-FDF5-EE4B-B183-E92552ABAA59}"/>
                  </a:ext>
                </a:extLst>
              </p:cNvPr>
              <p:cNvCxnSpPr>
                <a:cxnSpLocks/>
                <a:endCxn id="448" idx="2"/>
              </p:cNvCxnSpPr>
              <p:nvPr/>
            </p:nvCxnSpPr>
            <p:spPr>
              <a:xfrm flipV="1">
                <a:off x="2565966" y="-34126"/>
                <a:ext cx="1540144" cy="29085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A3AFDBF2-F277-284D-8B05-2CDAB9AF8858}"/>
                  </a:ext>
                </a:extLst>
              </p:cNvPr>
              <p:cNvCxnSpPr>
                <a:cxnSpLocks/>
                <a:endCxn id="451" idx="2"/>
              </p:cNvCxnSpPr>
              <p:nvPr/>
            </p:nvCxnSpPr>
            <p:spPr>
              <a:xfrm flipV="1">
                <a:off x="2535337" y="1312198"/>
                <a:ext cx="1570773" cy="15763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8" name="Rectangle 457">
            <a:extLst>
              <a:ext uri="{FF2B5EF4-FFF2-40B4-BE49-F238E27FC236}">
                <a16:creationId xmlns:a16="http://schemas.microsoft.com/office/drawing/2014/main" id="{BE44F449-20FC-6145-AA20-17C7B754CC2C}"/>
              </a:ext>
            </a:extLst>
          </p:cNvPr>
          <p:cNvSpPr/>
          <p:nvPr/>
        </p:nvSpPr>
        <p:spPr>
          <a:xfrm>
            <a:off x="1368262" y="1555621"/>
            <a:ext cx="1669967" cy="561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Input s’ and a’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4232BD-FE56-7146-8EB9-E68EDFB03C73}"/>
                  </a:ext>
                </a:extLst>
              </p14:cNvPr>
              <p14:cNvContentPartPr/>
              <p14:nvPr/>
            </p14:nvContentPartPr>
            <p14:xfrm>
              <a:off x="1365164" y="1519164"/>
              <a:ext cx="1557720" cy="62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4232BD-FE56-7146-8EB9-E68EDFB03C7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56524" y="1510524"/>
                <a:ext cx="157536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8BE138-CAF8-0D40-9FD0-D2FA17067295}"/>
                  </a:ext>
                </a:extLst>
              </p14:cNvPr>
              <p14:cNvContentPartPr/>
              <p14:nvPr/>
            </p14:nvContentPartPr>
            <p14:xfrm>
              <a:off x="2749364" y="1405404"/>
              <a:ext cx="214560" cy="22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8BE138-CAF8-0D40-9FD0-D2FA1706729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740724" y="1396764"/>
                <a:ext cx="232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BF04DC-E5A5-8F4B-8F6E-C1FD5F0C2B3D}"/>
                  </a:ext>
                </a:extLst>
              </p14:cNvPr>
              <p14:cNvContentPartPr/>
              <p14:nvPr/>
            </p14:nvContentPartPr>
            <p14:xfrm>
              <a:off x="2535164" y="2158524"/>
              <a:ext cx="451440" cy="222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BF04DC-E5A5-8F4B-8F6E-C1FD5F0C2B3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26524" y="2149524"/>
                <a:ext cx="4690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4613E3-A70B-FB4E-AE32-B7C4D4427851}"/>
                  </a:ext>
                </a:extLst>
              </p14:cNvPr>
              <p14:cNvContentPartPr/>
              <p14:nvPr/>
            </p14:nvContentPartPr>
            <p14:xfrm>
              <a:off x="7783604" y="1724004"/>
              <a:ext cx="2139840" cy="371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4613E3-A70B-FB4E-AE32-B7C4D442785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774964" y="1715004"/>
                <a:ext cx="21574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75DC1E-3844-8740-9869-D5BDBFB79957}"/>
                  </a:ext>
                </a:extLst>
              </p14:cNvPr>
              <p14:cNvContentPartPr/>
              <p14:nvPr/>
            </p14:nvContentPartPr>
            <p14:xfrm>
              <a:off x="7005284" y="1150884"/>
              <a:ext cx="1515240" cy="474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75DC1E-3844-8740-9869-D5BDBFB7995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996644" y="1142244"/>
                <a:ext cx="15328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184F14-4BE6-2341-8312-9D2BCFE4D647}"/>
                  </a:ext>
                </a:extLst>
              </p14:cNvPr>
              <p14:cNvContentPartPr/>
              <p14:nvPr/>
            </p14:nvContentPartPr>
            <p14:xfrm>
              <a:off x="7080524" y="2157084"/>
              <a:ext cx="1659960" cy="417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184F14-4BE6-2341-8312-9D2BCFE4D64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071524" y="2148444"/>
                <a:ext cx="1677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46FC12-0493-B34F-B6E1-8CE056413987}"/>
                  </a:ext>
                </a:extLst>
              </p14:cNvPr>
              <p14:cNvContentPartPr/>
              <p14:nvPr/>
            </p14:nvContentPartPr>
            <p14:xfrm>
              <a:off x="4530644" y="3785004"/>
              <a:ext cx="1571400" cy="12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46FC12-0493-B34F-B6E1-8CE05641398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522004" y="3776004"/>
                <a:ext cx="1589040" cy="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637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1318</Words>
  <Application>Microsoft Macintosh PowerPoint</Application>
  <PresentationFormat>Widescreen</PresentationFormat>
  <Paragraphs>448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Menlo</vt:lpstr>
      <vt:lpstr>Office Theme</vt:lpstr>
      <vt:lpstr>TWIN DELAYED DDPG (T3D)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Gupta</dc:creator>
  <cp:lastModifiedBy>Arjun Gupta</cp:lastModifiedBy>
  <cp:revision>37</cp:revision>
  <dcterms:created xsi:type="dcterms:W3CDTF">2020-03-29T18:11:18Z</dcterms:created>
  <dcterms:modified xsi:type="dcterms:W3CDTF">2020-03-31T08:25:19Z</dcterms:modified>
</cp:coreProperties>
</file>